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notesMasterIdLst>
    <p:notesMasterId r:id="rId50"/>
  </p:notesMasterIdLst>
  <p:handoutMasterIdLst>
    <p:handoutMasterId r:id="rId51"/>
  </p:handoutMasterIdLst>
  <p:sldIdLst>
    <p:sldId id="258" r:id="rId2"/>
    <p:sldId id="259" r:id="rId3"/>
    <p:sldId id="263" r:id="rId4"/>
    <p:sldId id="261" r:id="rId5"/>
    <p:sldId id="268" r:id="rId6"/>
    <p:sldId id="277" r:id="rId7"/>
    <p:sldId id="278" r:id="rId8"/>
    <p:sldId id="279" r:id="rId9"/>
    <p:sldId id="269" r:id="rId10"/>
    <p:sldId id="262" r:id="rId11"/>
    <p:sldId id="280" r:id="rId12"/>
    <p:sldId id="270" r:id="rId13"/>
    <p:sldId id="296" r:id="rId14"/>
    <p:sldId id="300" r:id="rId15"/>
    <p:sldId id="301" r:id="rId16"/>
    <p:sldId id="286" r:id="rId17"/>
    <p:sldId id="298" r:id="rId18"/>
    <p:sldId id="299" r:id="rId19"/>
    <p:sldId id="283" r:id="rId20"/>
    <p:sldId id="285" r:id="rId21"/>
    <p:sldId id="302" r:id="rId22"/>
    <p:sldId id="303" r:id="rId23"/>
    <p:sldId id="304" r:id="rId24"/>
    <p:sldId id="305" r:id="rId25"/>
    <p:sldId id="306" r:id="rId26"/>
    <p:sldId id="265" r:id="rId27"/>
    <p:sldId id="307" r:id="rId28"/>
    <p:sldId id="308" r:id="rId29"/>
    <p:sldId id="295" r:id="rId30"/>
    <p:sldId id="266" r:id="rId31"/>
    <p:sldId id="309" r:id="rId32"/>
    <p:sldId id="313" r:id="rId33"/>
    <p:sldId id="356" r:id="rId34"/>
    <p:sldId id="357" r:id="rId35"/>
    <p:sldId id="326" r:id="rId36"/>
    <p:sldId id="327" r:id="rId37"/>
    <p:sldId id="328" r:id="rId38"/>
    <p:sldId id="340" r:id="rId39"/>
    <p:sldId id="341" r:id="rId40"/>
    <p:sldId id="342" r:id="rId41"/>
    <p:sldId id="343" r:id="rId42"/>
    <p:sldId id="358" r:id="rId43"/>
    <p:sldId id="346" r:id="rId44"/>
    <p:sldId id="347" r:id="rId45"/>
    <p:sldId id="348" r:id="rId46"/>
    <p:sldId id="349" r:id="rId47"/>
    <p:sldId id="350" r:id="rId48"/>
    <p:sldId id="355" r:id="rId49"/>
  </p:sldIdLst>
  <p:sldSz cx="12192000" cy="6858000"/>
  <p:notesSz cx="6731000" cy="98552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9E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5800" autoAdjust="0"/>
  </p:normalViewPr>
  <p:slideViewPr>
    <p:cSldViewPr snapToGrid="0">
      <p:cViewPr varScale="1">
        <p:scale>
          <a:sx n="96" d="100"/>
          <a:sy n="96" d="100"/>
        </p:scale>
        <p:origin x="3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iagrams/_rels/data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ata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image" Target="../media/image42.jpg"/><Relationship Id="rId4" Type="http://schemas.openxmlformats.org/officeDocument/2006/relationships/image" Target="../media/image45.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1.jpeg"/><Relationship Id="rId5" Type="http://schemas.openxmlformats.org/officeDocument/2006/relationships/image" Target="../media/image38.WMF"/><Relationship Id="rId4" Type="http://schemas.openxmlformats.org/officeDocument/2006/relationships/image" Target="../media/image37.WMF"/></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image" Target="../media/image42.jpg"/><Relationship Id="rId4" Type="http://schemas.openxmlformats.org/officeDocument/2006/relationships/image" Target="../media/image4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6C1DDA-6D99-4385-9C62-C20B3F838454}" type="doc">
      <dgm:prSet loTypeId="urn:microsoft.com/office/officeart/2005/8/layout/chart3" loCatId="relationship" qsTypeId="urn:microsoft.com/office/officeart/2005/8/quickstyle/simple1" qsCatId="simple" csTypeId="urn:microsoft.com/office/officeart/2005/8/colors/colorful1" csCatId="colorful" phldr="1"/>
      <dgm:spPr/>
      <dgm:t>
        <a:bodyPr/>
        <a:lstStyle/>
        <a:p>
          <a:endParaRPr lang="zh-CN" altLang="en-US"/>
        </a:p>
      </dgm:t>
    </dgm:pt>
    <dgm:pt modelId="{B3AFDFA4-4D9C-43CB-9DFC-1429ED5D021D}">
      <dgm:prSet/>
      <dgm:spPr/>
      <dgm:t>
        <a:bodyPr/>
        <a:lstStyle/>
        <a:p>
          <a:pPr rtl="0"/>
          <a:r>
            <a:rPr lang="zh-CN" dirty="0" smtClean="0">
              <a:latin typeface="微软雅黑" panose="020B0503020204020204" pitchFamily="34" charset="-122"/>
              <a:ea typeface="微软雅黑" panose="020B0503020204020204" pitchFamily="34" charset="-122"/>
            </a:rPr>
            <a:t>免费</a:t>
          </a:r>
          <a:endParaRPr lang="zh-CN" dirty="0">
            <a:latin typeface="微软雅黑" panose="020B0503020204020204" pitchFamily="34" charset="-122"/>
            <a:ea typeface="微软雅黑" panose="020B0503020204020204" pitchFamily="34" charset="-122"/>
          </a:endParaRPr>
        </a:p>
      </dgm:t>
    </dgm:pt>
    <dgm:pt modelId="{C8DF41C1-441E-4E63-91BC-E11B82852BBF}" type="parTrans" cxnId="{F66C7C0C-A508-41BC-AE71-8F02028D862A}">
      <dgm:prSet/>
      <dgm:spPr/>
      <dgm:t>
        <a:bodyPr/>
        <a:lstStyle/>
        <a:p>
          <a:endParaRPr lang="zh-CN" altLang="en-US">
            <a:latin typeface="微软雅黑" panose="020B0503020204020204" pitchFamily="34" charset="-122"/>
            <a:ea typeface="微软雅黑" panose="020B0503020204020204" pitchFamily="34" charset="-122"/>
          </a:endParaRPr>
        </a:p>
      </dgm:t>
    </dgm:pt>
    <dgm:pt modelId="{373F6A79-C355-494F-9826-AD0B0FFDE234}" type="sibTrans" cxnId="{F66C7C0C-A508-41BC-AE71-8F02028D862A}">
      <dgm:prSet/>
      <dgm:spPr/>
      <dgm:t>
        <a:bodyPr/>
        <a:lstStyle/>
        <a:p>
          <a:endParaRPr lang="zh-CN" altLang="en-US">
            <a:latin typeface="微软雅黑" panose="020B0503020204020204" pitchFamily="34" charset="-122"/>
            <a:ea typeface="微软雅黑" panose="020B0503020204020204" pitchFamily="34" charset="-122"/>
          </a:endParaRPr>
        </a:p>
      </dgm:t>
    </dgm:pt>
    <dgm:pt modelId="{B513A8EC-0CE3-45DC-B71D-5AD945C34BAD}">
      <dgm:prSet/>
      <dgm:spPr/>
      <dgm:t>
        <a:bodyPr/>
        <a:lstStyle/>
        <a:p>
          <a:pPr rtl="0"/>
          <a:r>
            <a:rPr lang="zh-CN" dirty="0" smtClean="0">
              <a:latin typeface="微软雅黑" panose="020B0503020204020204" pitchFamily="34" charset="-122"/>
              <a:ea typeface="微软雅黑" panose="020B0503020204020204" pitchFamily="34" charset="-122"/>
            </a:rPr>
            <a:t>内容选择自由</a:t>
          </a:r>
          <a:endParaRPr lang="zh-CN" dirty="0">
            <a:latin typeface="微软雅黑" panose="020B0503020204020204" pitchFamily="34" charset="-122"/>
            <a:ea typeface="微软雅黑" panose="020B0503020204020204" pitchFamily="34" charset="-122"/>
          </a:endParaRPr>
        </a:p>
      </dgm:t>
    </dgm:pt>
    <dgm:pt modelId="{6035EE51-BF31-45BD-9B67-629D9CA5A8D2}" type="parTrans" cxnId="{1B7D6685-78D9-4FBC-B6BA-17BBC2BC8FBF}">
      <dgm:prSet/>
      <dgm:spPr/>
      <dgm:t>
        <a:bodyPr/>
        <a:lstStyle/>
        <a:p>
          <a:endParaRPr lang="zh-CN" altLang="en-US">
            <a:latin typeface="微软雅黑" panose="020B0503020204020204" pitchFamily="34" charset="-122"/>
            <a:ea typeface="微软雅黑" panose="020B0503020204020204" pitchFamily="34" charset="-122"/>
          </a:endParaRPr>
        </a:p>
      </dgm:t>
    </dgm:pt>
    <dgm:pt modelId="{1325DCEB-29CB-44EF-91E7-2B2F678ACD4A}" type="sibTrans" cxnId="{1B7D6685-78D9-4FBC-B6BA-17BBC2BC8FBF}">
      <dgm:prSet/>
      <dgm:spPr/>
      <dgm:t>
        <a:bodyPr/>
        <a:lstStyle/>
        <a:p>
          <a:endParaRPr lang="zh-CN" altLang="en-US">
            <a:latin typeface="微软雅黑" panose="020B0503020204020204" pitchFamily="34" charset="-122"/>
            <a:ea typeface="微软雅黑" panose="020B0503020204020204" pitchFamily="34" charset="-122"/>
          </a:endParaRPr>
        </a:p>
      </dgm:t>
    </dgm:pt>
    <dgm:pt modelId="{48E84F7C-49F0-4A97-A698-3497E40B68E7}">
      <dgm:prSet/>
      <dgm:spPr/>
      <dgm:t>
        <a:bodyPr/>
        <a:lstStyle/>
        <a:p>
          <a:pPr rtl="0"/>
          <a:r>
            <a:rPr lang="zh-CN" dirty="0" smtClean="0">
              <a:latin typeface="微软雅黑" panose="020B0503020204020204" pitchFamily="34" charset="-122"/>
              <a:ea typeface="微软雅黑" panose="020B0503020204020204" pitchFamily="34" charset="-122"/>
            </a:rPr>
            <a:t>共享</a:t>
          </a:r>
          <a:endParaRPr lang="zh-CN" dirty="0">
            <a:latin typeface="微软雅黑" panose="020B0503020204020204" pitchFamily="34" charset="-122"/>
            <a:ea typeface="微软雅黑" panose="020B0503020204020204" pitchFamily="34" charset="-122"/>
          </a:endParaRPr>
        </a:p>
      </dgm:t>
    </dgm:pt>
    <dgm:pt modelId="{382ADB0F-47AA-4BF0-B305-219EB23EE1A4}" type="parTrans" cxnId="{8310CB43-E040-4D5C-A5FE-2503A2BAD890}">
      <dgm:prSet/>
      <dgm:spPr/>
      <dgm:t>
        <a:bodyPr/>
        <a:lstStyle/>
        <a:p>
          <a:endParaRPr lang="zh-CN" altLang="en-US">
            <a:latin typeface="微软雅黑" panose="020B0503020204020204" pitchFamily="34" charset="-122"/>
            <a:ea typeface="微软雅黑" panose="020B0503020204020204" pitchFamily="34" charset="-122"/>
          </a:endParaRPr>
        </a:p>
      </dgm:t>
    </dgm:pt>
    <dgm:pt modelId="{FE2D6EC2-5F76-4384-88B3-8D46500426D9}" type="sibTrans" cxnId="{8310CB43-E040-4D5C-A5FE-2503A2BAD890}">
      <dgm:prSet/>
      <dgm:spPr/>
      <dgm:t>
        <a:bodyPr/>
        <a:lstStyle/>
        <a:p>
          <a:endParaRPr lang="zh-CN" altLang="en-US">
            <a:latin typeface="微软雅黑" panose="020B0503020204020204" pitchFamily="34" charset="-122"/>
            <a:ea typeface="微软雅黑" panose="020B0503020204020204" pitchFamily="34" charset="-122"/>
          </a:endParaRPr>
        </a:p>
      </dgm:t>
    </dgm:pt>
    <dgm:pt modelId="{6820C34D-E4A7-41E5-8AD3-62EEAD1D0AD3}">
      <dgm:prSet/>
      <dgm:spPr/>
      <dgm:t>
        <a:bodyPr/>
        <a:lstStyle/>
        <a:p>
          <a:pPr rtl="0"/>
          <a:r>
            <a:rPr lang="zh-CN" dirty="0" smtClean="0">
              <a:latin typeface="微软雅黑" panose="020B0503020204020204" pitchFamily="34" charset="-122"/>
              <a:ea typeface="微软雅黑" panose="020B0503020204020204" pitchFamily="34" charset="-122"/>
            </a:rPr>
            <a:t>制作成本高昂</a:t>
          </a:r>
          <a:endParaRPr lang="zh-CN" dirty="0">
            <a:latin typeface="微软雅黑" panose="020B0503020204020204" pitchFamily="34" charset="-122"/>
            <a:ea typeface="微软雅黑" panose="020B0503020204020204" pitchFamily="34" charset="-122"/>
          </a:endParaRPr>
        </a:p>
      </dgm:t>
    </dgm:pt>
    <dgm:pt modelId="{D8F66440-45FE-4A24-8BDB-0ACED4CFE326}" type="parTrans" cxnId="{5BDE1B55-DC07-45B6-9835-DE98F0348D6B}">
      <dgm:prSet/>
      <dgm:spPr/>
      <dgm:t>
        <a:bodyPr/>
        <a:lstStyle/>
        <a:p>
          <a:endParaRPr lang="zh-CN" altLang="en-US">
            <a:latin typeface="微软雅黑" panose="020B0503020204020204" pitchFamily="34" charset="-122"/>
            <a:ea typeface="微软雅黑" panose="020B0503020204020204" pitchFamily="34" charset="-122"/>
          </a:endParaRPr>
        </a:p>
      </dgm:t>
    </dgm:pt>
    <dgm:pt modelId="{E9C3E838-93D2-4AE4-BCE9-6D47333EAFB7}" type="sibTrans" cxnId="{5BDE1B55-DC07-45B6-9835-DE98F0348D6B}">
      <dgm:prSet/>
      <dgm:spPr/>
      <dgm:t>
        <a:bodyPr/>
        <a:lstStyle/>
        <a:p>
          <a:endParaRPr lang="zh-CN" altLang="en-US">
            <a:latin typeface="微软雅黑" panose="020B0503020204020204" pitchFamily="34" charset="-122"/>
            <a:ea typeface="微软雅黑" panose="020B0503020204020204" pitchFamily="34" charset="-122"/>
          </a:endParaRPr>
        </a:p>
      </dgm:t>
    </dgm:pt>
    <dgm:pt modelId="{73B9F5E9-383C-434B-B062-00AC8C6DF8D7}">
      <dgm:prSet/>
      <dgm:spPr/>
      <dgm:t>
        <a:bodyPr/>
        <a:lstStyle/>
        <a:p>
          <a:pPr rtl="0"/>
          <a:r>
            <a:rPr lang="zh-CN" dirty="0" smtClean="0">
              <a:latin typeface="微软雅黑" panose="020B0503020204020204" pitchFamily="34" charset="-122"/>
              <a:ea typeface="微软雅黑" panose="020B0503020204020204" pitchFamily="34" charset="-122"/>
            </a:rPr>
            <a:t>受语言的制约</a:t>
          </a:r>
          <a:endParaRPr lang="zh-CN" dirty="0">
            <a:latin typeface="微软雅黑" panose="020B0503020204020204" pitchFamily="34" charset="-122"/>
            <a:ea typeface="微软雅黑" panose="020B0503020204020204" pitchFamily="34" charset="-122"/>
          </a:endParaRPr>
        </a:p>
      </dgm:t>
    </dgm:pt>
    <dgm:pt modelId="{16626CDC-84E0-4154-AF47-6B305768C280}" type="parTrans" cxnId="{F0511871-DD4A-485D-AB1C-1BB645CA481C}">
      <dgm:prSet/>
      <dgm:spPr/>
      <dgm:t>
        <a:bodyPr/>
        <a:lstStyle/>
        <a:p>
          <a:endParaRPr lang="zh-CN" altLang="en-US">
            <a:latin typeface="微软雅黑" panose="020B0503020204020204" pitchFamily="34" charset="-122"/>
            <a:ea typeface="微软雅黑" panose="020B0503020204020204" pitchFamily="34" charset="-122"/>
          </a:endParaRPr>
        </a:p>
      </dgm:t>
    </dgm:pt>
    <dgm:pt modelId="{C7375A64-DE86-4A9B-83BE-5EFA98809B42}" type="sibTrans" cxnId="{F0511871-DD4A-485D-AB1C-1BB645CA481C}">
      <dgm:prSet/>
      <dgm:spPr/>
      <dgm:t>
        <a:bodyPr/>
        <a:lstStyle/>
        <a:p>
          <a:endParaRPr lang="zh-CN" altLang="en-US">
            <a:latin typeface="微软雅黑" panose="020B0503020204020204" pitchFamily="34" charset="-122"/>
            <a:ea typeface="微软雅黑" panose="020B0503020204020204" pitchFamily="34" charset="-122"/>
          </a:endParaRPr>
        </a:p>
      </dgm:t>
    </dgm:pt>
    <dgm:pt modelId="{FFD151F8-CF49-4068-AFCE-1C93272B55EE}">
      <dgm:prSet/>
      <dgm:spPr/>
      <dgm:t>
        <a:bodyPr/>
        <a:lstStyle/>
        <a:p>
          <a:pPr rtl="0"/>
          <a:r>
            <a:rPr lang="zh-CN" dirty="0" smtClean="0">
              <a:latin typeface="微软雅黑" panose="020B0503020204020204" pitchFamily="34" charset="-122"/>
              <a:ea typeface="微软雅黑" panose="020B0503020204020204" pitchFamily="34" charset="-122"/>
            </a:rPr>
            <a:t>相对松散</a:t>
          </a:r>
          <a:endParaRPr lang="zh-CN" dirty="0">
            <a:latin typeface="微软雅黑" panose="020B0503020204020204" pitchFamily="34" charset="-122"/>
            <a:ea typeface="微软雅黑" panose="020B0503020204020204" pitchFamily="34" charset="-122"/>
          </a:endParaRPr>
        </a:p>
      </dgm:t>
    </dgm:pt>
    <dgm:pt modelId="{2B842C34-275F-4545-A208-38EC99EB2B14}" type="parTrans" cxnId="{961F6BF3-47C7-4DB2-9FBA-934F16DECA5F}">
      <dgm:prSet/>
      <dgm:spPr/>
      <dgm:t>
        <a:bodyPr/>
        <a:lstStyle/>
        <a:p>
          <a:endParaRPr lang="zh-CN" altLang="en-US">
            <a:latin typeface="微软雅黑" panose="020B0503020204020204" pitchFamily="34" charset="-122"/>
            <a:ea typeface="微软雅黑" panose="020B0503020204020204" pitchFamily="34" charset="-122"/>
          </a:endParaRPr>
        </a:p>
      </dgm:t>
    </dgm:pt>
    <dgm:pt modelId="{3E8DA72B-A979-4A9E-818A-3D6030CA2E1B}" type="sibTrans" cxnId="{961F6BF3-47C7-4DB2-9FBA-934F16DECA5F}">
      <dgm:prSet/>
      <dgm:spPr/>
      <dgm:t>
        <a:bodyPr/>
        <a:lstStyle/>
        <a:p>
          <a:endParaRPr lang="zh-CN" altLang="en-US">
            <a:latin typeface="微软雅黑" panose="020B0503020204020204" pitchFamily="34" charset="-122"/>
            <a:ea typeface="微软雅黑" panose="020B0503020204020204" pitchFamily="34" charset="-122"/>
          </a:endParaRPr>
        </a:p>
      </dgm:t>
    </dgm:pt>
    <dgm:pt modelId="{9D7E8383-464A-4BA7-B583-5817A0D15B9C}">
      <dgm:prSet/>
      <dgm:spPr/>
      <dgm:t>
        <a:bodyPr/>
        <a:lstStyle/>
        <a:p>
          <a:pPr rtl="0"/>
          <a:r>
            <a:rPr lang="zh-CN" dirty="0" smtClean="0">
              <a:latin typeface="微软雅黑" panose="020B0503020204020204" pitchFamily="34" charset="-122"/>
              <a:ea typeface="微软雅黑" panose="020B0503020204020204" pitchFamily="34" charset="-122"/>
            </a:rPr>
            <a:t>有条件</a:t>
          </a:r>
          <a:endParaRPr lang="zh-CN" dirty="0">
            <a:latin typeface="微软雅黑" panose="020B0503020204020204" pitchFamily="34" charset="-122"/>
            <a:ea typeface="微软雅黑" panose="020B0503020204020204" pitchFamily="34" charset="-122"/>
          </a:endParaRPr>
        </a:p>
      </dgm:t>
    </dgm:pt>
    <dgm:pt modelId="{34A42D17-B492-4350-90F9-43BA50B0FA12}" type="parTrans" cxnId="{CC1086FE-EE9C-4F47-AB9C-24440A853430}">
      <dgm:prSet/>
      <dgm:spPr/>
      <dgm:t>
        <a:bodyPr/>
        <a:lstStyle/>
        <a:p>
          <a:endParaRPr lang="zh-CN" altLang="en-US">
            <a:latin typeface="微软雅黑" panose="020B0503020204020204" pitchFamily="34" charset="-122"/>
            <a:ea typeface="微软雅黑" panose="020B0503020204020204" pitchFamily="34" charset="-122"/>
          </a:endParaRPr>
        </a:p>
      </dgm:t>
    </dgm:pt>
    <dgm:pt modelId="{98790BC8-2C7C-42F8-852A-110B45EA46A0}" type="sibTrans" cxnId="{CC1086FE-EE9C-4F47-AB9C-24440A853430}">
      <dgm:prSet/>
      <dgm:spPr/>
      <dgm:t>
        <a:bodyPr/>
        <a:lstStyle/>
        <a:p>
          <a:endParaRPr lang="zh-CN" altLang="en-US">
            <a:latin typeface="微软雅黑" panose="020B0503020204020204" pitchFamily="34" charset="-122"/>
            <a:ea typeface="微软雅黑" panose="020B0503020204020204" pitchFamily="34" charset="-122"/>
          </a:endParaRPr>
        </a:p>
      </dgm:t>
    </dgm:pt>
    <dgm:pt modelId="{1EC7AAC2-84FD-4B86-B8C0-ECEEF9E1B9FE}">
      <dgm:prSet/>
      <dgm:spPr/>
      <dgm:t>
        <a:bodyPr/>
        <a:lstStyle/>
        <a:p>
          <a:pPr rtl="0"/>
          <a:r>
            <a:rPr lang="zh-CN" dirty="0" smtClean="0">
              <a:latin typeface="微软雅黑" panose="020B0503020204020204" pitchFamily="34" charset="-122"/>
              <a:ea typeface="微软雅黑" panose="020B0503020204020204" pitchFamily="34" charset="-122"/>
            </a:rPr>
            <a:t>打破时间和地点限制</a:t>
          </a:r>
          <a:endParaRPr lang="zh-CN" dirty="0">
            <a:latin typeface="微软雅黑" panose="020B0503020204020204" pitchFamily="34" charset="-122"/>
            <a:ea typeface="微软雅黑" panose="020B0503020204020204" pitchFamily="34" charset="-122"/>
          </a:endParaRPr>
        </a:p>
      </dgm:t>
    </dgm:pt>
    <dgm:pt modelId="{2A27ECFB-4359-4861-ACB9-0D698AEF1691}" type="sibTrans" cxnId="{8A62B80C-92A1-43B0-B52C-45DD9E7CE34A}">
      <dgm:prSet/>
      <dgm:spPr/>
      <dgm:t>
        <a:bodyPr/>
        <a:lstStyle/>
        <a:p>
          <a:endParaRPr lang="zh-CN" altLang="en-US">
            <a:latin typeface="微软雅黑" panose="020B0503020204020204" pitchFamily="34" charset="-122"/>
            <a:ea typeface="微软雅黑" panose="020B0503020204020204" pitchFamily="34" charset="-122"/>
          </a:endParaRPr>
        </a:p>
      </dgm:t>
    </dgm:pt>
    <dgm:pt modelId="{439F3DBA-A2AE-476A-95A3-F3651499D496}" type="parTrans" cxnId="{8A62B80C-92A1-43B0-B52C-45DD9E7CE34A}">
      <dgm:prSet/>
      <dgm:spPr/>
      <dgm:t>
        <a:bodyPr/>
        <a:lstStyle/>
        <a:p>
          <a:endParaRPr lang="zh-CN" altLang="en-US">
            <a:latin typeface="微软雅黑" panose="020B0503020204020204" pitchFamily="34" charset="-122"/>
            <a:ea typeface="微软雅黑" panose="020B0503020204020204" pitchFamily="34" charset="-122"/>
          </a:endParaRPr>
        </a:p>
      </dgm:t>
    </dgm:pt>
    <dgm:pt modelId="{C145099B-B522-46CD-A6A0-D46C9275B397}" type="pres">
      <dgm:prSet presAssocID="{A06C1DDA-6D99-4385-9C62-C20B3F838454}" presName="compositeShape" presStyleCnt="0">
        <dgm:presLayoutVars>
          <dgm:chMax val="7"/>
          <dgm:dir/>
          <dgm:resizeHandles val="exact"/>
        </dgm:presLayoutVars>
      </dgm:prSet>
      <dgm:spPr/>
      <dgm:t>
        <a:bodyPr/>
        <a:lstStyle/>
        <a:p>
          <a:endParaRPr lang="zh-CN" altLang="en-US"/>
        </a:p>
      </dgm:t>
    </dgm:pt>
    <dgm:pt modelId="{4184B569-C67E-4D7F-A7CF-CE07CF9404D6}" type="pres">
      <dgm:prSet presAssocID="{A06C1DDA-6D99-4385-9C62-C20B3F838454}" presName="wedge1" presStyleLbl="node1" presStyleIdx="0" presStyleCnt="4"/>
      <dgm:spPr/>
      <dgm:t>
        <a:bodyPr/>
        <a:lstStyle/>
        <a:p>
          <a:endParaRPr lang="zh-CN" altLang="en-US"/>
        </a:p>
      </dgm:t>
    </dgm:pt>
    <dgm:pt modelId="{1F51D181-ACEB-43D4-B7BC-A2D19CD1F643}" type="pres">
      <dgm:prSet presAssocID="{A06C1DDA-6D99-4385-9C62-C20B3F838454}" presName="wedge1Tx" presStyleLbl="node1" presStyleIdx="0" presStyleCnt="4">
        <dgm:presLayoutVars>
          <dgm:chMax val="0"/>
          <dgm:chPref val="0"/>
          <dgm:bulletEnabled val="1"/>
        </dgm:presLayoutVars>
      </dgm:prSet>
      <dgm:spPr/>
      <dgm:t>
        <a:bodyPr/>
        <a:lstStyle/>
        <a:p>
          <a:endParaRPr lang="zh-CN" altLang="en-US"/>
        </a:p>
      </dgm:t>
    </dgm:pt>
    <dgm:pt modelId="{CF70018D-840E-4206-9102-444940801FA3}" type="pres">
      <dgm:prSet presAssocID="{A06C1DDA-6D99-4385-9C62-C20B3F838454}" presName="wedge2" presStyleLbl="node1" presStyleIdx="1" presStyleCnt="4"/>
      <dgm:spPr/>
      <dgm:t>
        <a:bodyPr/>
        <a:lstStyle/>
        <a:p>
          <a:endParaRPr lang="zh-CN" altLang="en-US"/>
        </a:p>
      </dgm:t>
    </dgm:pt>
    <dgm:pt modelId="{1DAE6FA4-60AB-48CF-9847-DC6FC37C7832}" type="pres">
      <dgm:prSet presAssocID="{A06C1DDA-6D99-4385-9C62-C20B3F838454}" presName="wedge2Tx" presStyleLbl="node1" presStyleIdx="1" presStyleCnt="4">
        <dgm:presLayoutVars>
          <dgm:chMax val="0"/>
          <dgm:chPref val="0"/>
          <dgm:bulletEnabled val="1"/>
        </dgm:presLayoutVars>
      </dgm:prSet>
      <dgm:spPr/>
      <dgm:t>
        <a:bodyPr/>
        <a:lstStyle/>
        <a:p>
          <a:endParaRPr lang="zh-CN" altLang="en-US"/>
        </a:p>
      </dgm:t>
    </dgm:pt>
    <dgm:pt modelId="{1C88C017-AFED-4BDA-B14D-0F0AA762E808}" type="pres">
      <dgm:prSet presAssocID="{A06C1DDA-6D99-4385-9C62-C20B3F838454}" presName="wedge3" presStyleLbl="node1" presStyleIdx="2" presStyleCnt="4"/>
      <dgm:spPr/>
      <dgm:t>
        <a:bodyPr/>
        <a:lstStyle/>
        <a:p>
          <a:endParaRPr lang="zh-CN" altLang="en-US"/>
        </a:p>
      </dgm:t>
    </dgm:pt>
    <dgm:pt modelId="{B49D8015-356C-4042-AFF4-163F16F44318}" type="pres">
      <dgm:prSet presAssocID="{A06C1DDA-6D99-4385-9C62-C20B3F838454}" presName="wedge3Tx" presStyleLbl="node1" presStyleIdx="2" presStyleCnt="4">
        <dgm:presLayoutVars>
          <dgm:chMax val="0"/>
          <dgm:chPref val="0"/>
          <dgm:bulletEnabled val="1"/>
        </dgm:presLayoutVars>
      </dgm:prSet>
      <dgm:spPr/>
      <dgm:t>
        <a:bodyPr/>
        <a:lstStyle/>
        <a:p>
          <a:endParaRPr lang="zh-CN" altLang="en-US"/>
        </a:p>
      </dgm:t>
    </dgm:pt>
    <dgm:pt modelId="{D867D362-8C90-4AD2-967F-397120407B90}" type="pres">
      <dgm:prSet presAssocID="{A06C1DDA-6D99-4385-9C62-C20B3F838454}" presName="wedge4" presStyleLbl="node1" presStyleIdx="3" presStyleCnt="4"/>
      <dgm:spPr/>
      <dgm:t>
        <a:bodyPr/>
        <a:lstStyle/>
        <a:p>
          <a:endParaRPr lang="zh-CN" altLang="en-US"/>
        </a:p>
      </dgm:t>
    </dgm:pt>
    <dgm:pt modelId="{F2018069-4054-4304-84EC-0ECC4B9797DB}" type="pres">
      <dgm:prSet presAssocID="{A06C1DDA-6D99-4385-9C62-C20B3F838454}" presName="wedge4Tx" presStyleLbl="node1" presStyleIdx="3" presStyleCnt="4">
        <dgm:presLayoutVars>
          <dgm:chMax val="0"/>
          <dgm:chPref val="0"/>
          <dgm:bulletEnabled val="1"/>
        </dgm:presLayoutVars>
      </dgm:prSet>
      <dgm:spPr/>
      <dgm:t>
        <a:bodyPr/>
        <a:lstStyle/>
        <a:p>
          <a:endParaRPr lang="zh-CN" altLang="en-US"/>
        </a:p>
      </dgm:t>
    </dgm:pt>
  </dgm:ptLst>
  <dgm:cxnLst>
    <dgm:cxn modelId="{15DD60A4-BE25-4091-95BC-3A753A11D824}" type="presOf" srcId="{6820C34D-E4A7-41E5-8AD3-62EEAD1D0AD3}" destId="{1F51D181-ACEB-43D4-B7BC-A2D19CD1F643}" srcOrd="1" destOrd="1" presId="urn:microsoft.com/office/officeart/2005/8/layout/chart3"/>
    <dgm:cxn modelId="{3E6DB2C9-B07C-443F-8EB8-CD6B1E442316}" type="presOf" srcId="{73B9F5E9-383C-434B-B062-00AC8C6DF8D7}" destId="{CF70018D-840E-4206-9102-444940801FA3}" srcOrd="0" destOrd="1" presId="urn:microsoft.com/office/officeart/2005/8/layout/chart3"/>
    <dgm:cxn modelId="{84608859-11F0-4070-8BE9-837831B071A4}" type="presOf" srcId="{48E84F7C-49F0-4A97-A698-3497E40B68E7}" destId="{D867D362-8C90-4AD2-967F-397120407B90}" srcOrd="0" destOrd="0" presId="urn:microsoft.com/office/officeart/2005/8/layout/chart3"/>
    <dgm:cxn modelId="{9B601659-2592-49BB-9D3E-22E68FA420F0}" type="presOf" srcId="{6820C34D-E4A7-41E5-8AD3-62EEAD1D0AD3}" destId="{4184B569-C67E-4D7F-A7CF-CE07CF9404D6}" srcOrd="0" destOrd="1" presId="urn:microsoft.com/office/officeart/2005/8/layout/chart3"/>
    <dgm:cxn modelId="{8A62B80C-92A1-43B0-B52C-45DD9E7CE34A}" srcId="{A06C1DDA-6D99-4385-9C62-C20B3F838454}" destId="{1EC7AAC2-84FD-4B86-B8C0-ECEEF9E1B9FE}" srcOrd="1" destOrd="0" parTransId="{439F3DBA-A2AE-476A-95A3-F3651499D496}" sibTransId="{2A27ECFB-4359-4861-ACB9-0D698AEF1691}"/>
    <dgm:cxn modelId="{FC4C868B-2B8A-48F6-B041-724C6BFF4FFC}" type="presOf" srcId="{A06C1DDA-6D99-4385-9C62-C20B3F838454}" destId="{C145099B-B522-46CD-A6A0-D46C9275B397}" srcOrd="0" destOrd="0" presId="urn:microsoft.com/office/officeart/2005/8/layout/chart3"/>
    <dgm:cxn modelId="{CC1086FE-EE9C-4F47-AB9C-24440A853430}" srcId="{48E84F7C-49F0-4A97-A698-3497E40B68E7}" destId="{9D7E8383-464A-4BA7-B583-5817A0D15B9C}" srcOrd="0" destOrd="0" parTransId="{34A42D17-B492-4350-90F9-43BA50B0FA12}" sibTransId="{98790BC8-2C7C-42F8-852A-110B45EA46A0}"/>
    <dgm:cxn modelId="{8310CB43-E040-4D5C-A5FE-2503A2BAD890}" srcId="{A06C1DDA-6D99-4385-9C62-C20B3F838454}" destId="{48E84F7C-49F0-4A97-A698-3497E40B68E7}" srcOrd="3" destOrd="0" parTransId="{382ADB0F-47AA-4BF0-B305-219EB23EE1A4}" sibTransId="{FE2D6EC2-5F76-4384-88B3-8D46500426D9}"/>
    <dgm:cxn modelId="{209325B7-91E7-467C-B480-4F4487C20CDC}" type="presOf" srcId="{73B9F5E9-383C-434B-B062-00AC8C6DF8D7}" destId="{1DAE6FA4-60AB-48CF-9847-DC6FC37C7832}" srcOrd="1" destOrd="1" presId="urn:microsoft.com/office/officeart/2005/8/layout/chart3"/>
    <dgm:cxn modelId="{B727A20E-07A1-4B0C-8295-126D847B9FDF}" type="presOf" srcId="{9D7E8383-464A-4BA7-B583-5817A0D15B9C}" destId="{F2018069-4054-4304-84EC-0ECC4B9797DB}" srcOrd="1" destOrd="1" presId="urn:microsoft.com/office/officeart/2005/8/layout/chart3"/>
    <dgm:cxn modelId="{F0511871-DD4A-485D-AB1C-1BB645CA481C}" srcId="{1EC7AAC2-84FD-4B86-B8C0-ECEEF9E1B9FE}" destId="{73B9F5E9-383C-434B-B062-00AC8C6DF8D7}" srcOrd="0" destOrd="0" parTransId="{16626CDC-84E0-4154-AF47-6B305768C280}" sibTransId="{C7375A64-DE86-4A9B-83BE-5EFA98809B42}"/>
    <dgm:cxn modelId="{5BDE1B55-DC07-45B6-9835-DE98F0348D6B}" srcId="{B3AFDFA4-4D9C-43CB-9DFC-1429ED5D021D}" destId="{6820C34D-E4A7-41E5-8AD3-62EEAD1D0AD3}" srcOrd="0" destOrd="0" parTransId="{D8F66440-45FE-4A24-8BDB-0ACED4CFE326}" sibTransId="{E9C3E838-93D2-4AE4-BCE9-6D47333EAFB7}"/>
    <dgm:cxn modelId="{E98B4ABB-BF3B-427F-8549-06D6A42D1188}" type="presOf" srcId="{B513A8EC-0CE3-45DC-B71D-5AD945C34BAD}" destId="{1C88C017-AFED-4BDA-B14D-0F0AA762E808}" srcOrd="0" destOrd="0" presId="urn:microsoft.com/office/officeart/2005/8/layout/chart3"/>
    <dgm:cxn modelId="{42610FEE-D324-4AD3-B0D8-3848AF3BEA96}" type="presOf" srcId="{48E84F7C-49F0-4A97-A698-3497E40B68E7}" destId="{F2018069-4054-4304-84EC-0ECC4B9797DB}" srcOrd="1" destOrd="0" presId="urn:microsoft.com/office/officeart/2005/8/layout/chart3"/>
    <dgm:cxn modelId="{56EC4F90-A3DD-4BDA-975A-CCFBE205544F}" type="presOf" srcId="{FFD151F8-CF49-4068-AFCE-1C93272B55EE}" destId="{B49D8015-356C-4042-AFF4-163F16F44318}" srcOrd="1" destOrd="1" presId="urn:microsoft.com/office/officeart/2005/8/layout/chart3"/>
    <dgm:cxn modelId="{5F728629-317E-408B-AB0C-FBA6DBE5269C}" type="presOf" srcId="{1EC7AAC2-84FD-4B86-B8C0-ECEEF9E1B9FE}" destId="{1DAE6FA4-60AB-48CF-9847-DC6FC37C7832}" srcOrd="1" destOrd="0" presId="urn:microsoft.com/office/officeart/2005/8/layout/chart3"/>
    <dgm:cxn modelId="{961F6BF3-47C7-4DB2-9FBA-934F16DECA5F}" srcId="{B513A8EC-0CE3-45DC-B71D-5AD945C34BAD}" destId="{FFD151F8-CF49-4068-AFCE-1C93272B55EE}" srcOrd="0" destOrd="0" parTransId="{2B842C34-275F-4545-A208-38EC99EB2B14}" sibTransId="{3E8DA72B-A979-4A9E-818A-3D6030CA2E1B}"/>
    <dgm:cxn modelId="{F7DFFECB-D631-4404-B0E1-173E25BF0A9E}" type="presOf" srcId="{B3AFDFA4-4D9C-43CB-9DFC-1429ED5D021D}" destId="{4184B569-C67E-4D7F-A7CF-CE07CF9404D6}" srcOrd="0" destOrd="0" presId="urn:microsoft.com/office/officeart/2005/8/layout/chart3"/>
    <dgm:cxn modelId="{2208CDD0-DD50-45FD-B130-491E6991439A}" type="presOf" srcId="{1EC7AAC2-84FD-4B86-B8C0-ECEEF9E1B9FE}" destId="{CF70018D-840E-4206-9102-444940801FA3}" srcOrd="0" destOrd="0" presId="urn:microsoft.com/office/officeart/2005/8/layout/chart3"/>
    <dgm:cxn modelId="{F66C7C0C-A508-41BC-AE71-8F02028D862A}" srcId="{A06C1DDA-6D99-4385-9C62-C20B3F838454}" destId="{B3AFDFA4-4D9C-43CB-9DFC-1429ED5D021D}" srcOrd="0" destOrd="0" parTransId="{C8DF41C1-441E-4E63-91BC-E11B82852BBF}" sibTransId="{373F6A79-C355-494F-9826-AD0B0FFDE234}"/>
    <dgm:cxn modelId="{D627BD25-53AA-49C5-955A-87EFE1516AF8}" type="presOf" srcId="{FFD151F8-CF49-4068-AFCE-1C93272B55EE}" destId="{1C88C017-AFED-4BDA-B14D-0F0AA762E808}" srcOrd="0" destOrd="1" presId="urn:microsoft.com/office/officeart/2005/8/layout/chart3"/>
    <dgm:cxn modelId="{D7BFF542-7907-4D35-AB58-DA3485B22F3E}" type="presOf" srcId="{B3AFDFA4-4D9C-43CB-9DFC-1429ED5D021D}" destId="{1F51D181-ACEB-43D4-B7BC-A2D19CD1F643}" srcOrd="1" destOrd="0" presId="urn:microsoft.com/office/officeart/2005/8/layout/chart3"/>
    <dgm:cxn modelId="{39F09ABD-AF33-4671-8B47-D6644ACEBFD8}" type="presOf" srcId="{B513A8EC-0CE3-45DC-B71D-5AD945C34BAD}" destId="{B49D8015-356C-4042-AFF4-163F16F44318}" srcOrd="1" destOrd="0" presId="urn:microsoft.com/office/officeart/2005/8/layout/chart3"/>
    <dgm:cxn modelId="{1B7D6685-78D9-4FBC-B6BA-17BBC2BC8FBF}" srcId="{A06C1DDA-6D99-4385-9C62-C20B3F838454}" destId="{B513A8EC-0CE3-45DC-B71D-5AD945C34BAD}" srcOrd="2" destOrd="0" parTransId="{6035EE51-BF31-45BD-9B67-629D9CA5A8D2}" sibTransId="{1325DCEB-29CB-44EF-91E7-2B2F678ACD4A}"/>
    <dgm:cxn modelId="{45EF5139-16EA-4CB2-8F26-1078BC72209C}" type="presOf" srcId="{9D7E8383-464A-4BA7-B583-5817A0D15B9C}" destId="{D867D362-8C90-4AD2-967F-397120407B90}" srcOrd="0" destOrd="1" presId="urn:microsoft.com/office/officeart/2005/8/layout/chart3"/>
    <dgm:cxn modelId="{0039031D-9FC8-42ED-9BE7-F5FF8AE25A8C}" type="presParOf" srcId="{C145099B-B522-46CD-A6A0-D46C9275B397}" destId="{4184B569-C67E-4D7F-A7CF-CE07CF9404D6}" srcOrd="0" destOrd="0" presId="urn:microsoft.com/office/officeart/2005/8/layout/chart3"/>
    <dgm:cxn modelId="{62F8A6BB-ED23-48E2-9C46-D0840CE9C222}" type="presParOf" srcId="{C145099B-B522-46CD-A6A0-D46C9275B397}" destId="{1F51D181-ACEB-43D4-B7BC-A2D19CD1F643}" srcOrd="1" destOrd="0" presId="urn:microsoft.com/office/officeart/2005/8/layout/chart3"/>
    <dgm:cxn modelId="{EBCBC15D-53D4-46F2-B460-DC430E40C12D}" type="presParOf" srcId="{C145099B-B522-46CD-A6A0-D46C9275B397}" destId="{CF70018D-840E-4206-9102-444940801FA3}" srcOrd="2" destOrd="0" presId="urn:microsoft.com/office/officeart/2005/8/layout/chart3"/>
    <dgm:cxn modelId="{B33BC736-F02A-40A0-B4D8-54193401C306}" type="presParOf" srcId="{C145099B-B522-46CD-A6A0-D46C9275B397}" destId="{1DAE6FA4-60AB-48CF-9847-DC6FC37C7832}" srcOrd="3" destOrd="0" presId="urn:microsoft.com/office/officeart/2005/8/layout/chart3"/>
    <dgm:cxn modelId="{B9793E03-C8A9-47E0-951D-420690ADEDD8}" type="presParOf" srcId="{C145099B-B522-46CD-A6A0-D46C9275B397}" destId="{1C88C017-AFED-4BDA-B14D-0F0AA762E808}" srcOrd="4" destOrd="0" presId="urn:microsoft.com/office/officeart/2005/8/layout/chart3"/>
    <dgm:cxn modelId="{749A2430-66AC-42EF-B0C8-C88CCA0297D6}" type="presParOf" srcId="{C145099B-B522-46CD-A6A0-D46C9275B397}" destId="{B49D8015-356C-4042-AFF4-163F16F44318}" srcOrd="5" destOrd="0" presId="urn:microsoft.com/office/officeart/2005/8/layout/chart3"/>
    <dgm:cxn modelId="{847512F6-27F8-4CE1-A060-B1FDBAE45696}" type="presParOf" srcId="{C145099B-B522-46CD-A6A0-D46C9275B397}" destId="{D867D362-8C90-4AD2-967F-397120407B90}" srcOrd="6" destOrd="0" presId="urn:microsoft.com/office/officeart/2005/8/layout/chart3"/>
    <dgm:cxn modelId="{82FCCB44-383B-4268-9245-CBA554ED26FF}" type="presParOf" srcId="{C145099B-B522-46CD-A6A0-D46C9275B397}" destId="{F2018069-4054-4304-84EC-0ECC4B9797DB}"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2012 MOOC</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FAB50E0C-2EF7-426F-9AB7-326693A770FC}" type="presOf" srcId="{D29EAF3D-C56E-4B60-93B9-FB3C6CA219D4}" destId="{3DE1C75B-0851-49B2-90B8-8C52BDC3CE45}"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422554F4-D564-47E0-A260-3FEBF58FEEBA}" type="presOf" srcId="{85FEADB7-CE84-428E-A74F-E6114C6FA93E}" destId="{187A90D9-3719-4F60-8DE2-91F5190977C7}" srcOrd="0" destOrd="0" presId="urn:microsoft.com/office/officeart/2005/8/layout/hProcess11"/>
    <dgm:cxn modelId="{442FCFCD-0AE9-4189-9D66-FE92FC41EB66}" type="presParOf" srcId="{3DE1C75B-0851-49B2-90B8-8C52BDC3CE45}" destId="{EF1776D3-6045-4470-95CE-2B3CED11C122}" srcOrd="0" destOrd="0" presId="urn:microsoft.com/office/officeart/2005/8/layout/hProcess11"/>
    <dgm:cxn modelId="{7884ED53-FD4C-41F0-9F01-53205B4C8421}" type="presParOf" srcId="{3DE1C75B-0851-49B2-90B8-8C52BDC3CE45}" destId="{0D02DE04-B778-44CB-81CD-F1A877ED7CCB}" srcOrd="1" destOrd="0" presId="urn:microsoft.com/office/officeart/2005/8/layout/hProcess11"/>
    <dgm:cxn modelId="{27607EBE-0C99-4FA1-9FCD-977006F2F003}" type="presParOf" srcId="{0D02DE04-B778-44CB-81CD-F1A877ED7CCB}" destId="{48A8CFA5-D37D-412C-989F-8BD1FDB05949}" srcOrd="0" destOrd="0" presId="urn:microsoft.com/office/officeart/2005/8/layout/hProcess11"/>
    <dgm:cxn modelId="{0CFAB987-0574-4A38-9505-05E0CB72B430}" type="presParOf" srcId="{48A8CFA5-D37D-412C-989F-8BD1FDB05949}" destId="{187A90D9-3719-4F60-8DE2-91F5190977C7}" srcOrd="0" destOrd="0" presId="urn:microsoft.com/office/officeart/2005/8/layout/hProcess11"/>
    <dgm:cxn modelId="{149D195D-842B-4209-AD28-5045EB5EBA53}" type="presParOf" srcId="{48A8CFA5-D37D-412C-989F-8BD1FDB05949}" destId="{7FC6CE35-B29D-4B59-B8BB-4B9D54EFED47}" srcOrd="1" destOrd="0" presId="urn:microsoft.com/office/officeart/2005/8/layout/hProcess11"/>
    <dgm:cxn modelId="{8FE4CC9E-9786-488B-BDF0-3DD7C6A4E08B}"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FECD9D-9B98-4C6C-8704-4CABD664265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3E380B6-F2EB-438C-A627-BE810D129836}">
      <dgm:prSet phldrT="[文本]"/>
      <dgm:spPr/>
      <dgm:t>
        <a:bodyPr/>
        <a:lstStyle/>
        <a:p>
          <a:r>
            <a:rPr lang="zh-CN" altLang="en-US" dirty="0" smtClean="0">
              <a:latin typeface="+mj-ea"/>
              <a:ea typeface="+mj-ea"/>
            </a:rPr>
            <a:t>规模化共享</a:t>
          </a:r>
          <a:endParaRPr lang="zh-CN" altLang="en-US" dirty="0">
            <a:latin typeface="+mj-ea"/>
            <a:ea typeface="+mj-ea"/>
          </a:endParaRPr>
        </a:p>
      </dgm:t>
    </dgm:pt>
    <dgm:pt modelId="{BBF577F7-C23B-4A67-B891-192E7C3176C4}" type="parTrans" cxnId="{AE7E4075-7C4D-4AD3-A065-11C34D055028}">
      <dgm:prSet/>
      <dgm:spPr/>
      <dgm:t>
        <a:bodyPr/>
        <a:lstStyle/>
        <a:p>
          <a:endParaRPr lang="zh-CN" altLang="en-US">
            <a:latin typeface="+mj-ea"/>
            <a:ea typeface="+mj-ea"/>
          </a:endParaRPr>
        </a:p>
      </dgm:t>
    </dgm:pt>
    <dgm:pt modelId="{B1963965-A756-46EC-9D51-5D695EC00A34}" type="sibTrans" cxnId="{AE7E4075-7C4D-4AD3-A065-11C34D055028}">
      <dgm:prSet/>
      <dgm:spPr/>
      <dgm:t>
        <a:bodyPr/>
        <a:lstStyle/>
        <a:p>
          <a:endParaRPr lang="zh-CN" altLang="en-US">
            <a:latin typeface="+mj-ea"/>
            <a:ea typeface="+mj-ea"/>
          </a:endParaRPr>
        </a:p>
      </dgm:t>
    </dgm:pt>
    <dgm:pt modelId="{D6CA1B40-D6BC-4711-9F54-B19328F84A77}">
      <dgm:prSet phldrT="[文本]"/>
      <dgm:spPr/>
      <dgm:t>
        <a:bodyPr/>
        <a:lstStyle/>
        <a:p>
          <a:r>
            <a:rPr lang="zh-CN" altLang="en-US" b="1" dirty="0" smtClean="0">
              <a:solidFill>
                <a:srgbClr val="FF0000"/>
              </a:solidFill>
              <a:latin typeface="+mj-ea"/>
              <a:ea typeface="+mj-ea"/>
            </a:rPr>
            <a:t>优质教育资源通过网络和适合教学的软件为全人类共享</a:t>
          </a:r>
          <a:endParaRPr lang="zh-CN" altLang="en-US" dirty="0">
            <a:latin typeface="+mj-ea"/>
            <a:ea typeface="+mj-ea"/>
          </a:endParaRPr>
        </a:p>
      </dgm:t>
    </dgm:pt>
    <dgm:pt modelId="{CA269537-348F-4DB4-9991-8CBAD02FE7E1}" type="parTrans" cxnId="{4634BD87-A569-472E-A9EF-261DBB08D531}">
      <dgm:prSet/>
      <dgm:spPr/>
      <dgm:t>
        <a:bodyPr/>
        <a:lstStyle/>
        <a:p>
          <a:endParaRPr lang="zh-CN" altLang="en-US">
            <a:latin typeface="+mj-ea"/>
            <a:ea typeface="+mj-ea"/>
          </a:endParaRPr>
        </a:p>
      </dgm:t>
    </dgm:pt>
    <dgm:pt modelId="{3B6E0D70-225C-4B87-AFD2-35C3A7A1A4E1}" type="sibTrans" cxnId="{4634BD87-A569-472E-A9EF-261DBB08D531}">
      <dgm:prSet/>
      <dgm:spPr/>
      <dgm:t>
        <a:bodyPr/>
        <a:lstStyle/>
        <a:p>
          <a:endParaRPr lang="zh-CN" altLang="en-US">
            <a:latin typeface="+mj-ea"/>
            <a:ea typeface="+mj-ea"/>
          </a:endParaRPr>
        </a:p>
      </dgm:t>
    </dgm:pt>
    <dgm:pt modelId="{09A7B64D-F850-418F-8C53-7EFB4DAAA11A}">
      <dgm:prSet phldrT="[文本]"/>
      <dgm:spPr/>
      <dgm:t>
        <a:bodyPr/>
        <a:lstStyle/>
        <a:p>
          <a:r>
            <a:rPr lang="zh-CN" altLang="en-US" dirty="0" smtClean="0">
              <a:latin typeface="+mj-ea"/>
              <a:ea typeface="+mj-ea"/>
            </a:rPr>
            <a:t>个性化学习</a:t>
          </a:r>
          <a:endParaRPr lang="zh-CN" altLang="en-US" dirty="0">
            <a:latin typeface="+mj-ea"/>
            <a:ea typeface="+mj-ea"/>
          </a:endParaRPr>
        </a:p>
      </dgm:t>
    </dgm:pt>
    <dgm:pt modelId="{1B5E54C6-81AD-410E-B2FA-55CAC1C37C19}" type="parTrans" cxnId="{157B2470-2710-4355-87D5-FA1927F7ACF9}">
      <dgm:prSet/>
      <dgm:spPr/>
      <dgm:t>
        <a:bodyPr/>
        <a:lstStyle/>
        <a:p>
          <a:endParaRPr lang="zh-CN" altLang="en-US">
            <a:latin typeface="+mj-ea"/>
            <a:ea typeface="+mj-ea"/>
          </a:endParaRPr>
        </a:p>
      </dgm:t>
    </dgm:pt>
    <dgm:pt modelId="{5AA9250D-48F2-43F3-85E3-6B96D9FBE836}" type="sibTrans" cxnId="{157B2470-2710-4355-87D5-FA1927F7ACF9}">
      <dgm:prSet/>
      <dgm:spPr/>
      <dgm:t>
        <a:bodyPr/>
        <a:lstStyle/>
        <a:p>
          <a:endParaRPr lang="zh-CN" altLang="en-US">
            <a:latin typeface="+mj-ea"/>
            <a:ea typeface="+mj-ea"/>
          </a:endParaRPr>
        </a:p>
      </dgm:t>
    </dgm:pt>
    <dgm:pt modelId="{E1B01C66-AE2E-4D1F-A47A-3FC6CAEBDA93}">
      <dgm:prSet phldrT="[文本]"/>
      <dgm:spPr/>
      <dgm:t>
        <a:bodyPr/>
        <a:lstStyle/>
        <a:p>
          <a:r>
            <a:rPr lang="zh-CN" altLang="en-US" b="1" dirty="0" smtClean="0">
              <a:solidFill>
                <a:srgbClr val="FF0000"/>
              </a:solidFill>
              <a:latin typeface="+mj-ea"/>
              <a:ea typeface="+mj-ea"/>
            </a:rPr>
            <a:t>通过短视频、碎片化、互动式、智能导学，适于因材施教，保证了个性化学习</a:t>
          </a:r>
          <a:endParaRPr lang="zh-CN" altLang="en-US" dirty="0">
            <a:latin typeface="+mj-ea"/>
            <a:ea typeface="+mj-ea"/>
          </a:endParaRPr>
        </a:p>
      </dgm:t>
    </dgm:pt>
    <dgm:pt modelId="{F04193BD-651C-456E-8B0B-D68AE67106E3}" type="parTrans" cxnId="{CE286099-B0E7-4B09-926E-6E534B0E8B19}">
      <dgm:prSet/>
      <dgm:spPr/>
      <dgm:t>
        <a:bodyPr/>
        <a:lstStyle/>
        <a:p>
          <a:endParaRPr lang="zh-CN" altLang="en-US">
            <a:latin typeface="+mj-ea"/>
            <a:ea typeface="+mj-ea"/>
          </a:endParaRPr>
        </a:p>
      </dgm:t>
    </dgm:pt>
    <dgm:pt modelId="{D8CFBFBE-8D56-4A51-B2D1-A043094F35F6}" type="sibTrans" cxnId="{CE286099-B0E7-4B09-926E-6E534B0E8B19}">
      <dgm:prSet/>
      <dgm:spPr/>
      <dgm:t>
        <a:bodyPr/>
        <a:lstStyle/>
        <a:p>
          <a:endParaRPr lang="zh-CN" altLang="en-US">
            <a:latin typeface="+mj-ea"/>
            <a:ea typeface="+mj-ea"/>
          </a:endParaRPr>
        </a:p>
      </dgm:t>
    </dgm:pt>
    <dgm:pt modelId="{7DD81B5F-23AF-4D26-9A77-A55C1D82C6E8}">
      <dgm:prSet phldrT="[文本]"/>
      <dgm:spPr/>
      <dgm:t>
        <a:bodyPr/>
        <a:lstStyle/>
        <a:p>
          <a:r>
            <a:rPr lang="zh-CN" altLang="en-US" dirty="0" smtClean="0">
              <a:latin typeface="+mj-ea"/>
              <a:ea typeface="+mj-ea"/>
            </a:rPr>
            <a:t>群体化创新</a:t>
          </a:r>
          <a:endParaRPr lang="zh-CN" altLang="en-US" dirty="0">
            <a:latin typeface="+mj-ea"/>
            <a:ea typeface="+mj-ea"/>
          </a:endParaRPr>
        </a:p>
      </dgm:t>
    </dgm:pt>
    <dgm:pt modelId="{CA98B6E7-4087-4D08-9480-BAA969904216}" type="parTrans" cxnId="{8168EE8F-D1D1-4429-9FAB-116071F13DE7}">
      <dgm:prSet/>
      <dgm:spPr/>
      <dgm:t>
        <a:bodyPr/>
        <a:lstStyle/>
        <a:p>
          <a:endParaRPr lang="zh-CN" altLang="en-US">
            <a:latin typeface="+mj-ea"/>
            <a:ea typeface="+mj-ea"/>
          </a:endParaRPr>
        </a:p>
      </dgm:t>
    </dgm:pt>
    <dgm:pt modelId="{74A5A597-3FFC-4D86-A1E1-CD8426E838D9}" type="sibTrans" cxnId="{8168EE8F-D1D1-4429-9FAB-116071F13DE7}">
      <dgm:prSet/>
      <dgm:spPr/>
      <dgm:t>
        <a:bodyPr/>
        <a:lstStyle/>
        <a:p>
          <a:endParaRPr lang="zh-CN" altLang="en-US">
            <a:latin typeface="+mj-ea"/>
            <a:ea typeface="+mj-ea"/>
          </a:endParaRPr>
        </a:p>
      </dgm:t>
    </dgm:pt>
    <dgm:pt modelId="{B0122AF0-A037-4A19-8903-247385DD678C}">
      <dgm:prSet phldrT="[文本]"/>
      <dgm:spPr/>
      <dgm:t>
        <a:bodyPr/>
        <a:lstStyle/>
        <a:p>
          <a:r>
            <a:rPr lang="zh-CN" altLang="en-US" b="1" dirty="0" smtClean="0">
              <a:solidFill>
                <a:srgbClr val="FF0000"/>
              </a:solidFill>
              <a:latin typeface="+mj-ea"/>
              <a:ea typeface="+mj-ea"/>
            </a:rPr>
            <a:t>提供群体学习、互相讨论的环境，实现学习和创新的结合</a:t>
          </a:r>
          <a:endParaRPr lang="zh-CN" altLang="en-US" dirty="0">
            <a:latin typeface="+mj-ea"/>
            <a:ea typeface="+mj-ea"/>
          </a:endParaRPr>
        </a:p>
      </dgm:t>
    </dgm:pt>
    <dgm:pt modelId="{AF88BDD7-47BC-4640-AF15-C11CAA9867AF}" type="parTrans" cxnId="{80457592-1A36-4129-99F0-9F45E579CEDA}">
      <dgm:prSet/>
      <dgm:spPr/>
      <dgm:t>
        <a:bodyPr/>
        <a:lstStyle/>
        <a:p>
          <a:endParaRPr lang="zh-CN" altLang="en-US">
            <a:latin typeface="+mj-ea"/>
            <a:ea typeface="+mj-ea"/>
          </a:endParaRPr>
        </a:p>
      </dgm:t>
    </dgm:pt>
    <dgm:pt modelId="{434AE398-1C26-47F3-9CD3-7F931D77DCE1}" type="sibTrans" cxnId="{80457592-1A36-4129-99F0-9F45E579CEDA}">
      <dgm:prSet/>
      <dgm:spPr/>
      <dgm:t>
        <a:bodyPr/>
        <a:lstStyle/>
        <a:p>
          <a:endParaRPr lang="zh-CN" altLang="en-US">
            <a:latin typeface="+mj-ea"/>
            <a:ea typeface="+mj-ea"/>
          </a:endParaRPr>
        </a:p>
      </dgm:t>
    </dgm:pt>
    <dgm:pt modelId="{4FD7F416-A19A-43C6-8889-DAE323244B80}" type="pres">
      <dgm:prSet presAssocID="{DDFECD9D-9B98-4C6C-8704-4CABD664265F}" presName="Name0" presStyleCnt="0">
        <dgm:presLayoutVars>
          <dgm:dir/>
          <dgm:animLvl val="lvl"/>
          <dgm:resizeHandles val="exact"/>
        </dgm:presLayoutVars>
      </dgm:prSet>
      <dgm:spPr/>
      <dgm:t>
        <a:bodyPr/>
        <a:lstStyle/>
        <a:p>
          <a:endParaRPr lang="zh-CN" altLang="en-US"/>
        </a:p>
      </dgm:t>
    </dgm:pt>
    <dgm:pt modelId="{8FF747ED-AD92-4FA9-8541-CE8C1A14939F}" type="pres">
      <dgm:prSet presAssocID="{03E380B6-F2EB-438C-A627-BE810D129836}" presName="composite" presStyleCnt="0"/>
      <dgm:spPr/>
    </dgm:pt>
    <dgm:pt modelId="{C8659857-36C8-43F5-AEB1-B372AEFC8831}" type="pres">
      <dgm:prSet presAssocID="{03E380B6-F2EB-438C-A627-BE810D129836}" presName="parTx" presStyleLbl="alignNode1" presStyleIdx="0" presStyleCnt="3">
        <dgm:presLayoutVars>
          <dgm:chMax val="0"/>
          <dgm:chPref val="0"/>
          <dgm:bulletEnabled val="1"/>
        </dgm:presLayoutVars>
      </dgm:prSet>
      <dgm:spPr/>
      <dgm:t>
        <a:bodyPr/>
        <a:lstStyle/>
        <a:p>
          <a:endParaRPr lang="zh-CN" altLang="en-US"/>
        </a:p>
      </dgm:t>
    </dgm:pt>
    <dgm:pt modelId="{6614F4C3-B032-4F8B-B978-DBCE7A5601E3}" type="pres">
      <dgm:prSet presAssocID="{03E380B6-F2EB-438C-A627-BE810D129836}" presName="desTx" presStyleLbl="alignAccFollowNode1" presStyleIdx="0" presStyleCnt="3">
        <dgm:presLayoutVars>
          <dgm:bulletEnabled val="1"/>
        </dgm:presLayoutVars>
      </dgm:prSet>
      <dgm:spPr/>
      <dgm:t>
        <a:bodyPr/>
        <a:lstStyle/>
        <a:p>
          <a:endParaRPr lang="zh-CN" altLang="en-US"/>
        </a:p>
      </dgm:t>
    </dgm:pt>
    <dgm:pt modelId="{E83BCFDA-1F32-4BBC-8779-263D59056FE5}" type="pres">
      <dgm:prSet presAssocID="{B1963965-A756-46EC-9D51-5D695EC00A34}" presName="space" presStyleCnt="0"/>
      <dgm:spPr/>
    </dgm:pt>
    <dgm:pt modelId="{72A3F40E-CD8C-4C0F-ADBD-5839BF721200}" type="pres">
      <dgm:prSet presAssocID="{09A7B64D-F850-418F-8C53-7EFB4DAAA11A}" presName="composite" presStyleCnt="0"/>
      <dgm:spPr/>
    </dgm:pt>
    <dgm:pt modelId="{0578949A-6073-493F-935F-31BA306887CE}" type="pres">
      <dgm:prSet presAssocID="{09A7B64D-F850-418F-8C53-7EFB4DAAA11A}" presName="parTx" presStyleLbl="alignNode1" presStyleIdx="1" presStyleCnt="3">
        <dgm:presLayoutVars>
          <dgm:chMax val="0"/>
          <dgm:chPref val="0"/>
          <dgm:bulletEnabled val="1"/>
        </dgm:presLayoutVars>
      </dgm:prSet>
      <dgm:spPr/>
      <dgm:t>
        <a:bodyPr/>
        <a:lstStyle/>
        <a:p>
          <a:endParaRPr lang="zh-CN" altLang="en-US"/>
        </a:p>
      </dgm:t>
    </dgm:pt>
    <dgm:pt modelId="{BAD9301D-2742-41E1-947C-00FB12386B4C}" type="pres">
      <dgm:prSet presAssocID="{09A7B64D-F850-418F-8C53-7EFB4DAAA11A}" presName="desTx" presStyleLbl="alignAccFollowNode1" presStyleIdx="1" presStyleCnt="3">
        <dgm:presLayoutVars>
          <dgm:bulletEnabled val="1"/>
        </dgm:presLayoutVars>
      </dgm:prSet>
      <dgm:spPr/>
      <dgm:t>
        <a:bodyPr/>
        <a:lstStyle/>
        <a:p>
          <a:endParaRPr lang="zh-CN" altLang="en-US"/>
        </a:p>
      </dgm:t>
    </dgm:pt>
    <dgm:pt modelId="{89050E74-B892-4137-AFA4-09EBA4FC0DD7}" type="pres">
      <dgm:prSet presAssocID="{5AA9250D-48F2-43F3-85E3-6B96D9FBE836}" presName="space" presStyleCnt="0"/>
      <dgm:spPr/>
    </dgm:pt>
    <dgm:pt modelId="{1471BCD7-5F20-4D1E-928B-61075C8677C8}" type="pres">
      <dgm:prSet presAssocID="{7DD81B5F-23AF-4D26-9A77-A55C1D82C6E8}" presName="composite" presStyleCnt="0"/>
      <dgm:spPr/>
    </dgm:pt>
    <dgm:pt modelId="{7A104894-6091-451A-9054-9E2048F6C814}" type="pres">
      <dgm:prSet presAssocID="{7DD81B5F-23AF-4D26-9A77-A55C1D82C6E8}" presName="parTx" presStyleLbl="alignNode1" presStyleIdx="2" presStyleCnt="3">
        <dgm:presLayoutVars>
          <dgm:chMax val="0"/>
          <dgm:chPref val="0"/>
          <dgm:bulletEnabled val="1"/>
        </dgm:presLayoutVars>
      </dgm:prSet>
      <dgm:spPr/>
      <dgm:t>
        <a:bodyPr/>
        <a:lstStyle/>
        <a:p>
          <a:endParaRPr lang="zh-CN" altLang="en-US"/>
        </a:p>
      </dgm:t>
    </dgm:pt>
    <dgm:pt modelId="{67F314F5-E672-4FD9-B2E5-A52928C127F1}" type="pres">
      <dgm:prSet presAssocID="{7DD81B5F-23AF-4D26-9A77-A55C1D82C6E8}" presName="desTx" presStyleLbl="alignAccFollowNode1" presStyleIdx="2" presStyleCnt="3">
        <dgm:presLayoutVars>
          <dgm:bulletEnabled val="1"/>
        </dgm:presLayoutVars>
      </dgm:prSet>
      <dgm:spPr/>
      <dgm:t>
        <a:bodyPr/>
        <a:lstStyle/>
        <a:p>
          <a:endParaRPr lang="zh-CN" altLang="en-US"/>
        </a:p>
      </dgm:t>
    </dgm:pt>
  </dgm:ptLst>
  <dgm:cxnLst>
    <dgm:cxn modelId="{AE7E4075-7C4D-4AD3-A065-11C34D055028}" srcId="{DDFECD9D-9B98-4C6C-8704-4CABD664265F}" destId="{03E380B6-F2EB-438C-A627-BE810D129836}" srcOrd="0" destOrd="0" parTransId="{BBF577F7-C23B-4A67-B891-192E7C3176C4}" sibTransId="{B1963965-A756-46EC-9D51-5D695EC00A34}"/>
    <dgm:cxn modelId="{4634BD87-A569-472E-A9EF-261DBB08D531}" srcId="{03E380B6-F2EB-438C-A627-BE810D129836}" destId="{D6CA1B40-D6BC-4711-9F54-B19328F84A77}" srcOrd="0" destOrd="0" parTransId="{CA269537-348F-4DB4-9991-8CBAD02FE7E1}" sibTransId="{3B6E0D70-225C-4B87-AFD2-35C3A7A1A4E1}"/>
    <dgm:cxn modelId="{75FB45A5-7469-487D-84FC-8565772225EC}" type="presOf" srcId="{B0122AF0-A037-4A19-8903-247385DD678C}" destId="{67F314F5-E672-4FD9-B2E5-A52928C127F1}" srcOrd="0" destOrd="0" presId="urn:microsoft.com/office/officeart/2005/8/layout/hList1"/>
    <dgm:cxn modelId="{F481C82A-C28E-4C2E-B66D-45E962E6781D}" type="presOf" srcId="{E1B01C66-AE2E-4D1F-A47A-3FC6CAEBDA93}" destId="{BAD9301D-2742-41E1-947C-00FB12386B4C}" srcOrd="0" destOrd="0" presId="urn:microsoft.com/office/officeart/2005/8/layout/hList1"/>
    <dgm:cxn modelId="{963D2F74-0064-40E1-A398-C36FF4318FC3}" type="presOf" srcId="{DDFECD9D-9B98-4C6C-8704-4CABD664265F}" destId="{4FD7F416-A19A-43C6-8889-DAE323244B80}" srcOrd="0" destOrd="0" presId="urn:microsoft.com/office/officeart/2005/8/layout/hList1"/>
    <dgm:cxn modelId="{157B2470-2710-4355-87D5-FA1927F7ACF9}" srcId="{DDFECD9D-9B98-4C6C-8704-4CABD664265F}" destId="{09A7B64D-F850-418F-8C53-7EFB4DAAA11A}" srcOrd="1" destOrd="0" parTransId="{1B5E54C6-81AD-410E-B2FA-55CAC1C37C19}" sibTransId="{5AA9250D-48F2-43F3-85E3-6B96D9FBE836}"/>
    <dgm:cxn modelId="{CE286099-B0E7-4B09-926E-6E534B0E8B19}" srcId="{09A7B64D-F850-418F-8C53-7EFB4DAAA11A}" destId="{E1B01C66-AE2E-4D1F-A47A-3FC6CAEBDA93}" srcOrd="0" destOrd="0" parTransId="{F04193BD-651C-456E-8B0B-D68AE67106E3}" sibTransId="{D8CFBFBE-8D56-4A51-B2D1-A043094F35F6}"/>
    <dgm:cxn modelId="{F86579A9-8CC9-42AF-A377-DCD3A97DD47F}" type="presOf" srcId="{D6CA1B40-D6BC-4711-9F54-B19328F84A77}" destId="{6614F4C3-B032-4F8B-B978-DBCE7A5601E3}" srcOrd="0" destOrd="0" presId="urn:microsoft.com/office/officeart/2005/8/layout/hList1"/>
    <dgm:cxn modelId="{80457592-1A36-4129-99F0-9F45E579CEDA}" srcId="{7DD81B5F-23AF-4D26-9A77-A55C1D82C6E8}" destId="{B0122AF0-A037-4A19-8903-247385DD678C}" srcOrd="0" destOrd="0" parTransId="{AF88BDD7-47BC-4640-AF15-C11CAA9867AF}" sibTransId="{434AE398-1C26-47F3-9CD3-7F931D77DCE1}"/>
    <dgm:cxn modelId="{358B37DC-3FA1-4651-A712-BA18577CF1E0}" type="presOf" srcId="{09A7B64D-F850-418F-8C53-7EFB4DAAA11A}" destId="{0578949A-6073-493F-935F-31BA306887CE}" srcOrd="0" destOrd="0" presId="urn:microsoft.com/office/officeart/2005/8/layout/hList1"/>
    <dgm:cxn modelId="{D23F9B38-0FC3-484B-A81F-87BAF3B143B7}" type="presOf" srcId="{03E380B6-F2EB-438C-A627-BE810D129836}" destId="{C8659857-36C8-43F5-AEB1-B372AEFC8831}" srcOrd="0" destOrd="0" presId="urn:microsoft.com/office/officeart/2005/8/layout/hList1"/>
    <dgm:cxn modelId="{8168EE8F-D1D1-4429-9FAB-116071F13DE7}" srcId="{DDFECD9D-9B98-4C6C-8704-4CABD664265F}" destId="{7DD81B5F-23AF-4D26-9A77-A55C1D82C6E8}" srcOrd="2" destOrd="0" parTransId="{CA98B6E7-4087-4D08-9480-BAA969904216}" sibTransId="{74A5A597-3FFC-4D86-A1E1-CD8426E838D9}"/>
    <dgm:cxn modelId="{C973A63B-CE17-4D03-97B9-90B31D8F3DD2}" type="presOf" srcId="{7DD81B5F-23AF-4D26-9A77-A55C1D82C6E8}" destId="{7A104894-6091-451A-9054-9E2048F6C814}" srcOrd="0" destOrd="0" presId="urn:microsoft.com/office/officeart/2005/8/layout/hList1"/>
    <dgm:cxn modelId="{E17C2273-03AF-4822-8358-8C59B82BE3C3}" type="presParOf" srcId="{4FD7F416-A19A-43C6-8889-DAE323244B80}" destId="{8FF747ED-AD92-4FA9-8541-CE8C1A14939F}" srcOrd="0" destOrd="0" presId="urn:microsoft.com/office/officeart/2005/8/layout/hList1"/>
    <dgm:cxn modelId="{5125873C-4A5A-4768-9A7F-60648A091FA7}" type="presParOf" srcId="{8FF747ED-AD92-4FA9-8541-CE8C1A14939F}" destId="{C8659857-36C8-43F5-AEB1-B372AEFC8831}" srcOrd="0" destOrd="0" presId="urn:microsoft.com/office/officeart/2005/8/layout/hList1"/>
    <dgm:cxn modelId="{0BB1B341-AE80-49DC-8462-3B0371EF406D}" type="presParOf" srcId="{8FF747ED-AD92-4FA9-8541-CE8C1A14939F}" destId="{6614F4C3-B032-4F8B-B978-DBCE7A5601E3}" srcOrd="1" destOrd="0" presId="urn:microsoft.com/office/officeart/2005/8/layout/hList1"/>
    <dgm:cxn modelId="{4BD530B0-D2F4-4694-8573-5A0FC5AA7745}" type="presParOf" srcId="{4FD7F416-A19A-43C6-8889-DAE323244B80}" destId="{E83BCFDA-1F32-4BBC-8779-263D59056FE5}" srcOrd="1" destOrd="0" presId="urn:microsoft.com/office/officeart/2005/8/layout/hList1"/>
    <dgm:cxn modelId="{C41F42FC-C90D-4FE6-986E-51B7A08E5EF5}" type="presParOf" srcId="{4FD7F416-A19A-43C6-8889-DAE323244B80}" destId="{72A3F40E-CD8C-4C0F-ADBD-5839BF721200}" srcOrd="2" destOrd="0" presId="urn:microsoft.com/office/officeart/2005/8/layout/hList1"/>
    <dgm:cxn modelId="{E67240BB-A95C-40A5-937A-F6D72489C4C2}" type="presParOf" srcId="{72A3F40E-CD8C-4C0F-ADBD-5839BF721200}" destId="{0578949A-6073-493F-935F-31BA306887CE}" srcOrd="0" destOrd="0" presId="urn:microsoft.com/office/officeart/2005/8/layout/hList1"/>
    <dgm:cxn modelId="{349137C4-3112-42D4-AC20-4E5386C1AE17}" type="presParOf" srcId="{72A3F40E-CD8C-4C0F-ADBD-5839BF721200}" destId="{BAD9301D-2742-41E1-947C-00FB12386B4C}" srcOrd="1" destOrd="0" presId="urn:microsoft.com/office/officeart/2005/8/layout/hList1"/>
    <dgm:cxn modelId="{A8EF648C-A319-45BF-8546-73201CDEA06A}" type="presParOf" srcId="{4FD7F416-A19A-43C6-8889-DAE323244B80}" destId="{89050E74-B892-4137-AFA4-09EBA4FC0DD7}" srcOrd="3" destOrd="0" presId="urn:microsoft.com/office/officeart/2005/8/layout/hList1"/>
    <dgm:cxn modelId="{1DF28C62-D7F6-49AB-AE6B-C7ED2B3E5980}" type="presParOf" srcId="{4FD7F416-A19A-43C6-8889-DAE323244B80}" destId="{1471BCD7-5F20-4D1E-928B-61075C8677C8}" srcOrd="4" destOrd="0" presId="urn:microsoft.com/office/officeart/2005/8/layout/hList1"/>
    <dgm:cxn modelId="{95721AC5-DE63-4968-AE21-C47440DC2BFD}" type="presParOf" srcId="{1471BCD7-5F20-4D1E-928B-61075C8677C8}" destId="{7A104894-6091-451A-9054-9E2048F6C814}" srcOrd="0" destOrd="0" presId="urn:microsoft.com/office/officeart/2005/8/layout/hList1"/>
    <dgm:cxn modelId="{CCD796C4-896E-4E28-A9B7-12A24246A769}" type="presParOf" srcId="{1471BCD7-5F20-4D1E-928B-61075C8677C8}" destId="{67F314F5-E672-4FD9-B2E5-A52928C127F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7FB6521-3A0A-4302-B40C-E4EA400E7E11}" type="doc">
      <dgm:prSet loTypeId="urn:microsoft.com/office/officeart/2008/layout/AscendingPictureAccentProcess" loCatId="picture" qsTypeId="urn:microsoft.com/office/officeart/2005/8/quickstyle/simple5" qsCatId="simple" csTypeId="urn:microsoft.com/office/officeart/2005/8/colors/colorful1" csCatId="colorful" phldr="1"/>
      <dgm:spPr/>
      <dgm:t>
        <a:bodyPr/>
        <a:lstStyle/>
        <a:p>
          <a:endParaRPr lang="zh-CN" altLang="en-US"/>
        </a:p>
      </dgm:t>
    </dgm:pt>
    <dgm:pt modelId="{4AB44311-968F-48A9-B047-9C05103D3455}">
      <dgm:prSet phldrT="[文本]" custT="1"/>
      <dgm:spPr/>
      <dgm:t>
        <a:bodyPr/>
        <a:lstStyle/>
        <a:p>
          <a:pPr algn="ctr"/>
          <a:r>
            <a:rPr lang="zh-CN" altLang="en-US" sz="20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图书</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B7229A95-F774-4D3F-B326-DEA34F360D54}" type="parTrans" cxnId="{9459F8B2-70E0-44EB-89AE-26A83382243F}">
      <dgm:prSet/>
      <dgm:spPr/>
      <dgm:t>
        <a:bodyPr/>
        <a:lstStyle/>
        <a:p>
          <a:endParaRPr lang="zh-CN" altLang="en-US"/>
        </a:p>
      </dgm:t>
    </dgm:pt>
    <dgm:pt modelId="{E489F6F8-EF99-4712-AC47-0A86F7FD73F9}" type="sibTrans" cxnId="{9459F8B2-70E0-44EB-89AE-26A83382243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zh-CN" altLang="en-US"/>
        </a:p>
      </dgm:t>
    </dgm:pt>
    <dgm:pt modelId="{DE52A5CB-8957-4000-BCA4-9FF8FF32F65F}">
      <dgm:prSet phldrT="[文本]" custT="1"/>
      <dgm:spPr/>
      <dgm:t>
        <a:bodyPr/>
        <a:lstStyle/>
        <a:p>
          <a:pPr algn="ctr"/>
          <a:r>
            <a:rPr lang="zh-CN" altLang="en-US" sz="20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期刊</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1E7A517C-1217-4B62-868F-25C1A1DD14EE}" type="parTrans" cxnId="{1BBD4A32-A0F4-48CA-997A-D550B7B92025}">
      <dgm:prSet/>
      <dgm:spPr/>
      <dgm:t>
        <a:bodyPr/>
        <a:lstStyle/>
        <a:p>
          <a:endParaRPr lang="zh-CN" altLang="en-US"/>
        </a:p>
      </dgm:t>
    </dgm:pt>
    <dgm:pt modelId="{E4D0A214-81DC-4FB0-B0E0-D4CB3772C654}" type="sibTrans" cxnId="{1BBD4A32-A0F4-48CA-997A-D550B7B9202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t>
        <a:bodyPr/>
        <a:lstStyle/>
        <a:p>
          <a:endParaRPr lang="zh-CN" altLang="en-US"/>
        </a:p>
      </dgm:t>
    </dgm:pt>
    <dgm:pt modelId="{D610BDAF-D4FE-4306-AA66-94E05825A71B}">
      <dgm:prSet phldrT="[文本]" custT="1"/>
      <dgm:spPr/>
      <dgm:t>
        <a:bodyPr/>
        <a:lstStyle/>
        <a:p>
          <a:pPr algn="l"/>
          <a:r>
            <a:rPr lang="zh-CN" altLang="en-US" sz="18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电子出版物</a:t>
          </a:r>
          <a:endParaRPr lang="zh-CN" altLang="en-US" sz="1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B6F114C1-FC83-49C0-AD05-B6CA9CB7F8FC}" type="parTrans" cxnId="{85312BEE-A32F-49CC-AD13-122DF5CBCC21}">
      <dgm:prSet/>
      <dgm:spPr/>
      <dgm:t>
        <a:bodyPr/>
        <a:lstStyle/>
        <a:p>
          <a:endParaRPr lang="zh-CN" altLang="en-US"/>
        </a:p>
      </dgm:t>
    </dgm:pt>
    <dgm:pt modelId="{900F38CB-7366-48B7-A38F-44D9C5E2D3E4}" type="sibTrans" cxnId="{85312BEE-A32F-49CC-AD13-122DF5CBCC21}">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zh-CN" altLang="en-US"/>
        </a:p>
      </dgm:t>
    </dgm:pt>
    <dgm:pt modelId="{DFF8C9DF-E8AF-40C1-B472-85A4B28943C0}">
      <dgm:prSet phldrT="[文本]" custT="1"/>
      <dgm:spPr/>
      <dgm:t>
        <a:bodyPr/>
        <a:lstStyle/>
        <a:p>
          <a:pPr algn="ctr"/>
          <a:r>
            <a:rPr lang="zh-CN" altLang="en-US" sz="2000" b="1"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12DA661-E3D3-4CCB-91A1-441E42CFAA0C}" type="parTrans" cxnId="{D8F9EFEE-AE0C-4F0D-BD2C-FD6884D5C902}">
      <dgm:prSet/>
      <dgm:spPr/>
      <dgm:t>
        <a:bodyPr/>
        <a:lstStyle/>
        <a:p>
          <a:endParaRPr lang="zh-CN" altLang="en-US"/>
        </a:p>
      </dgm:t>
    </dgm:pt>
    <dgm:pt modelId="{D7944A7F-42D3-40FE-96A8-EF86CF3E86B6}" type="sibTrans" cxnId="{D8F9EFEE-AE0C-4F0D-BD2C-FD6884D5C902}">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667BA24D-1B3F-4A64-AA83-6173278A0C88}" type="pres">
      <dgm:prSet presAssocID="{37FB6521-3A0A-4302-B40C-E4EA400E7E11}" presName="Name0" presStyleCnt="0">
        <dgm:presLayoutVars>
          <dgm:chMax val="7"/>
          <dgm:chPref val="7"/>
          <dgm:dir/>
        </dgm:presLayoutVars>
      </dgm:prSet>
      <dgm:spPr/>
      <dgm:t>
        <a:bodyPr/>
        <a:lstStyle/>
        <a:p>
          <a:endParaRPr lang="zh-CN" altLang="en-US"/>
        </a:p>
      </dgm:t>
    </dgm:pt>
    <dgm:pt modelId="{75E88F90-93B7-4266-9C5E-47FE1CD451A1}" type="pres">
      <dgm:prSet presAssocID="{37FB6521-3A0A-4302-B40C-E4EA400E7E11}" presName="dot1" presStyleLbl="alignNode1" presStyleIdx="0" presStyleCnt="13"/>
      <dgm:spPr/>
      <dgm:t>
        <a:bodyPr/>
        <a:lstStyle/>
        <a:p>
          <a:endParaRPr lang="zh-CN" altLang="en-US"/>
        </a:p>
      </dgm:t>
    </dgm:pt>
    <dgm:pt modelId="{543110FA-4C88-451B-ABC3-12D8D64E4E3D}" type="pres">
      <dgm:prSet presAssocID="{37FB6521-3A0A-4302-B40C-E4EA400E7E11}" presName="dot2" presStyleLbl="alignNode1" presStyleIdx="1" presStyleCnt="13"/>
      <dgm:spPr/>
      <dgm:t>
        <a:bodyPr/>
        <a:lstStyle/>
        <a:p>
          <a:endParaRPr lang="zh-CN" altLang="en-US"/>
        </a:p>
      </dgm:t>
    </dgm:pt>
    <dgm:pt modelId="{DA0E93D5-8925-4734-9E6D-37662F5DCAA2}" type="pres">
      <dgm:prSet presAssocID="{37FB6521-3A0A-4302-B40C-E4EA400E7E11}" presName="dot3" presStyleLbl="alignNode1" presStyleIdx="2" presStyleCnt="13"/>
      <dgm:spPr/>
      <dgm:t>
        <a:bodyPr/>
        <a:lstStyle/>
        <a:p>
          <a:endParaRPr lang="zh-CN" altLang="en-US"/>
        </a:p>
      </dgm:t>
    </dgm:pt>
    <dgm:pt modelId="{4CC8C8D4-069A-4F15-AAC9-13AF50544560}" type="pres">
      <dgm:prSet presAssocID="{37FB6521-3A0A-4302-B40C-E4EA400E7E11}" presName="dot4" presStyleLbl="alignNode1" presStyleIdx="3" presStyleCnt="13"/>
      <dgm:spPr/>
      <dgm:t>
        <a:bodyPr/>
        <a:lstStyle/>
        <a:p>
          <a:endParaRPr lang="zh-CN" altLang="en-US"/>
        </a:p>
      </dgm:t>
    </dgm:pt>
    <dgm:pt modelId="{C68F2D3D-6506-4E1C-9450-6F4ED8F06DD6}" type="pres">
      <dgm:prSet presAssocID="{37FB6521-3A0A-4302-B40C-E4EA400E7E11}" presName="dot5" presStyleLbl="alignNode1" presStyleIdx="4" presStyleCnt="13"/>
      <dgm:spPr/>
      <dgm:t>
        <a:bodyPr/>
        <a:lstStyle/>
        <a:p>
          <a:endParaRPr lang="zh-CN" altLang="en-US"/>
        </a:p>
      </dgm:t>
    </dgm:pt>
    <dgm:pt modelId="{B2018868-417D-48E2-BF37-810E27FFD209}" type="pres">
      <dgm:prSet presAssocID="{37FB6521-3A0A-4302-B40C-E4EA400E7E11}" presName="dot6" presStyleLbl="alignNode1" presStyleIdx="5" presStyleCnt="13"/>
      <dgm:spPr/>
      <dgm:t>
        <a:bodyPr/>
        <a:lstStyle/>
        <a:p>
          <a:endParaRPr lang="zh-CN" altLang="en-US"/>
        </a:p>
      </dgm:t>
    </dgm:pt>
    <dgm:pt modelId="{A1DBC8DB-F1F9-4F8E-9938-4D986CDA6EA8}" type="pres">
      <dgm:prSet presAssocID="{37FB6521-3A0A-4302-B40C-E4EA400E7E11}" presName="dotArrow1" presStyleLbl="alignNode1" presStyleIdx="6" presStyleCnt="13"/>
      <dgm:spPr/>
      <dgm:t>
        <a:bodyPr/>
        <a:lstStyle/>
        <a:p>
          <a:endParaRPr lang="zh-CN" altLang="en-US"/>
        </a:p>
      </dgm:t>
    </dgm:pt>
    <dgm:pt modelId="{EC59645C-7290-43BA-B31B-BB9A989D167A}" type="pres">
      <dgm:prSet presAssocID="{37FB6521-3A0A-4302-B40C-E4EA400E7E11}" presName="dotArrow2" presStyleLbl="alignNode1" presStyleIdx="7" presStyleCnt="13"/>
      <dgm:spPr/>
      <dgm:t>
        <a:bodyPr/>
        <a:lstStyle/>
        <a:p>
          <a:endParaRPr lang="zh-CN" altLang="en-US"/>
        </a:p>
      </dgm:t>
    </dgm:pt>
    <dgm:pt modelId="{6A8AEF53-C492-4F8D-928A-DF3371AE0950}" type="pres">
      <dgm:prSet presAssocID="{37FB6521-3A0A-4302-B40C-E4EA400E7E11}" presName="dotArrow3" presStyleLbl="alignNode1" presStyleIdx="8" presStyleCnt="13"/>
      <dgm:spPr/>
      <dgm:t>
        <a:bodyPr/>
        <a:lstStyle/>
        <a:p>
          <a:endParaRPr lang="zh-CN" altLang="en-US"/>
        </a:p>
      </dgm:t>
    </dgm:pt>
    <dgm:pt modelId="{22511DE9-7717-4CA3-93AB-1A60819F51DF}" type="pres">
      <dgm:prSet presAssocID="{37FB6521-3A0A-4302-B40C-E4EA400E7E11}" presName="dotArrow4" presStyleLbl="alignNode1" presStyleIdx="9" presStyleCnt="13"/>
      <dgm:spPr/>
      <dgm:t>
        <a:bodyPr/>
        <a:lstStyle/>
        <a:p>
          <a:endParaRPr lang="zh-CN" altLang="en-US"/>
        </a:p>
      </dgm:t>
    </dgm:pt>
    <dgm:pt modelId="{54917C91-2AD9-44CD-B12B-9BC95DD2D640}" type="pres">
      <dgm:prSet presAssocID="{37FB6521-3A0A-4302-B40C-E4EA400E7E11}" presName="dotArrow5" presStyleLbl="alignNode1" presStyleIdx="10" presStyleCnt="13"/>
      <dgm:spPr/>
      <dgm:t>
        <a:bodyPr/>
        <a:lstStyle/>
        <a:p>
          <a:endParaRPr lang="zh-CN" altLang="en-US"/>
        </a:p>
      </dgm:t>
    </dgm:pt>
    <dgm:pt modelId="{2F3A2D54-1262-4FC3-B612-3B805561201C}" type="pres">
      <dgm:prSet presAssocID="{37FB6521-3A0A-4302-B40C-E4EA400E7E11}" presName="dotArrow6" presStyleLbl="alignNode1" presStyleIdx="11" presStyleCnt="13"/>
      <dgm:spPr/>
      <dgm:t>
        <a:bodyPr/>
        <a:lstStyle/>
        <a:p>
          <a:endParaRPr lang="zh-CN" altLang="en-US"/>
        </a:p>
      </dgm:t>
    </dgm:pt>
    <dgm:pt modelId="{02E656EE-D7CE-47F7-B3ED-D9AED7437E26}" type="pres">
      <dgm:prSet presAssocID="{37FB6521-3A0A-4302-B40C-E4EA400E7E11}" presName="dotArrow7" presStyleLbl="alignNode1" presStyleIdx="12" presStyleCnt="13"/>
      <dgm:spPr/>
      <dgm:t>
        <a:bodyPr/>
        <a:lstStyle/>
        <a:p>
          <a:endParaRPr lang="zh-CN" altLang="en-US"/>
        </a:p>
      </dgm:t>
    </dgm:pt>
    <dgm:pt modelId="{08B9F62C-EAE9-4E20-955D-B8B79658F2BA}" type="pres">
      <dgm:prSet presAssocID="{4AB44311-968F-48A9-B047-9C05103D3455}" presName="parTx1" presStyleLbl="node1" presStyleIdx="0" presStyleCnt="4"/>
      <dgm:spPr/>
      <dgm:t>
        <a:bodyPr/>
        <a:lstStyle/>
        <a:p>
          <a:endParaRPr lang="zh-CN" altLang="en-US"/>
        </a:p>
      </dgm:t>
    </dgm:pt>
    <dgm:pt modelId="{6F8ADFBD-E20F-4A96-A151-C7C841E74DFE}" type="pres">
      <dgm:prSet presAssocID="{E489F6F8-EF99-4712-AC47-0A86F7FD73F9}" presName="picture1" presStyleCnt="0"/>
      <dgm:spPr/>
      <dgm:t>
        <a:bodyPr/>
        <a:lstStyle/>
        <a:p>
          <a:endParaRPr lang="zh-CN" altLang="en-US"/>
        </a:p>
      </dgm:t>
    </dgm:pt>
    <dgm:pt modelId="{A9B7A7A6-326F-4934-92D7-7572AA136D3C}" type="pres">
      <dgm:prSet presAssocID="{E489F6F8-EF99-4712-AC47-0A86F7FD73F9}" presName="imageRepeatNode" presStyleLbl="fgImgPlace1" presStyleIdx="0" presStyleCnt="4"/>
      <dgm:spPr/>
      <dgm:t>
        <a:bodyPr/>
        <a:lstStyle/>
        <a:p>
          <a:endParaRPr lang="zh-CN" altLang="en-US"/>
        </a:p>
      </dgm:t>
    </dgm:pt>
    <dgm:pt modelId="{FAD6B34F-97F7-458C-8E32-D64669D86000}" type="pres">
      <dgm:prSet presAssocID="{DE52A5CB-8957-4000-BCA4-9FF8FF32F65F}" presName="parTx2" presStyleLbl="node1" presStyleIdx="1" presStyleCnt="4"/>
      <dgm:spPr/>
      <dgm:t>
        <a:bodyPr/>
        <a:lstStyle/>
        <a:p>
          <a:endParaRPr lang="zh-CN" altLang="en-US"/>
        </a:p>
      </dgm:t>
    </dgm:pt>
    <dgm:pt modelId="{C334A502-6F2B-41AC-AE63-C14C81EBEAEE}" type="pres">
      <dgm:prSet presAssocID="{E4D0A214-81DC-4FB0-B0E0-D4CB3772C654}" presName="picture2" presStyleCnt="0"/>
      <dgm:spPr/>
      <dgm:t>
        <a:bodyPr/>
        <a:lstStyle/>
        <a:p>
          <a:endParaRPr lang="zh-CN" altLang="en-US"/>
        </a:p>
      </dgm:t>
    </dgm:pt>
    <dgm:pt modelId="{10EB41F8-1F34-417A-9DEA-AF7C71A4C8F0}" type="pres">
      <dgm:prSet presAssocID="{E4D0A214-81DC-4FB0-B0E0-D4CB3772C654}" presName="imageRepeatNode" presStyleLbl="fgImgPlace1" presStyleIdx="1" presStyleCnt="4"/>
      <dgm:spPr/>
      <dgm:t>
        <a:bodyPr/>
        <a:lstStyle/>
        <a:p>
          <a:endParaRPr lang="zh-CN" altLang="en-US"/>
        </a:p>
      </dgm:t>
    </dgm:pt>
    <dgm:pt modelId="{146CF6D6-64F9-4621-BEDE-874A2F91BE8F}" type="pres">
      <dgm:prSet presAssocID="{D610BDAF-D4FE-4306-AA66-94E05825A71B}" presName="parTx3" presStyleLbl="node1" presStyleIdx="2" presStyleCnt="4"/>
      <dgm:spPr/>
      <dgm:t>
        <a:bodyPr/>
        <a:lstStyle/>
        <a:p>
          <a:endParaRPr lang="zh-CN" altLang="en-US"/>
        </a:p>
      </dgm:t>
    </dgm:pt>
    <dgm:pt modelId="{2F61C7C5-2846-4C51-9622-F426B3E05FCF}" type="pres">
      <dgm:prSet presAssocID="{900F38CB-7366-48B7-A38F-44D9C5E2D3E4}" presName="picture3" presStyleCnt="0"/>
      <dgm:spPr/>
      <dgm:t>
        <a:bodyPr/>
        <a:lstStyle/>
        <a:p>
          <a:endParaRPr lang="zh-CN" altLang="en-US"/>
        </a:p>
      </dgm:t>
    </dgm:pt>
    <dgm:pt modelId="{F0207DD1-4086-4FE3-B7C6-7CDCEECEC33B}" type="pres">
      <dgm:prSet presAssocID="{900F38CB-7366-48B7-A38F-44D9C5E2D3E4}" presName="imageRepeatNode" presStyleLbl="fgImgPlace1" presStyleIdx="2" presStyleCnt="4"/>
      <dgm:spPr/>
      <dgm:t>
        <a:bodyPr/>
        <a:lstStyle/>
        <a:p>
          <a:endParaRPr lang="zh-CN" altLang="en-US"/>
        </a:p>
      </dgm:t>
    </dgm:pt>
    <dgm:pt modelId="{E3A5898D-7EED-4CFC-8D41-3A9F05A78ECC}" type="pres">
      <dgm:prSet presAssocID="{DFF8C9DF-E8AF-40C1-B472-85A4B28943C0}" presName="parTx4" presStyleLbl="node1" presStyleIdx="3" presStyleCnt="4"/>
      <dgm:spPr/>
      <dgm:t>
        <a:bodyPr/>
        <a:lstStyle/>
        <a:p>
          <a:endParaRPr lang="zh-CN" altLang="en-US"/>
        </a:p>
      </dgm:t>
    </dgm:pt>
    <dgm:pt modelId="{60A2EC94-1CB7-4047-8B1C-AB8F4367EF61}" type="pres">
      <dgm:prSet presAssocID="{D7944A7F-42D3-40FE-96A8-EF86CF3E86B6}" presName="picture4" presStyleCnt="0"/>
      <dgm:spPr/>
      <dgm:t>
        <a:bodyPr/>
        <a:lstStyle/>
        <a:p>
          <a:endParaRPr lang="zh-CN" altLang="en-US"/>
        </a:p>
      </dgm:t>
    </dgm:pt>
    <dgm:pt modelId="{3F040500-8649-4CE5-B47F-31F44558C0A0}" type="pres">
      <dgm:prSet presAssocID="{D7944A7F-42D3-40FE-96A8-EF86CF3E86B6}" presName="imageRepeatNode" presStyleLbl="fgImgPlace1" presStyleIdx="3" presStyleCnt="4"/>
      <dgm:spPr/>
      <dgm:t>
        <a:bodyPr/>
        <a:lstStyle/>
        <a:p>
          <a:endParaRPr lang="zh-CN" altLang="en-US"/>
        </a:p>
      </dgm:t>
    </dgm:pt>
  </dgm:ptLst>
  <dgm:cxnLst>
    <dgm:cxn modelId="{9DE5B2EC-1478-48AD-8860-07C61442BEBA}" type="presOf" srcId="{E489F6F8-EF99-4712-AC47-0A86F7FD73F9}" destId="{A9B7A7A6-326F-4934-92D7-7572AA136D3C}" srcOrd="0" destOrd="0" presId="urn:microsoft.com/office/officeart/2008/layout/AscendingPictureAccentProcess"/>
    <dgm:cxn modelId="{D8F9EFEE-AE0C-4F0D-BD2C-FD6884D5C902}" srcId="{37FB6521-3A0A-4302-B40C-E4EA400E7E11}" destId="{DFF8C9DF-E8AF-40C1-B472-85A4B28943C0}" srcOrd="3" destOrd="0" parTransId="{712DA661-E3D3-4CCB-91A1-441E42CFAA0C}" sibTransId="{D7944A7F-42D3-40FE-96A8-EF86CF3E86B6}"/>
    <dgm:cxn modelId="{85312BEE-A32F-49CC-AD13-122DF5CBCC21}" srcId="{37FB6521-3A0A-4302-B40C-E4EA400E7E11}" destId="{D610BDAF-D4FE-4306-AA66-94E05825A71B}" srcOrd="2" destOrd="0" parTransId="{B6F114C1-FC83-49C0-AD05-B6CA9CB7F8FC}" sibTransId="{900F38CB-7366-48B7-A38F-44D9C5E2D3E4}"/>
    <dgm:cxn modelId="{748029DD-A3A9-41F2-BC3C-A99FC3C03276}" type="presOf" srcId="{900F38CB-7366-48B7-A38F-44D9C5E2D3E4}" destId="{F0207DD1-4086-4FE3-B7C6-7CDCEECEC33B}" srcOrd="0" destOrd="0" presId="urn:microsoft.com/office/officeart/2008/layout/AscendingPictureAccentProcess"/>
    <dgm:cxn modelId="{CC389AD5-6930-40B7-8760-461CEC97AC67}" type="presOf" srcId="{D7944A7F-42D3-40FE-96A8-EF86CF3E86B6}" destId="{3F040500-8649-4CE5-B47F-31F44558C0A0}" srcOrd="0" destOrd="0" presId="urn:microsoft.com/office/officeart/2008/layout/AscendingPictureAccentProcess"/>
    <dgm:cxn modelId="{44A91616-8A01-4BB1-93F2-B65575FB415C}" type="presOf" srcId="{4AB44311-968F-48A9-B047-9C05103D3455}" destId="{08B9F62C-EAE9-4E20-955D-B8B79658F2BA}" srcOrd="0" destOrd="0" presId="urn:microsoft.com/office/officeart/2008/layout/AscendingPictureAccentProcess"/>
    <dgm:cxn modelId="{9459F8B2-70E0-44EB-89AE-26A83382243F}" srcId="{37FB6521-3A0A-4302-B40C-E4EA400E7E11}" destId="{4AB44311-968F-48A9-B047-9C05103D3455}" srcOrd="0" destOrd="0" parTransId="{B7229A95-F774-4D3F-B326-DEA34F360D54}" sibTransId="{E489F6F8-EF99-4712-AC47-0A86F7FD73F9}"/>
    <dgm:cxn modelId="{F724C53A-91B3-487E-A966-85598D4E2860}" type="presOf" srcId="{DFF8C9DF-E8AF-40C1-B472-85A4B28943C0}" destId="{E3A5898D-7EED-4CFC-8D41-3A9F05A78ECC}" srcOrd="0" destOrd="0" presId="urn:microsoft.com/office/officeart/2008/layout/AscendingPictureAccentProcess"/>
    <dgm:cxn modelId="{16129FB2-D4FC-4044-ABD7-375CED71FCD2}" type="presOf" srcId="{37FB6521-3A0A-4302-B40C-E4EA400E7E11}" destId="{667BA24D-1B3F-4A64-AA83-6173278A0C88}" srcOrd="0" destOrd="0" presId="urn:microsoft.com/office/officeart/2008/layout/AscendingPictureAccentProcess"/>
    <dgm:cxn modelId="{1BBD4A32-A0F4-48CA-997A-D550B7B92025}" srcId="{37FB6521-3A0A-4302-B40C-E4EA400E7E11}" destId="{DE52A5CB-8957-4000-BCA4-9FF8FF32F65F}" srcOrd="1" destOrd="0" parTransId="{1E7A517C-1217-4B62-868F-25C1A1DD14EE}" sibTransId="{E4D0A214-81DC-4FB0-B0E0-D4CB3772C654}"/>
    <dgm:cxn modelId="{CBCADC55-6EA5-499E-98AA-151EAFF60E1B}" type="presOf" srcId="{D610BDAF-D4FE-4306-AA66-94E05825A71B}" destId="{146CF6D6-64F9-4621-BEDE-874A2F91BE8F}" srcOrd="0" destOrd="0" presId="urn:microsoft.com/office/officeart/2008/layout/AscendingPictureAccentProcess"/>
    <dgm:cxn modelId="{9568D8D4-8D70-4AF9-8B9D-76737D422A87}" type="presOf" srcId="{E4D0A214-81DC-4FB0-B0E0-D4CB3772C654}" destId="{10EB41F8-1F34-417A-9DEA-AF7C71A4C8F0}" srcOrd="0" destOrd="0" presId="urn:microsoft.com/office/officeart/2008/layout/AscendingPictureAccentProcess"/>
    <dgm:cxn modelId="{86D11A8A-E2D2-4D6D-8520-12AACA868A5F}" type="presOf" srcId="{DE52A5CB-8957-4000-BCA4-9FF8FF32F65F}" destId="{FAD6B34F-97F7-458C-8E32-D64669D86000}" srcOrd="0" destOrd="0" presId="urn:microsoft.com/office/officeart/2008/layout/AscendingPictureAccentProcess"/>
    <dgm:cxn modelId="{795F1222-89F1-43A1-96CD-3D2664BF31A5}" type="presParOf" srcId="{667BA24D-1B3F-4A64-AA83-6173278A0C88}" destId="{75E88F90-93B7-4266-9C5E-47FE1CD451A1}" srcOrd="0" destOrd="0" presId="urn:microsoft.com/office/officeart/2008/layout/AscendingPictureAccentProcess"/>
    <dgm:cxn modelId="{70A44673-2E48-46E0-966A-4FEBBEC0E345}" type="presParOf" srcId="{667BA24D-1B3F-4A64-AA83-6173278A0C88}" destId="{543110FA-4C88-451B-ABC3-12D8D64E4E3D}" srcOrd="1" destOrd="0" presId="urn:microsoft.com/office/officeart/2008/layout/AscendingPictureAccentProcess"/>
    <dgm:cxn modelId="{A0A36112-6146-4598-A2EA-18F0D7975DF9}" type="presParOf" srcId="{667BA24D-1B3F-4A64-AA83-6173278A0C88}" destId="{DA0E93D5-8925-4734-9E6D-37662F5DCAA2}" srcOrd="2" destOrd="0" presId="urn:microsoft.com/office/officeart/2008/layout/AscendingPictureAccentProcess"/>
    <dgm:cxn modelId="{CD950D2A-6473-4FE0-B9ED-3A9F1D11EDF3}" type="presParOf" srcId="{667BA24D-1B3F-4A64-AA83-6173278A0C88}" destId="{4CC8C8D4-069A-4F15-AAC9-13AF50544560}" srcOrd="3" destOrd="0" presId="urn:microsoft.com/office/officeart/2008/layout/AscendingPictureAccentProcess"/>
    <dgm:cxn modelId="{99D94882-6E6C-40DE-8BDA-C53BC9CBCFA0}" type="presParOf" srcId="{667BA24D-1B3F-4A64-AA83-6173278A0C88}" destId="{C68F2D3D-6506-4E1C-9450-6F4ED8F06DD6}" srcOrd="4" destOrd="0" presId="urn:microsoft.com/office/officeart/2008/layout/AscendingPictureAccentProcess"/>
    <dgm:cxn modelId="{CD3A9B97-0B56-4A1C-9B6B-97C7DBB2BDA4}" type="presParOf" srcId="{667BA24D-1B3F-4A64-AA83-6173278A0C88}" destId="{B2018868-417D-48E2-BF37-810E27FFD209}" srcOrd="5" destOrd="0" presId="urn:microsoft.com/office/officeart/2008/layout/AscendingPictureAccentProcess"/>
    <dgm:cxn modelId="{222218C5-229C-4460-8163-95D332E14539}" type="presParOf" srcId="{667BA24D-1B3F-4A64-AA83-6173278A0C88}" destId="{A1DBC8DB-F1F9-4F8E-9938-4D986CDA6EA8}" srcOrd="6" destOrd="0" presId="urn:microsoft.com/office/officeart/2008/layout/AscendingPictureAccentProcess"/>
    <dgm:cxn modelId="{8C8EEFCC-9DD5-487A-9E1A-2277AF8F186B}" type="presParOf" srcId="{667BA24D-1B3F-4A64-AA83-6173278A0C88}" destId="{EC59645C-7290-43BA-B31B-BB9A989D167A}" srcOrd="7" destOrd="0" presId="urn:microsoft.com/office/officeart/2008/layout/AscendingPictureAccentProcess"/>
    <dgm:cxn modelId="{025976F5-3E56-4A3F-998E-76C039FA9E74}" type="presParOf" srcId="{667BA24D-1B3F-4A64-AA83-6173278A0C88}" destId="{6A8AEF53-C492-4F8D-928A-DF3371AE0950}" srcOrd="8" destOrd="0" presId="urn:microsoft.com/office/officeart/2008/layout/AscendingPictureAccentProcess"/>
    <dgm:cxn modelId="{6B7B47CE-7B9E-4A68-83E5-D3F393507094}" type="presParOf" srcId="{667BA24D-1B3F-4A64-AA83-6173278A0C88}" destId="{22511DE9-7717-4CA3-93AB-1A60819F51DF}" srcOrd="9" destOrd="0" presId="urn:microsoft.com/office/officeart/2008/layout/AscendingPictureAccentProcess"/>
    <dgm:cxn modelId="{16DBEF3A-FC76-4CC9-917B-EC5B3BC70D96}" type="presParOf" srcId="{667BA24D-1B3F-4A64-AA83-6173278A0C88}" destId="{54917C91-2AD9-44CD-B12B-9BC95DD2D640}" srcOrd="10" destOrd="0" presId="urn:microsoft.com/office/officeart/2008/layout/AscendingPictureAccentProcess"/>
    <dgm:cxn modelId="{C49FE836-2635-4F34-BC28-681F9B9C5061}" type="presParOf" srcId="{667BA24D-1B3F-4A64-AA83-6173278A0C88}" destId="{2F3A2D54-1262-4FC3-B612-3B805561201C}" srcOrd="11" destOrd="0" presId="urn:microsoft.com/office/officeart/2008/layout/AscendingPictureAccentProcess"/>
    <dgm:cxn modelId="{D6A60AAB-06C3-455E-A10F-81B9EE3E4E68}" type="presParOf" srcId="{667BA24D-1B3F-4A64-AA83-6173278A0C88}" destId="{02E656EE-D7CE-47F7-B3ED-D9AED7437E26}" srcOrd="12" destOrd="0" presId="urn:microsoft.com/office/officeart/2008/layout/AscendingPictureAccentProcess"/>
    <dgm:cxn modelId="{B34381D1-E413-494F-907D-5C8431CF09F1}" type="presParOf" srcId="{667BA24D-1B3F-4A64-AA83-6173278A0C88}" destId="{08B9F62C-EAE9-4E20-955D-B8B79658F2BA}" srcOrd="13" destOrd="0" presId="urn:microsoft.com/office/officeart/2008/layout/AscendingPictureAccentProcess"/>
    <dgm:cxn modelId="{40CC87A3-1D46-4289-AB9C-D4CD1EA35109}" type="presParOf" srcId="{667BA24D-1B3F-4A64-AA83-6173278A0C88}" destId="{6F8ADFBD-E20F-4A96-A151-C7C841E74DFE}" srcOrd="14" destOrd="0" presId="urn:microsoft.com/office/officeart/2008/layout/AscendingPictureAccentProcess"/>
    <dgm:cxn modelId="{3BE6C8CF-E0C5-4DD1-8651-667BD78ADB4C}" type="presParOf" srcId="{6F8ADFBD-E20F-4A96-A151-C7C841E74DFE}" destId="{A9B7A7A6-326F-4934-92D7-7572AA136D3C}" srcOrd="0" destOrd="0" presId="urn:microsoft.com/office/officeart/2008/layout/AscendingPictureAccentProcess"/>
    <dgm:cxn modelId="{2678E767-4AA5-44B9-92B9-E116B88306AE}" type="presParOf" srcId="{667BA24D-1B3F-4A64-AA83-6173278A0C88}" destId="{FAD6B34F-97F7-458C-8E32-D64669D86000}" srcOrd="15" destOrd="0" presId="urn:microsoft.com/office/officeart/2008/layout/AscendingPictureAccentProcess"/>
    <dgm:cxn modelId="{FEA65700-0E23-4046-929B-B1613D4E6A4A}" type="presParOf" srcId="{667BA24D-1B3F-4A64-AA83-6173278A0C88}" destId="{C334A502-6F2B-41AC-AE63-C14C81EBEAEE}" srcOrd="16" destOrd="0" presId="urn:microsoft.com/office/officeart/2008/layout/AscendingPictureAccentProcess"/>
    <dgm:cxn modelId="{1D331466-D4CF-4894-8E7E-FF902E7A8E16}" type="presParOf" srcId="{C334A502-6F2B-41AC-AE63-C14C81EBEAEE}" destId="{10EB41F8-1F34-417A-9DEA-AF7C71A4C8F0}" srcOrd="0" destOrd="0" presId="urn:microsoft.com/office/officeart/2008/layout/AscendingPictureAccentProcess"/>
    <dgm:cxn modelId="{5F3CEB3A-B74F-407F-82AD-3D447BA6FFEA}" type="presParOf" srcId="{667BA24D-1B3F-4A64-AA83-6173278A0C88}" destId="{146CF6D6-64F9-4621-BEDE-874A2F91BE8F}" srcOrd="17" destOrd="0" presId="urn:microsoft.com/office/officeart/2008/layout/AscendingPictureAccentProcess"/>
    <dgm:cxn modelId="{33659B0D-D322-4F5B-8754-CD5E33F58D37}" type="presParOf" srcId="{667BA24D-1B3F-4A64-AA83-6173278A0C88}" destId="{2F61C7C5-2846-4C51-9622-F426B3E05FCF}" srcOrd="18" destOrd="0" presId="urn:microsoft.com/office/officeart/2008/layout/AscendingPictureAccentProcess"/>
    <dgm:cxn modelId="{C05445C3-2D2E-40E7-A9E8-A982488AECFC}" type="presParOf" srcId="{2F61C7C5-2846-4C51-9622-F426B3E05FCF}" destId="{F0207DD1-4086-4FE3-B7C6-7CDCEECEC33B}" srcOrd="0" destOrd="0" presId="urn:microsoft.com/office/officeart/2008/layout/AscendingPictureAccentProcess"/>
    <dgm:cxn modelId="{7CBF534A-142B-4618-91BF-18BDABDA687E}" type="presParOf" srcId="{667BA24D-1B3F-4A64-AA83-6173278A0C88}" destId="{E3A5898D-7EED-4CFC-8D41-3A9F05A78ECC}" srcOrd="19" destOrd="0" presId="urn:microsoft.com/office/officeart/2008/layout/AscendingPictureAccentProcess"/>
    <dgm:cxn modelId="{307A85B6-BF48-48A8-A739-D3FB1A7C81BD}" type="presParOf" srcId="{667BA24D-1B3F-4A64-AA83-6173278A0C88}" destId="{60A2EC94-1CB7-4047-8B1C-AB8F4367EF61}" srcOrd="20" destOrd="0" presId="urn:microsoft.com/office/officeart/2008/layout/AscendingPictureAccentProcess"/>
    <dgm:cxn modelId="{21DC099D-5A0F-4101-B1FE-B01E15BCBC6A}" type="presParOf" srcId="{60A2EC94-1CB7-4047-8B1C-AB8F4367EF61}" destId="{3F040500-8649-4CE5-B47F-31F44558C0A0}"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FD17310-0CCB-44BA-AFC1-6A3E3B816863}"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zh-CN" altLang="en-US"/>
        </a:p>
      </dgm:t>
    </dgm:pt>
    <dgm:pt modelId="{1FCF85E0-852D-48B8-B9F8-070E00DA9ED3}">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收集整理</a:t>
          </a:r>
          <a:endParaRPr lang="zh-CN" altLang="en-US" sz="2400" dirty="0">
            <a:latin typeface="微软雅黑" panose="020B0503020204020204" pitchFamily="34" charset="-122"/>
            <a:ea typeface="微软雅黑" panose="020B0503020204020204" pitchFamily="34" charset="-122"/>
          </a:endParaRPr>
        </a:p>
      </dgm:t>
    </dgm:pt>
    <dgm:pt modelId="{C7C54C9E-9BD2-4F43-889C-3E282E5A8A12}" type="parTrans" cxnId="{7D0B52CB-69B9-4149-BE7E-3EE0FFB55458}">
      <dgm:prSet/>
      <dgm:spPr/>
      <dgm:t>
        <a:bodyPr/>
        <a:lstStyle/>
        <a:p>
          <a:endParaRPr lang="zh-CN" altLang="en-US">
            <a:latin typeface="微软雅黑" panose="020B0503020204020204" pitchFamily="34" charset="-122"/>
            <a:ea typeface="微软雅黑" panose="020B0503020204020204" pitchFamily="34" charset="-122"/>
          </a:endParaRPr>
        </a:p>
      </dgm:t>
    </dgm:pt>
    <dgm:pt modelId="{6516BE74-3F23-41C4-A60C-B342E530913B}" type="sibTrans" cxnId="{7D0B52CB-69B9-4149-BE7E-3EE0FFB55458}">
      <dgm:prSet/>
      <dgm:spPr/>
      <dgm:t>
        <a:bodyPr/>
        <a:lstStyle/>
        <a:p>
          <a:endParaRPr lang="zh-CN" altLang="en-US">
            <a:latin typeface="微软雅黑" panose="020B0503020204020204" pitchFamily="34" charset="-122"/>
            <a:ea typeface="微软雅黑" panose="020B0503020204020204" pitchFamily="34" charset="-122"/>
          </a:endParaRPr>
        </a:p>
      </dgm:t>
    </dgm:pt>
    <dgm:pt modelId="{B7EA1977-2ACE-4613-87FF-8ADC97A02722}">
      <dgm:prSet/>
      <dgm:spPr/>
      <dgm:t>
        <a:bodyPr/>
        <a:lstStyle/>
        <a:p>
          <a:r>
            <a:rPr lang="zh-CN" altLang="en-US" dirty="0" smtClean="0">
              <a:latin typeface="微软雅黑" panose="020B0503020204020204" pitchFamily="34" charset="-122"/>
              <a:ea typeface="微软雅黑" panose="020B0503020204020204" pitchFamily="34" charset="-122"/>
            </a:rPr>
            <a:t>将省内各高校历年的精品课程收集整理，将这些优秀成果共享展现出来，方便用户使用和学习。</a:t>
          </a:r>
          <a:endParaRPr lang="zh-CN" altLang="en-US" dirty="0">
            <a:latin typeface="微软雅黑" panose="020B0503020204020204" pitchFamily="34" charset="-122"/>
            <a:ea typeface="微软雅黑" panose="020B0503020204020204" pitchFamily="34" charset="-122"/>
          </a:endParaRPr>
        </a:p>
      </dgm:t>
    </dgm:pt>
    <dgm:pt modelId="{EEAE23E9-5D3E-4A4D-B8DF-28E562AD9B48}" type="parTrans" cxnId="{18E592F8-996E-446B-99BD-3C68BC85BF26}">
      <dgm:prSet/>
      <dgm:spPr/>
      <dgm:t>
        <a:bodyPr/>
        <a:lstStyle/>
        <a:p>
          <a:endParaRPr lang="zh-CN" altLang="en-US">
            <a:latin typeface="微软雅黑" panose="020B0503020204020204" pitchFamily="34" charset="-122"/>
            <a:ea typeface="微软雅黑" panose="020B0503020204020204" pitchFamily="34" charset="-122"/>
          </a:endParaRPr>
        </a:p>
      </dgm:t>
    </dgm:pt>
    <dgm:pt modelId="{57A0545F-53E5-41EB-A4DD-E67F253A08A5}" type="sibTrans" cxnId="{18E592F8-996E-446B-99BD-3C68BC85BF26}">
      <dgm:prSet/>
      <dgm:spPr/>
      <dgm:t>
        <a:bodyPr/>
        <a:lstStyle/>
        <a:p>
          <a:endParaRPr lang="zh-CN" altLang="en-US">
            <a:latin typeface="微软雅黑" panose="020B0503020204020204" pitchFamily="34" charset="-122"/>
            <a:ea typeface="微软雅黑" panose="020B0503020204020204" pitchFamily="34" charset="-122"/>
          </a:endParaRPr>
        </a:p>
      </dgm:t>
    </dgm:pt>
    <dgm:pt modelId="{F6734A7D-152C-4EBA-BFEE-19353E83B4EB}">
      <dgm:prSet custT="1"/>
      <dgm:spPr/>
      <dgm:t>
        <a:bodyPr/>
        <a:lstStyle/>
        <a:p>
          <a:r>
            <a:rPr lang="zh-CN" altLang="en-US" sz="2400" dirty="0" smtClean="0">
              <a:latin typeface="微软雅黑" panose="020B0503020204020204" pitchFamily="34" charset="-122"/>
              <a:ea typeface="微软雅黑" panose="020B0503020204020204" pitchFamily="34" charset="-122"/>
            </a:rPr>
            <a:t>课程制作</a:t>
          </a:r>
          <a:endParaRPr lang="zh-CN" altLang="en-US" sz="2400" dirty="0">
            <a:latin typeface="微软雅黑" panose="020B0503020204020204" pitchFamily="34" charset="-122"/>
            <a:ea typeface="微软雅黑" panose="020B0503020204020204" pitchFamily="34" charset="-122"/>
          </a:endParaRPr>
        </a:p>
      </dgm:t>
    </dgm:pt>
    <dgm:pt modelId="{11FBD220-887D-422F-AC6D-1D7B433C74F0}" type="parTrans" cxnId="{7F4188C9-70A0-4B7A-968F-F6A81E4F2246}">
      <dgm:prSet/>
      <dgm:spPr/>
      <dgm:t>
        <a:bodyPr/>
        <a:lstStyle/>
        <a:p>
          <a:endParaRPr lang="zh-CN" altLang="en-US">
            <a:latin typeface="微软雅黑" panose="020B0503020204020204" pitchFamily="34" charset="-122"/>
            <a:ea typeface="微软雅黑" panose="020B0503020204020204" pitchFamily="34" charset="-122"/>
          </a:endParaRPr>
        </a:p>
      </dgm:t>
    </dgm:pt>
    <dgm:pt modelId="{07FF3F07-9665-456A-947D-6F41C303F50C}" type="sibTrans" cxnId="{7F4188C9-70A0-4B7A-968F-F6A81E4F2246}">
      <dgm:prSet/>
      <dgm:spPr/>
      <dgm:t>
        <a:bodyPr/>
        <a:lstStyle/>
        <a:p>
          <a:endParaRPr lang="zh-CN" altLang="en-US">
            <a:latin typeface="微软雅黑" panose="020B0503020204020204" pitchFamily="34" charset="-122"/>
            <a:ea typeface="微软雅黑" panose="020B0503020204020204" pitchFamily="34" charset="-122"/>
          </a:endParaRPr>
        </a:p>
      </dgm:t>
    </dgm:pt>
    <dgm:pt modelId="{342E5D5A-43FF-4C7A-8B95-4BAD76B49377}">
      <dgm:prSet/>
      <dgm:spPr/>
      <dgm:t>
        <a:bodyPr/>
        <a:lstStyle/>
        <a:p>
          <a:r>
            <a:rPr lang="zh-CN" altLang="en-US" dirty="0" smtClean="0">
              <a:latin typeface="微软雅黑" panose="020B0503020204020204" pitchFamily="34" charset="-122"/>
              <a:ea typeface="微软雅黑" panose="020B0503020204020204" pitchFamily="34" charset="-122"/>
            </a:rPr>
            <a:t>根据各高校优势资源，继续制作新的网络课程。</a:t>
          </a:r>
          <a:endParaRPr lang="zh-CN" altLang="en-US" dirty="0">
            <a:latin typeface="微软雅黑" panose="020B0503020204020204" pitchFamily="34" charset="-122"/>
            <a:ea typeface="微软雅黑" panose="020B0503020204020204" pitchFamily="34" charset="-122"/>
          </a:endParaRPr>
        </a:p>
      </dgm:t>
    </dgm:pt>
    <dgm:pt modelId="{F7F35698-4BDE-4DE7-9E9A-3D9BE70F5EB9}" type="parTrans" cxnId="{A2B23093-CEA3-4513-94C9-E6B2A360F56E}">
      <dgm:prSet/>
      <dgm:spPr/>
      <dgm:t>
        <a:bodyPr/>
        <a:lstStyle/>
        <a:p>
          <a:endParaRPr lang="zh-CN" altLang="en-US">
            <a:latin typeface="微软雅黑" panose="020B0503020204020204" pitchFamily="34" charset="-122"/>
            <a:ea typeface="微软雅黑" panose="020B0503020204020204" pitchFamily="34" charset="-122"/>
          </a:endParaRPr>
        </a:p>
      </dgm:t>
    </dgm:pt>
    <dgm:pt modelId="{E8B7A8BA-A7DA-4208-957B-BDC76EA75B5F}" type="sibTrans" cxnId="{A2B23093-CEA3-4513-94C9-E6B2A360F56E}">
      <dgm:prSet/>
      <dgm:spPr/>
      <dgm:t>
        <a:bodyPr/>
        <a:lstStyle/>
        <a:p>
          <a:endParaRPr lang="zh-CN" altLang="en-US">
            <a:latin typeface="微软雅黑" panose="020B0503020204020204" pitchFamily="34" charset="-122"/>
            <a:ea typeface="微软雅黑" panose="020B0503020204020204" pitchFamily="34" charset="-122"/>
          </a:endParaRPr>
        </a:p>
      </dgm:t>
    </dgm:pt>
    <dgm:pt modelId="{2CECC4D4-85AB-4DD5-980F-3AA38AB1A8EF}">
      <dgm:prSet custT="1"/>
      <dgm:spPr/>
      <dgm:t>
        <a:bodyPr/>
        <a:lstStyle/>
        <a:p>
          <a:r>
            <a:rPr lang="zh-CN" altLang="en-US" sz="2400" dirty="0" smtClean="0">
              <a:latin typeface="微软雅黑" panose="020B0503020204020204" pitchFamily="34" charset="-122"/>
              <a:ea typeface="微软雅黑" panose="020B0503020204020204" pitchFamily="34" charset="-122"/>
            </a:rPr>
            <a:t>慕课制作</a:t>
          </a:r>
          <a:endParaRPr lang="zh-CN" altLang="en-US" sz="2400" dirty="0">
            <a:latin typeface="微软雅黑" panose="020B0503020204020204" pitchFamily="34" charset="-122"/>
            <a:ea typeface="微软雅黑" panose="020B0503020204020204" pitchFamily="34" charset="-122"/>
          </a:endParaRPr>
        </a:p>
      </dgm:t>
    </dgm:pt>
    <dgm:pt modelId="{40DC3C30-AA08-4C5D-9E55-F615429E8BBA}" type="parTrans" cxnId="{1386B872-475B-4C36-9691-A50ABC4BBC61}">
      <dgm:prSet/>
      <dgm:spPr/>
      <dgm:t>
        <a:bodyPr/>
        <a:lstStyle/>
        <a:p>
          <a:endParaRPr lang="zh-CN" altLang="en-US">
            <a:latin typeface="微软雅黑" panose="020B0503020204020204" pitchFamily="34" charset="-122"/>
            <a:ea typeface="微软雅黑" panose="020B0503020204020204" pitchFamily="34" charset="-122"/>
          </a:endParaRPr>
        </a:p>
      </dgm:t>
    </dgm:pt>
    <dgm:pt modelId="{EED081FE-01BF-4740-A364-26A96A3D0D8F}" type="sibTrans" cxnId="{1386B872-475B-4C36-9691-A50ABC4BBC61}">
      <dgm:prSet/>
      <dgm:spPr/>
      <dgm:t>
        <a:bodyPr/>
        <a:lstStyle/>
        <a:p>
          <a:endParaRPr lang="zh-CN" altLang="en-US">
            <a:latin typeface="微软雅黑" panose="020B0503020204020204" pitchFamily="34" charset="-122"/>
            <a:ea typeface="微软雅黑" panose="020B0503020204020204" pitchFamily="34" charset="-122"/>
          </a:endParaRPr>
        </a:p>
      </dgm:t>
    </dgm:pt>
    <dgm:pt modelId="{47F0CA93-EB36-42D3-A6E0-9F9C0BFE8A81}">
      <dgm:prSet/>
      <dgm:spPr/>
      <dgm:t>
        <a:bodyPr/>
        <a:lstStyle/>
        <a:p>
          <a:r>
            <a:rPr lang="zh-CN" altLang="en-US" dirty="0" smtClean="0">
              <a:latin typeface="微软雅黑" panose="020B0503020204020204" pitchFamily="34" charset="-122"/>
              <a:ea typeface="微软雅黑" panose="020B0503020204020204" pitchFamily="34" charset="-122"/>
            </a:rPr>
            <a:t>挑选部分课程，分割知识点单元，制作具有教学协作性和丰富图书馆资源支持的慕课课程。</a:t>
          </a:r>
          <a:endParaRPr lang="zh-CN" altLang="en-US" dirty="0">
            <a:latin typeface="微软雅黑" panose="020B0503020204020204" pitchFamily="34" charset="-122"/>
            <a:ea typeface="微软雅黑" panose="020B0503020204020204" pitchFamily="34" charset="-122"/>
          </a:endParaRPr>
        </a:p>
      </dgm:t>
    </dgm:pt>
    <dgm:pt modelId="{E4B1435A-962D-48FE-8163-C6228D5F8D23}" type="parTrans" cxnId="{2697FB4F-EE26-43D6-BCB1-825B4F8FA79F}">
      <dgm:prSet/>
      <dgm:spPr/>
      <dgm:t>
        <a:bodyPr/>
        <a:lstStyle/>
        <a:p>
          <a:endParaRPr lang="zh-CN" altLang="en-US">
            <a:latin typeface="微软雅黑" panose="020B0503020204020204" pitchFamily="34" charset="-122"/>
            <a:ea typeface="微软雅黑" panose="020B0503020204020204" pitchFamily="34" charset="-122"/>
          </a:endParaRPr>
        </a:p>
      </dgm:t>
    </dgm:pt>
    <dgm:pt modelId="{903BCF72-95CA-480D-A5BD-FF7A7ED62C02}" type="sibTrans" cxnId="{2697FB4F-EE26-43D6-BCB1-825B4F8FA79F}">
      <dgm:prSet/>
      <dgm:spPr/>
      <dgm:t>
        <a:bodyPr/>
        <a:lstStyle/>
        <a:p>
          <a:endParaRPr lang="zh-CN" altLang="en-US">
            <a:latin typeface="微软雅黑" panose="020B0503020204020204" pitchFamily="34" charset="-122"/>
            <a:ea typeface="微软雅黑" panose="020B0503020204020204" pitchFamily="34" charset="-122"/>
          </a:endParaRPr>
        </a:p>
      </dgm:t>
    </dgm:pt>
    <dgm:pt modelId="{6A803497-B957-4C34-91E0-CBE9310928D1}">
      <dgm:prSet custT="1"/>
      <dgm:spPr/>
      <dgm:t>
        <a:bodyPr/>
        <a:lstStyle/>
        <a:p>
          <a:r>
            <a:rPr lang="zh-CN" altLang="en-US" sz="2400" dirty="0" smtClean="0">
              <a:latin typeface="微软雅黑" panose="020B0503020204020204" pitchFamily="34" charset="-122"/>
              <a:ea typeface="微软雅黑" panose="020B0503020204020204" pitchFamily="34" charset="-122"/>
            </a:rPr>
            <a:t>网上公开课汇集</a:t>
          </a:r>
          <a:endParaRPr lang="zh-CN" altLang="en-US" sz="2400" dirty="0">
            <a:latin typeface="微软雅黑" panose="020B0503020204020204" pitchFamily="34" charset="-122"/>
            <a:ea typeface="微软雅黑" panose="020B0503020204020204" pitchFamily="34" charset="-122"/>
          </a:endParaRPr>
        </a:p>
      </dgm:t>
    </dgm:pt>
    <dgm:pt modelId="{285B5145-47C2-40B5-91A6-8733C80BE7B1}" type="parTrans" cxnId="{C6A1C055-CF9A-4118-A65B-010F5B25040D}">
      <dgm:prSet/>
      <dgm:spPr/>
      <dgm:t>
        <a:bodyPr/>
        <a:lstStyle/>
        <a:p>
          <a:endParaRPr lang="zh-CN" altLang="en-US">
            <a:latin typeface="微软雅黑" panose="020B0503020204020204" pitchFamily="34" charset="-122"/>
            <a:ea typeface="微软雅黑" panose="020B0503020204020204" pitchFamily="34" charset="-122"/>
          </a:endParaRPr>
        </a:p>
      </dgm:t>
    </dgm:pt>
    <dgm:pt modelId="{F3C0D1CF-65E1-4791-9E02-911D45A910AA}" type="sibTrans" cxnId="{C6A1C055-CF9A-4118-A65B-010F5B25040D}">
      <dgm:prSet/>
      <dgm:spPr/>
      <dgm:t>
        <a:bodyPr/>
        <a:lstStyle/>
        <a:p>
          <a:endParaRPr lang="zh-CN" altLang="en-US">
            <a:latin typeface="微软雅黑" panose="020B0503020204020204" pitchFamily="34" charset="-122"/>
            <a:ea typeface="微软雅黑" panose="020B0503020204020204" pitchFamily="34" charset="-122"/>
          </a:endParaRPr>
        </a:p>
      </dgm:t>
    </dgm:pt>
    <dgm:pt modelId="{18C3FDD3-498D-4244-B66B-29C93BA3393D}">
      <dgm:prSet/>
      <dgm:spPr/>
      <dgm:t>
        <a:bodyPr/>
        <a:lstStyle/>
        <a:p>
          <a:r>
            <a:rPr lang="zh-CN" altLang="en-US" dirty="0" smtClean="0">
              <a:latin typeface="微软雅黑" panose="020B0503020204020204" pitchFamily="34" charset="-122"/>
              <a:ea typeface="微软雅黑" panose="020B0503020204020204" pitchFamily="34" charset="-122"/>
            </a:rPr>
            <a:t>甄选并汇集一些优质的国内外公开课，丰富平台内容。</a:t>
          </a:r>
          <a:endParaRPr lang="zh-CN" altLang="en-US" dirty="0">
            <a:latin typeface="微软雅黑" panose="020B0503020204020204" pitchFamily="34" charset="-122"/>
            <a:ea typeface="微软雅黑" panose="020B0503020204020204" pitchFamily="34" charset="-122"/>
          </a:endParaRPr>
        </a:p>
      </dgm:t>
    </dgm:pt>
    <dgm:pt modelId="{79DC8157-4F5E-407A-B347-74E07967EAEA}" type="parTrans" cxnId="{D2F2FD7E-00A1-4958-B41E-0B17B84680C3}">
      <dgm:prSet/>
      <dgm:spPr/>
      <dgm:t>
        <a:bodyPr/>
        <a:lstStyle/>
        <a:p>
          <a:endParaRPr lang="zh-CN" altLang="en-US">
            <a:latin typeface="微软雅黑" panose="020B0503020204020204" pitchFamily="34" charset="-122"/>
            <a:ea typeface="微软雅黑" panose="020B0503020204020204" pitchFamily="34" charset="-122"/>
          </a:endParaRPr>
        </a:p>
      </dgm:t>
    </dgm:pt>
    <dgm:pt modelId="{845BFBEE-DD3C-4525-832F-378513718EAE}" type="sibTrans" cxnId="{D2F2FD7E-00A1-4958-B41E-0B17B84680C3}">
      <dgm:prSet/>
      <dgm:spPr/>
      <dgm:t>
        <a:bodyPr/>
        <a:lstStyle/>
        <a:p>
          <a:endParaRPr lang="zh-CN" altLang="en-US">
            <a:latin typeface="微软雅黑" panose="020B0503020204020204" pitchFamily="34" charset="-122"/>
            <a:ea typeface="微软雅黑" panose="020B0503020204020204" pitchFamily="34" charset="-122"/>
          </a:endParaRPr>
        </a:p>
      </dgm:t>
    </dgm:pt>
    <dgm:pt modelId="{AFF069A9-B89E-4B43-BD3B-31D3B59D0FF2}" type="pres">
      <dgm:prSet presAssocID="{FFD17310-0CCB-44BA-AFC1-6A3E3B816863}" presName="Name0" presStyleCnt="0">
        <dgm:presLayoutVars>
          <dgm:dir/>
          <dgm:animLvl val="lvl"/>
          <dgm:resizeHandles val="exact"/>
        </dgm:presLayoutVars>
      </dgm:prSet>
      <dgm:spPr/>
      <dgm:t>
        <a:bodyPr/>
        <a:lstStyle/>
        <a:p>
          <a:endParaRPr lang="zh-CN" altLang="en-US"/>
        </a:p>
      </dgm:t>
    </dgm:pt>
    <dgm:pt modelId="{F527F7A9-8FA9-463A-98EE-DDDB83458882}" type="pres">
      <dgm:prSet presAssocID="{1FCF85E0-852D-48B8-B9F8-070E00DA9ED3}" presName="linNode" presStyleCnt="0"/>
      <dgm:spPr/>
    </dgm:pt>
    <dgm:pt modelId="{8F82E6DB-BFF6-4DED-89C7-E2629F663102}" type="pres">
      <dgm:prSet presAssocID="{1FCF85E0-852D-48B8-B9F8-070E00DA9ED3}" presName="parentText" presStyleLbl="node1" presStyleIdx="0" presStyleCnt="4">
        <dgm:presLayoutVars>
          <dgm:chMax val="1"/>
          <dgm:bulletEnabled val="1"/>
        </dgm:presLayoutVars>
      </dgm:prSet>
      <dgm:spPr/>
      <dgm:t>
        <a:bodyPr/>
        <a:lstStyle/>
        <a:p>
          <a:endParaRPr lang="zh-CN" altLang="en-US"/>
        </a:p>
      </dgm:t>
    </dgm:pt>
    <dgm:pt modelId="{81E1B06E-4F7B-421A-808E-95C29F4E8B32}" type="pres">
      <dgm:prSet presAssocID="{1FCF85E0-852D-48B8-B9F8-070E00DA9ED3}" presName="descendantText" presStyleLbl="alignAccFollowNode1" presStyleIdx="0" presStyleCnt="4">
        <dgm:presLayoutVars>
          <dgm:bulletEnabled val="1"/>
        </dgm:presLayoutVars>
      </dgm:prSet>
      <dgm:spPr/>
      <dgm:t>
        <a:bodyPr/>
        <a:lstStyle/>
        <a:p>
          <a:endParaRPr lang="zh-CN" altLang="en-US"/>
        </a:p>
      </dgm:t>
    </dgm:pt>
    <dgm:pt modelId="{42DB8BC9-C05F-40C7-BBBC-88D59A33C355}" type="pres">
      <dgm:prSet presAssocID="{6516BE74-3F23-41C4-A60C-B342E530913B}" presName="sp" presStyleCnt="0"/>
      <dgm:spPr/>
    </dgm:pt>
    <dgm:pt modelId="{D3BE6925-5002-4CB0-92C2-40FF2F996222}" type="pres">
      <dgm:prSet presAssocID="{F6734A7D-152C-4EBA-BFEE-19353E83B4EB}" presName="linNode" presStyleCnt="0"/>
      <dgm:spPr/>
    </dgm:pt>
    <dgm:pt modelId="{54431E8D-81FF-432C-897F-B7E7A5E30483}" type="pres">
      <dgm:prSet presAssocID="{F6734A7D-152C-4EBA-BFEE-19353E83B4EB}" presName="parentText" presStyleLbl="node1" presStyleIdx="1" presStyleCnt="4">
        <dgm:presLayoutVars>
          <dgm:chMax val="1"/>
          <dgm:bulletEnabled val="1"/>
        </dgm:presLayoutVars>
      </dgm:prSet>
      <dgm:spPr/>
      <dgm:t>
        <a:bodyPr/>
        <a:lstStyle/>
        <a:p>
          <a:endParaRPr lang="zh-CN" altLang="en-US"/>
        </a:p>
      </dgm:t>
    </dgm:pt>
    <dgm:pt modelId="{E912175B-3E47-40C5-9A78-759041E8C59E}" type="pres">
      <dgm:prSet presAssocID="{F6734A7D-152C-4EBA-BFEE-19353E83B4EB}" presName="descendantText" presStyleLbl="alignAccFollowNode1" presStyleIdx="1" presStyleCnt="4">
        <dgm:presLayoutVars>
          <dgm:bulletEnabled val="1"/>
        </dgm:presLayoutVars>
      </dgm:prSet>
      <dgm:spPr/>
      <dgm:t>
        <a:bodyPr/>
        <a:lstStyle/>
        <a:p>
          <a:endParaRPr lang="zh-CN" altLang="en-US"/>
        </a:p>
      </dgm:t>
    </dgm:pt>
    <dgm:pt modelId="{D318B293-8648-4ADD-9089-10BF2561D1C2}" type="pres">
      <dgm:prSet presAssocID="{07FF3F07-9665-456A-947D-6F41C303F50C}" presName="sp" presStyleCnt="0"/>
      <dgm:spPr/>
    </dgm:pt>
    <dgm:pt modelId="{80AC3377-9B04-4C35-BD28-C5E1BED7581C}" type="pres">
      <dgm:prSet presAssocID="{2CECC4D4-85AB-4DD5-980F-3AA38AB1A8EF}" presName="linNode" presStyleCnt="0"/>
      <dgm:spPr/>
    </dgm:pt>
    <dgm:pt modelId="{6BE1B57F-8001-4F7E-9C1D-E0FA277C8B2E}" type="pres">
      <dgm:prSet presAssocID="{2CECC4D4-85AB-4DD5-980F-3AA38AB1A8EF}" presName="parentText" presStyleLbl="node1" presStyleIdx="2" presStyleCnt="4">
        <dgm:presLayoutVars>
          <dgm:chMax val="1"/>
          <dgm:bulletEnabled val="1"/>
        </dgm:presLayoutVars>
      </dgm:prSet>
      <dgm:spPr/>
      <dgm:t>
        <a:bodyPr/>
        <a:lstStyle/>
        <a:p>
          <a:endParaRPr lang="zh-CN" altLang="en-US"/>
        </a:p>
      </dgm:t>
    </dgm:pt>
    <dgm:pt modelId="{8FB2A0AB-84BA-4BA0-A6CD-B9D5191CA68A}" type="pres">
      <dgm:prSet presAssocID="{2CECC4D4-85AB-4DD5-980F-3AA38AB1A8EF}" presName="descendantText" presStyleLbl="alignAccFollowNode1" presStyleIdx="2" presStyleCnt="4">
        <dgm:presLayoutVars>
          <dgm:bulletEnabled val="1"/>
        </dgm:presLayoutVars>
      </dgm:prSet>
      <dgm:spPr/>
      <dgm:t>
        <a:bodyPr/>
        <a:lstStyle/>
        <a:p>
          <a:endParaRPr lang="zh-CN" altLang="en-US"/>
        </a:p>
      </dgm:t>
    </dgm:pt>
    <dgm:pt modelId="{AA2FF3D7-1BEA-40AC-8433-2FD45BCCB214}" type="pres">
      <dgm:prSet presAssocID="{EED081FE-01BF-4740-A364-26A96A3D0D8F}" presName="sp" presStyleCnt="0"/>
      <dgm:spPr/>
    </dgm:pt>
    <dgm:pt modelId="{098E4F7D-EE2E-4359-95FD-FCECF6A9987D}" type="pres">
      <dgm:prSet presAssocID="{6A803497-B957-4C34-91E0-CBE9310928D1}" presName="linNode" presStyleCnt="0"/>
      <dgm:spPr/>
    </dgm:pt>
    <dgm:pt modelId="{6EBACCEA-4EFA-40F5-BD12-1A285A65C08D}" type="pres">
      <dgm:prSet presAssocID="{6A803497-B957-4C34-91E0-CBE9310928D1}" presName="parentText" presStyleLbl="node1" presStyleIdx="3" presStyleCnt="4">
        <dgm:presLayoutVars>
          <dgm:chMax val="1"/>
          <dgm:bulletEnabled val="1"/>
        </dgm:presLayoutVars>
      </dgm:prSet>
      <dgm:spPr/>
      <dgm:t>
        <a:bodyPr/>
        <a:lstStyle/>
        <a:p>
          <a:endParaRPr lang="zh-CN" altLang="en-US"/>
        </a:p>
      </dgm:t>
    </dgm:pt>
    <dgm:pt modelId="{322F0E3A-700D-4B39-AE44-51BB1879CA63}" type="pres">
      <dgm:prSet presAssocID="{6A803497-B957-4C34-91E0-CBE9310928D1}" presName="descendantText" presStyleLbl="alignAccFollowNode1" presStyleIdx="3" presStyleCnt="4">
        <dgm:presLayoutVars>
          <dgm:bulletEnabled val="1"/>
        </dgm:presLayoutVars>
      </dgm:prSet>
      <dgm:spPr/>
      <dgm:t>
        <a:bodyPr/>
        <a:lstStyle/>
        <a:p>
          <a:endParaRPr lang="zh-CN" altLang="en-US"/>
        </a:p>
      </dgm:t>
    </dgm:pt>
  </dgm:ptLst>
  <dgm:cxnLst>
    <dgm:cxn modelId="{1386B872-475B-4C36-9691-A50ABC4BBC61}" srcId="{FFD17310-0CCB-44BA-AFC1-6A3E3B816863}" destId="{2CECC4D4-85AB-4DD5-980F-3AA38AB1A8EF}" srcOrd="2" destOrd="0" parTransId="{40DC3C30-AA08-4C5D-9E55-F615429E8BBA}" sibTransId="{EED081FE-01BF-4740-A364-26A96A3D0D8F}"/>
    <dgm:cxn modelId="{4360D0E2-E20A-4164-995F-D9BD63746AF4}" type="presOf" srcId="{2CECC4D4-85AB-4DD5-980F-3AA38AB1A8EF}" destId="{6BE1B57F-8001-4F7E-9C1D-E0FA277C8B2E}" srcOrd="0" destOrd="0" presId="urn:microsoft.com/office/officeart/2005/8/layout/vList5"/>
    <dgm:cxn modelId="{39B3A4C8-C43E-4A78-8998-0ACB3A1A0BE1}" type="presOf" srcId="{18C3FDD3-498D-4244-B66B-29C93BA3393D}" destId="{322F0E3A-700D-4B39-AE44-51BB1879CA63}" srcOrd="0" destOrd="0" presId="urn:microsoft.com/office/officeart/2005/8/layout/vList5"/>
    <dgm:cxn modelId="{FD6A33C8-3E16-490E-992D-5CF00683630D}" type="presOf" srcId="{47F0CA93-EB36-42D3-A6E0-9F9C0BFE8A81}" destId="{8FB2A0AB-84BA-4BA0-A6CD-B9D5191CA68A}" srcOrd="0" destOrd="0" presId="urn:microsoft.com/office/officeart/2005/8/layout/vList5"/>
    <dgm:cxn modelId="{A0F4AAB1-EFE3-4E77-A506-0FA435FA9AA9}" type="presOf" srcId="{342E5D5A-43FF-4C7A-8B95-4BAD76B49377}" destId="{E912175B-3E47-40C5-9A78-759041E8C59E}" srcOrd="0" destOrd="0" presId="urn:microsoft.com/office/officeart/2005/8/layout/vList5"/>
    <dgm:cxn modelId="{2697FB4F-EE26-43D6-BCB1-825B4F8FA79F}" srcId="{2CECC4D4-85AB-4DD5-980F-3AA38AB1A8EF}" destId="{47F0CA93-EB36-42D3-A6E0-9F9C0BFE8A81}" srcOrd="0" destOrd="0" parTransId="{E4B1435A-962D-48FE-8163-C6228D5F8D23}" sibTransId="{903BCF72-95CA-480D-A5BD-FF7A7ED62C02}"/>
    <dgm:cxn modelId="{C6A1C055-CF9A-4118-A65B-010F5B25040D}" srcId="{FFD17310-0CCB-44BA-AFC1-6A3E3B816863}" destId="{6A803497-B957-4C34-91E0-CBE9310928D1}" srcOrd="3" destOrd="0" parTransId="{285B5145-47C2-40B5-91A6-8733C80BE7B1}" sibTransId="{F3C0D1CF-65E1-4791-9E02-911D45A910AA}"/>
    <dgm:cxn modelId="{24DEB219-1CB8-44E8-AB6E-940FDE45A1B2}" type="presOf" srcId="{B7EA1977-2ACE-4613-87FF-8ADC97A02722}" destId="{81E1B06E-4F7B-421A-808E-95C29F4E8B32}" srcOrd="0" destOrd="0" presId="urn:microsoft.com/office/officeart/2005/8/layout/vList5"/>
    <dgm:cxn modelId="{DFAAC6B6-C89B-4133-B406-8DD369B0E07E}" type="presOf" srcId="{FFD17310-0CCB-44BA-AFC1-6A3E3B816863}" destId="{AFF069A9-B89E-4B43-BD3B-31D3B59D0FF2}" srcOrd="0" destOrd="0" presId="urn:microsoft.com/office/officeart/2005/8/layout/vList5"/>
    <dgm:cxn modelId="{32ED2DCE-FF7C-4143-B3C4-F5CB8AD97622}" type="presOf" srcId="{6A803497-B957-4C34-91E0-CBE9310928D1}" destId="{6EBACCEA-4EFA-40F5-BD12-1A285A65C08D}" srcOrd="0" destOrd="0" presId="urn:microsoft.com/office/officeart/2005/8/layout/vList5"/>
    <dgm:cxn modelId="{D2F2FD7E-00A1-4958-B41E-0B17B84680C3}" srcId="{6A803497-B957-4C34-91E0-CBE9310928D1}" destId="{18C3FDD3-498D-4244-B66B-29C93BA3393D}" srcOrd="0" destOrd="0" parTransId="{79DC8157-4F5E-407A-B347-74E07967EAEA}" sibTransId="{845BFBEE-DD3C-4525-832F-378513718EAE}"/>
    <dgm:cxn modelId="{175222FB-4FD7-4D22-9AE2-1DD6A83B3302}" type="presOf" srcId="{1FCF85E0-852D-48B8-B9F8-070E00DA9ED3}" destId="{8F82E6DB-BFF6-4DED-89C7-E2629F663102}" srcOrd="0" destOrd="0" presId="urn:microsoft.com/office/officeart/2005/8/layout/vList5"/>
    <dgm:cxn modelId="{A2B23093-CEA3-4513-94C9-E6B2A360F56E}" srcId="{F6734A7D-152C-4EBA-BFEE-19353E83B4EB}" destId="{342E5D5A-43FF-4C7A-8B95-4BAD76B49377}" srcOrd="0" destOrd="0" parTransId="{F7F35698-4BDE-4DE7-9E9A-3D9BE70F5EB9}" sibTransId="{E8B7A8BA-A7DA-4208-957B-BDC76EA75B5F}"/>
    <dgm:cxn modelId="{D8DA37DC-BDDD-4907-BA3D-228DEDE83061}" type="presOf" srcId="{F6734A7D-152C-4EBA-BFEE-19353E83B4EB}" destId="{54431E8D-81FF-432C-897F-B7E7A5E30483}" srcOrd="0" destOrd="0" presId="urn:microsoft.com/office/officeart/2005/8/layout/vList5"/>
    <dgm:cxn modelId="{7D0B52CB-69B9-4149-BE7E-3EE0FFB55458}" srcId="{FFD17310-0CCB-44BA-AFC1-6A3E3B816863}" destId="{1FCF85E0-852D-48B8-B9F8-070E00DA9ED3}" srcOrd="0" destOrd="0" parTransId="{C7C54C9E-9BD2-4F43-889C-3E282E5A8A12}" sibTransId="{6516BE74-3F23-41C4-A60C-B342E530913B}"/>
    <dgm:cxn modelId="{7F4188C9-70A0-4B7A-968F-F6A81E4F2246}" srcId="{FFD17310-0CCB-44BA-AFC1-6A3E3B816863}" destId="{F6734A7D-152C-4EBA-BFEE-19353E83B4EB}" srcOrd="1" destOrd="0" parTransId="{11FBD220-887D-422F-AC6D-1D7B433C74F0}" sibTransId="{07FF3F07-9665-456A-947D-6F41C303F50C}"/>
    <dgm:cxn modelId="{18E592F8-996E-446B-99BD-3C68BC85BF26}" srcId="{1FCF85E0-852D-48B8-B9F8-070E00DA9ED3}" destId="{B7EA1977-2ACE-4613-87FF-8ADC97A02722}" srcOrd="0" destOrd="0" parTransId="{EEAE23E9-5D3E-4A4D-B8DF-28E562AD9B48}" sibTransId="{57A0545F-53E5-41EB-A4DD-E67F253A08A5}"/>
    <dgm:cxn modelId="{C9442820-1B0D-4CF2-9790-0AD2C65AECA5}" type="presParOf" srcId="{AFF069A9-B89E-4B43-BD3B-31D3B59D0FF2}" destId="{F527F7A9-8FA9-463A-98EE-DDDB83458882}" srcOrd="0" destOrd="0" presId="urn:microsoft.com/office/officeart/2005/8/layout/vList5"/>
    <dgm:cxn modelId="{A6FC3FC8-32CC-4A84-A461-1776C90D4887}" type="presParOf" srcId="{F527F7A9-8FA9-463A-98EE-DDDB83458882}" destId="{8F82E6DB-BFF6-4DED-89C7-E2629F663102}" srcOrd="0" destOrd="0" presId="urn:microsoft.com/office/officeart/2005/8/layout/vList5"/>
    <dgm:cxn modelId="{D588AF25-94C2-4E7F-8731-CA85AFC249B0}" type="presParOf" srcId="{F527F7A9-8FA9-463A-98EE-DDDB83458882}" destId="{81E1B06E-4F7B-421A-808E-95C29F4E8B32}" srcOrd="1" destOrd="0" presId="urn:microsoft.com/office/officeart/2005/8/layout/vList5"/>
    <dgm:cxn modelId="{A9F05EB1-7B02-44A1-940F-606974D43428}" type="presParOf" srcId="{AFF069A9-B89E-4B43-BD3B-31D3B59D0FF2}" destId="{42DB8BC9-C05F-40C7-BBBC-88D59A33C355}" srcOrd="1" destOrd="0" presId="urn:microsoft.com/office/officeart/2005/8/layout/vList5"/>
    <dgm:cxn modelId="{A3507A9B-1D57-46A4-B310-D2D342F1D041}" type="presParOf" srcId="{AFF069A9-B89E-4B43-BD3B-31D3B59D0FF2}" destId="{D3BE6925-5002-4CB0-92C2-40FF2F996222}" srcOrd="2" destOrd="0" presId="urn:microsoft.com/office/officeart/2005/8/layout/vList5"/>
    <dgm:cxn modelId="{0F9D3924-DA00-49FC-B841-732383B828F1}" type="presParOf" srcId="{D3BE6925-5002-4CB0-92C2-40FF2F996222}" destId="{54431E8D-81FF-432C-897F-B7E7A5E30483}" srcOrd="0" destOrd="0" presId="urn:microsoft.com/office/officeart/2005/8/layout/vList5"/>
    <dgm:cxn modelId="{CF515CF7-275A-47E2-8261-09DA1331E57B}" type="presParOf" srcId="{D3BE6925-5002-4CB0-92C2-40FF2F996222}" destId="{E912175B-3E47-40C5-9A78-759041E8C59E}" srcOrd="1" destOrd="0" presId="urn:microsoft.com/office/officeart/2005/8/layout/vList5"/>
    <dgm:cxn modelId="{7303B021-3C49-424A-A0D2-979EAA65785F}" type="presParOf" srcId="{AFF069A9-B89E-4B43-BD3B-31D3B59D0FF2}" destId="{D318B293-8648-4ADD-9089-10BF2561D1C2}" srcOrd="3" destOrd="0" presId="urn:microsoft.com/office/officeart/2005/8/layout/vList5"/>
    <dgm:cxn modelId="{911E83A6-3C14-42B4-A9CE-9C8B20B4AB65}" type="presParOf" srcId="{AFF069A9-B89E-4B43-BD3B-31D3B59D0FF2}" destId="{80AC3377-9B04-4C35-BD28-C5E1BED7581C}" srcOrd="4" destOrd="0" presId="urn:microsoft.com/office/officeart/2005/8/layout/vList5"/>
    <dgm:cxn modelId="{D179B03C-8163-4403-A363-D4E5DD13137B}" type="presParOf" srcId="{80AC3377-9B04-4C35-BD28-C5E1BED7581C}" destId="{6BE1B57F-8001-4F7E-9C1D-E0FA277C8B2E}" srcOrd="0" destOrd="0" presId="urn:microsoft.com/office/officeart/2005/8/layout/vList5"/>
    <dgm:cxn modelId="{7B1C0BF0-712D-48B2-93D2-F80E8C38C2FB}" type="presParOf" srcId="{80AC3377-9B04-4C35-BD28-C5E1BED7581C}" destId="{8FB2A0AB-84BA-4BA0-A6CD-B9D5191CA68A}" srcOrd="1" destOrd="0" presId="urn:microsoft.com/office/officeart/2005/8/layout/vList5"/>
    <dgm:cxn modelId="{D7640162-A94D-4FE8-B97C-25D42D8BEEC0}" type="presParOf" srcId="{AFF069A9-B89E-4B43-BD3B-31D3B59D0FF2}" destId="{AA2FF3D7-1BEA-40AC-8433-2FD45BCCB214}" srcOrd="5" destOrd="0" presId="urn:microsoft.com/office/officeart/2005/8/layout/vList5"/>
    <dgm:cxn modelId="{7DAB7BA6-EC30-4210-AA78-9C15F2CB37A8}" type="presParOf" srcId="{AFF069A9-B89E-4B43-BD3B-31D3B59D0FF2}" destId="{098E4F7D-EE2E-4359-95FD-FCECF6A9987D}" srcOrd="6" destOrd="0" presId="urn:microsoft.com/office/officeart/2005/8/layout/vList5"/>
    <dgm:cxn modelId="{DAE882E1-A67D-484E-9378-EEFCF652B87D}" type="presParOf" srcId="{098E4F7D-EE2E-4359-95FD-FCECF6A9987D}" destId="{6EBACCEA-4EFA-40F5-BD12-1A285A65C08D}" srcOrd="0" destOrd="0" presId="urn:microsoft.com/office/officeart/2005/8/layout/vList5"/>
    <dgm:cxn modelId="{544D260E-308F-41DF-A33F-0E00144B5E33}" type="presParOf" srcId="{098E4F7D-EE2E-4359-95FD-FCECF6A9987D}" destId="{322F0E3A-700D-4B39-AE44-51BB1879CA6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D17310-0CCB-44BA-AFC1-6A3E3B816863}" type="doc">
      <dgm:prSet loTypeId="urn:microsoft.com/office/officeart/2011/layout/TabList" loCatId="list" qsTypeId="urn:microsoft.com/office/officeart/2005/8/quickstyle/simple5" qsCatId="simple" csTypeId="urn:microsoft.com/office/officeart/2005/8/colors/colorful1" csCatId="colorful" phldr="1"/>
      <dgm:spPr/>
      <dgm:t>
        <a:bodyPr/>
        <a:lstStyle/>
        <a:p>
          <a:endParaRPr lang="zh-CN" altLang="en-US"/>
        </a:p>
      </dgm:t>
    </dgm:pt>
    <dgm:pt modelId="{FD0395FB-216E-413A-A59A-B613D9A114FE}">
      <dgm:prSet custT="1"/>
      <dgm:spPr/>
      <dgm:t>
        <a:bodyPr/>
        <a:lstStyle/>
        <a:p>
          <a:r>
            <a:rPr lang="zh-CN" altLang="en-US" sz="2400" dirty="0" smtClean="0">
              <a:latin typeface="微软雅黑" panose="020B0503020204020204" pitchFamily="34" charset="-122"/>
              <a:ea typeface="微软雅黑" panose="020B0503020204020204" pitchFamily="34" charset="-122"/>
            </a:rPr>
            <a:t>教师</a:t>
          </a:r>
          <a:endParaRPr lang="zh-CN" altLang="en-US" sz="2400" dirty="0">
            <a:latin typeface="微软雅黑" panose="020B0503020204020204" pitchFamily="34" charset="-122"/>
            <a:ea typeface="微软雅黑" panose="020B0503020204020204" pitchFamily="34" charset="-122"/>
          </a:endParaRPr>
        </a:p>
      </dgm:t>
    </dgm:pt>
    <dgm:pt modelId="{B79DFCCF-75A5-4601-BB7B-FA098E0CA7BC}" type="parTrans" cxnId="{B263283D-25A6-4A08-94C2-1D1C55E56295}">
      <dgm:prSet/>
      <dgm:spPr/>
      <dgm:t>
        <a:bodyPr/>
        <a:lstStyle/>
        <a:p>
          <a:endParaRPr lang="zh-CN" altLang="en-US">
            <a:latin typeface="微软雅黑" panose="020B0503020204020204" pitchFamily="34" charset="-122"/>
            <a:ea typeface="微软雅黑" panose="020B0503020204020204" pitchFamily="34" charset="-122"/>
          </a:endParaRPr>
        </a:p>
      </dgm:t>
    </dgm:pt>
    <dgm:pt modelId="{B0B0E13E-CEC7-498A-A066-D5F6BE417F78}" type="sibTrans" cxnId="{B263283D-25A6-4A08-94C2-1D1C55E56295}">
      <dgm:prSet/>
      <dgm:spPr/>
      <dgm:t>
        <a:bodyPr/>
        <a:lstStyle/>
        <a:p>
          <a:endParaRPr lang="zh-CN" altLang="en-US">
            <a:latin typeface="微软雅黑" panose="020B0503020204020204" pitchFamily="34" charset="-122"/>
            <a:ea typeface="微软雅黑" panose="020B0503020204020204" pitchFamily="34" charset="-122"/>
          </a:endParaRPr>
        </a:p>
      </dgm:t>
    </dgm:pt>
    <dgm:pt modelId="{6FB833C9-053E-4825-AD3C-E024ADA14697}">
      <dgm:prSet custT="1"/>
      <dgm:spPr/>
      <dgm:t>
        <a:bodyPr/>
        <a:lstStyle/>
        <a:p>
          <a:r>
            <a:rPr lang="zh-CN" altLang="en-US" sz="2400" dirty="0" smtClean="0">
              <a:latin typeface="微软雅黑" panose="020B0503020204020204" pitchFamily="34" charset="-122"/>
              <a:ea typeface="微软雅黑" panose="020B0503020204020204" pitchFamily="34" charset="-122"/>
            </a:rPr>
            <a:t>学生</a:t>
          </a:r>
          <a:endParaRPr lang="zh-CN" altLang="en-US" sz="2400" dirty="0">
            <a:latin typeface="微软雅黑" panose="020B0503020204020204" pitchFamily="34" charset="-122"/>
            <a:ea typeface="微软雅黑" panose="020B0503020204020204" pitchFamily="34" charset="-122"/>
          </a:endParaRPr>
        </a:p>
      </dgm:t>
    </dgm:pt>
    <dgm:pt modelId="{311E0961-81E3-4672-9FF6-46BAF461DFBE}" type="parTrans" cxnId="{B635CDA7-F529-4EDA-9D6D-126D81969F85}">
      <dgm:prSet/>
      <dgm:spPr/>
      <dgm:t>
        <a:bodyPr/>
        <a:lstStyle/>
        <a:p>
          <a:endParaRPr lang="zh-CN" altLang="en-US">
            <a:latin typeface="微软雅黑" panose="020B0503020204020204" pitchFamily="34" charset="-122"/>
            <a:ea typeface="微软雅黑" panose="020B0503020204020204" pitchFamily="34" charset="-122"/>
          </a:endParaRPr>
        </a:p>
      </dgm:t>
    </dgm:pt>
    <dgm:pt modelId="{B591334D-1CAA-4E94-B915-61B892BE7A0A}" type="sibTrans" cxnId="{B635CDA7-F529-4EDA-9D6D-126D81969F85}">
      <dgm:prSet/>
      <dgm:spPr/>
      <dgm:t>
        <a:bodyPr/>
        <a:lstStyle/>
        <a:p>
          <a:endParaRPr lang="zh-CN" altLang="en-US">
            <a:latin typeface="微软雅黑" panose="020B0503020204020204" pitchFamily="34" charset="-122"/>
            <a:ea typeface="微软雅黑" panose="020B0503020204020204" pitchFamily="34" charset="-122"/>
          </a:endParaRPr>
        </a:p>
      </dgm:t>
    </dgm:pt>
    <dgm:pt modelId="{46338863-852A-466D-A451-49E968CD25F9}">
      <dgm:prSet custT="1"/>
      <dgm:spPr/>
      <dgm:t>
        <a:bodyPr/>
        <a:lstStyle/>
        <a:p>
          <a:r>
            <a:rPr lang="zh-CN" altLang="en-US" sz="2400" dirty="0" smtClean="0">
              <a:latin typeface="微软雅黑" panose="020B0503020204020204" pitchFamily="34" charset="-122"/>
              <a:ea typeface="微软雅黑" panose="020B0503020204020204" pitchFamily="34" charset="-122"/>
            </a:rPr>
            <a:t>学校</a:t>
          </a:r>
          <a:endParaRPr lang="zh-CN" altLang="en-US" sz="2400" dirty="0">
            <a:latin typeface="微软雅黑" panose="020B0503020204020204" pitchFamily="34" charset="-122"/>
            <a:ea typeface="微软雅黑" panose="020B0503020204020204" pitchFamily="34" charset="-122"/>
          </a:endParaRPr>
        </a:p>
      </dgm:t>
    </dgm:pt>
    <dgm:pt modelId="{972BC7FA-571A-400E-8342-2A769E65DBF6}" type="parTrans" cxnId="{8D1D49BA-02EB-4DD2-80FC-3351D32C8031}">
      <dgm:prSet/>
      <dgm:spPr/>
      <dgm:t>
        <a:bodyPr/>
        <a:lstStyle/>
        <a:p>
          <a:endParaRPr lang="zh-CN" altLang="en-US">
            <a:latin typeface="微软雅黑" panose="020B0503020204020204" pitchFamily="34" charset="-122"/>
            <a:ea typeface="微软雅黑" panose="020B0503020204020204" pitchFamily="34" charset="-122"/>
          </a:endParaRPr>
        </a:p>
      </dgm:t>
    </dgm:pt>
    <dgm:pt modelId="{C6F0441B-9056-4476-8F35-A5872B51263E}" type="sibTrans" cxnId="{8D1D49BA-02EB-4DD2-80FC-3351D32C8031}">
      <dgm:prSet/>
      <dgm:spPr/>
      <dgm:t>
        <a:bodyPr/>
        <a:lstStyle/>
        <a:p>
          <a:endParaRPr lang="zh-CN" altLang="en-US">
            <a:latin typeface="微软雅黑" panose="020B0503020204020204" pitchFamily="34" charset="-122"/>
            <a:ea typeface="微软雅黑" panose="020B0503020204020204" pitchFamily="34" charset="-122"/>
          </a:endParaRPr>
        </a:p>
      </dgm:t>
    </dgm:pt>
    <dgm:pt modelId="{5BF3F7A0-61CC-4D49-9DFC-C0DD5DA01DCD}">
      <dgm:prSet custT="1"/>
      <dgm:spPr/>
      <dgm:t>
        <a:bodyPr/>
        <a:lstStyle/>
        <a:p>
          <a:r>
            <a:rPr lang="zh-CN" altLang="en-US" sz="2400" dirty="0" smtClean="0">
              <a:latin typeface="微软雅黑" panose="020B0503020204020204" pitchFamily="34" charset="-122"/>
              <a:ea typeface="微软雅黑" panose="020B0503020204020204" pitchFamily="34" charset="-122"/>
            </a:rPr>
            <a:t>课程管理员</a:t>
          </a:r>
          <a:endParaRPr lang="zh-CN" altLang="en-US" sz="2400" dirty="0">
            <a:latin typeface="微软雅黑" panose="020B0503020204020204" pitchFamily="34" charset="-122"/>
            <a:ea typeface="微软雅黑" panose="020B0503020204020204" pitchFamily="34" charset="-122"/>
          </a:endParaRPr>
        </a:p>
      </dgm:t>
    </dgm:pt>
    <dgm:pt modelId="{B3D70A29-1EBB-45C9-ACCE-C7A40AE19AD8}" type="parTrans" cxnId="{7BE9056E-FF74-41A9-89D8-DDB71D9F649D}">
      <dgm:prSet/>
      <dgm:spPr/>
      <dgm:t>
        <a:bodyPr/>
        <a:lstStyle/>
        <a:p>
          <a:endParaRPr lang="zh-CN" altLang="en-US">
            <a:latin typeface="微软雅黑" panose="020B0503020204020204" pitchFamily="34" charset="-122"/>
            <a:ea typeface="微软雅黑" panose="020B0503020204020204" pitchFamily="34" charset="-122"/>
          </a:endParaRPr>
        </a:p>
      </dgm:t>
    </dgm:pt>
    <dgm:pt modelId="{5B41C8BB-F015-4301-89F8-6BE34EC935CC}" type="sibTrans" cxnId="{7BE9056E-FF74-41A9-89D8-DDB71D9F649D}">
      <dgm:prSet/>
      <dgm:spPr/>
      <dgm:t>
        <a:bodyPr/>
        <a:lstStyle/>
        <a:p>
          <a:endParaRPr lang="zh-CN" altLang="en-US">
            <a:latin typeface="微软雅黑" panose="020B0503020204020204" pitchFamily="34" charset="-122"/>
            <a:ea typeface="微软雅黑" panose="020B0503020204020204" pitchFamily="34" charset="-122"/>
          </a:endParaRPr>
        </a:p>
      </dgm:t>
    </dgm:pt>
    <dgm:pt modelId="{704D4999-E477-4563-9CC1-5F69D0A0FB26}">
      <dgm:prSet/>
      <dgm:spPr/>
      <dgm:t>
        <a:bodyPr/>
        <a:lstStyle/>
        <a:p>
          <a:r>
            <a:rPr lang="zh-CN" altLang="en-US" dirty="0" smtClean="0">
              <a:latin typeface="微软雅黑" panose="020B0503020204020204" pitchFamily="34" charset="-122"/>
              <a:ea typeface="微软雅黑" panose="020B0503020204020204" pitchFamily="34" charset="-122"/>
            </a:rPr>
            <a:t>以自己教授的课程为中心创建或修改虚拟教学课堂，结合线上和线下全方位为学生提供优质教学服务。</a:t>
          </a:r>
          <a:endParaRPr lang="zh-CN" altLang="en-US" dirty="0">
            <a:latin typeface="微软雅黑" panose="020B0503020204020204" pitchFamily="34" charset="-122"/>
            <a:ea typeface="微软雅黑" panose="020B0503020204020204" pitchFamily="34" charset="-122"/>
          </a:endParaRPr>
        </a:p>
      </dgm:t>
    </dgm:pt>
    <dgm:pt modelId="{F286B232-21F6-48BD-A8AD-F89EDE18392C}" type="parTrans" cxnId="{5526253B-AD78-4EFA-8286-D4D160B70026}">
      <dgm:prSet/>
      <dgm:spPr/>
      <dgm:t>
        <a:bodyPr/>
        <a:lstStyle/>
        <a:p>
          <a:endParaRPr lang="zh-CN" altLang="en-US">
            <a:latin typeface="微软雅黑" panose="020B0503020204020204" pitchFamily="34" charset="-122"/>
            <a:ea typeface="微软雅黑" panose="020B0503020204020204" pitchFamily="34" charset="-122"/>
          </a:endParaRPr>
        </a:p>
      </dgm:t>
    </dgm:pt>
    <dgm:pt modelId="{992222F6-65BC-482F-92B9-7C5D361DD95A}" type="sibTrans" cxnId="{5526253B-AD78-4EFA-8286-D4D160B70026}">
      <dgm:prSet/>
      <dgm:spPr/>
      <dgm:t>
        <a:bodyPr/>
        <a:lstStyle/>
        <a:p>
          <a:endParaRPr lang="zh-CN" altLang="en-US">
            <a:latin typeface="微软雅黑" panose="020B0503020204020204" pitchFamily="34" charset="-122"/>
            <a:ea typeface="微软雅黑" panose="020B0503020204020204" pitchFamily="34" charset="-122"/>
          </a:endParaRPr>
        </a:p>
      </dgm:t>
    </dgm:pt>
    <dgm:pt modelId="{E1FE7F17-5591-423D-A78B-391EE768705B}">
      <dgm:prSet/>
      <dgm:spPr/>
      <dgm:t>
        <a:bodyPr/>
        <a:lstStyle/>
        <a:p>
          <a:r>
            <a:rPr lang="zh-CN" altLang="en-US" dirty="0" smtClean="0">
              <a:latin typeface="微软雅黑" panose="020B0503020204020204" pitchFamily="34" charset="-122"/>
              <a:ea typeface="微软雅黑" panose="020B0503020204020204" pitchFamily="34" charset="-122"/>
            </a:rPr>
            <a:t>以自己学习的课程为中心，进行各种学习活动，获得学分。</a:t>
          </a:r>
          <a:endParaRPr lang="zh-CN" altLang="en-US" dirty="0">
            <a:latin typeface="微软雅黑" panose="020B0503020204020204" pitchFamily="34" charset="-122"/>
            <a:ea typeface="微软雅黑" panose="020B0503020204020204" pitchFamily="34" charset="-122"/>
          </a:endParaRPr>
        </a:p>
      </dgm:t>
    </dgm:pt>
    <dgm:pt modelId="{417AD0E1-158B-440E-929D-90479119F461}" type="parTrans" cxnId="{4B752169-4667-4984-ACE9-FB674AF5E071}">
      <dgm:prSet/>
      <dgm:spPr/>
      <dgm:t>
        <a:bodyPr/>
        <a:lstStyle/>
        <a:p>
          <a:endParaRPr lang="zh-CN" altLang="en-US">
            <a:latin typeface="微软雅黑" panose="020B0503020204020204" pitchFamily="34" charset="-122"/>
            <a:ea typeface="微软雅黑" panose="020B0503020204020204" pitchFamily="34" charset="-122"/>
          </a:endParaRPr>
        </a:p>
      </dgm:t>
    </dgm:pt>
    <dgm:pt modelId="{D53AF93D-467A-4FC6-96E6-B7ED462F0DEB}" type="sibTrans" cxnId="{4B752169-4667-4984-ACE9-FB674AF5E071}">
      <dgm:prSet/>
      <dgm:spPr/>
      <dgm:t>
        <a:bodyPr/>
        <a:lstStyle/>
        <a:p>
          <a:endParaRPr lang="zh-CN" altLang="en-US">
            <a:latin typeface="微软雅黑" panose="020B0503020204020204" pitchFamily="34" charset="-122"/>
            <a:ea typeface="微软雅黑" panose="020B0503020204020204" pitchFamily="34" charset="-122"/>
          </a:endParaRPr>
        </a:p>
      </dgm:t>
    </dgm:pt>
    <dgm:pt modelId="{F8A52D4C-31F4-4FEC-977F-1B9DCC1E957B}">
      <dgm:prSet/>
      <dgm:spPr/>
      <dgm:t>
        <a:bodyPr/>
        <a:lstStyle/>
        <a:p>
          <a:r>
            <a:rPr lang="zh-CN" altLang="en-US" dirty="0" smtClean="0">
              <a:latin typeface="微软雅黑" panose="020B0503020204020204" pitchFamily="34" charset="-122"/>
              <a:ea typeface="微软雅黑" panose="020B0503020204020204" pitchFamily="34" charset="-122"/>
            </a:rPr>
            <a:t>能即时监控、管理统计日常的教、学行为，  能创建管理各种课程。</a:t>
          </a:r>
          <a:endParaRPr lang="zh-CN" altLang="en-US" dirty="0">
            <a:latin typeface="微软雅黑" panose="020B0503020204020204" pitchFamily="34" charset="-122"/>
            <a:ea typeface="微软雅黑" panose="020B0503020204020204" pitchFamily="34" charset="-122"/>
          </a:endParaRPr>
        </a:p>
      </dgm:t>
    </dgm:pt>
    <dgm:pt modelId="{0A0FD539-6961-424C-AB31-2C067500B5C5}" type="parTrans" cxnId="{E6375B00-8F97-4D06-A3B3-882F0DBF6CD1}">
      <dgm:prSet/>
      <dgm:spPr/>
      <dgm:t>
        <a:bodyPr/>
        <a:lstStyle/>
        <a:p>
          <a:endParaRPr lang="zh-CN" altLang="en-US">
            <a:latin typeface="微软雅黑" panose="020B0503020204020204" pitchFamily="34" charset="-122"/>
            <a:ea typeface="微软雅黑" panose="020B0503020204020204" pitchFamily="34" charset="-122"/>
          </a:endParaRPr>
        </a:p>
      </dgm:t>
    </dgm:pt>
    <dgm:pt modelId="{73EEC8BE-E0AB-4043-B37B-ACE9E93DD702}" type="sibTrans" cxnId="{E6375B00-8F97-4D06-A3B3-882F0DBF6CD1}">
      <dgm:prSet/>
      <dgm:spPr/>
      <dgm:t>
        <a:bodyPr/>
        <a:lstStyle/>
        <a:p>
          <a:endParaRPr lang="zh-CN" altLang="en-US">
            <a:latin typeface="微软雅黑" panose="020B0503020204020204" pitchFamily="34" charset="-122"/>
            <a:ea typeface="微软雅黑" panose="020B0503020204020204" pitchFamily="34" charset="-122"/>
          </a:endParaRPr>
        </a:p>
      </dgm:t>
    </dgm:pt>
    <dgm:pt modelId="{97701AC1-8297-43F1-B10E-BADFE1AE9F92}">
      <dgm:prSet/>
      <dgm:spPr/>
      <dgm:t>
        <a:bodyPr/>
        <a:lstStyle/>
        <a:p>
          <a:r>
            <a:rPr lang="zh-CN" altLang="en-US" dirty="0" smtClean="0">
              <a:latin typeface="微软雅黑" panose="020B0503020204020204" pitchFamily="34" charset="-122"/>
              <a:ea typeface="微软雅黑" panose="020B0503020204020204" pitchFamily="34" charset="-122"/>
            </a:rPr>
            <a:t>能为课程创建网络课程网站，能设置课程模版，能查看所有教师共享的资料并挑选相关资料作为网络课程的资源。</a:t>
          </a:r>
          <a:endParaRPr lang="zh-CN" altLang="en-US" dirty="0">
            <a:latin typeface="微软雅黑" panose="020B0503020204020204" pitchFamily="34" charset="-122"/>
            <a:ea typeface="微软雅黑" panose="020B0503020204020204" pitchFamily="34" charset="-122"/>
          </a:endParaRPr>
        </a:p>
      </dgm:t>
    </dgm:pt>
    <dgm:pt modelId="{659E7E5C-6487-4D43-9B56-127ACC925AB5}" type="parTrans" cxnId="{FCF3175E-F703-4F02-AD33-F6BB378B2977}">
      <dgm:prSet/>
      <dgm:spPr/>
      <dgm:t>
        <a:bodyPr/>
        <a:lstStyle/>
        <a:p>
          <a:endParaRPr lang="zh-CN" altLang="en-US">
            <a:latin typeface="微软雅黑" panose="020B0503020204020204" pitchFamily="34" charset="-122"/>
            <a:ea typeface="微软雅黑" panose="020B0503020204020204" pitchFamily="34" charset="-122"/>
          </a:endParaRPr>
        </a:p>
      </dgm:t>
    </dgm:pt>
    <dgm:pt modelId="{CC8B0731-0600-411F-9314-81A00BAE54D2}" type="sibTrans" cxnId="{FCF3175E-F703-4F02-AD33-F6BB378B2977}">
      <dgm:prSet/>
      <dgm:spPr/>
      <dgm:t>
        <a:bodyPr/>
        <a:lstStyle/>
        <a:p>
          <a:endParaRPr lang="zh-CN" altLang="en-US">
            <a:latin typeface="微软雅黑" panose="020B0503020204020204" pitchFamily="34" charset="-122"/>
            <a:ea typeface="微软雅黑" panose="020B0503020204020204" pitchFamily="34" charset="-122"/>
          </a:endParaRPr>
        </a:p>
      </dgm:t>
    </dgm:pt>
    <dgm:pt modelId="{8CC0AEB3-E090-4F07-A3E5-30E62BDF4497}" type="pres">
      <dgm:prSet presAssocID="{FFD17310-0CCB-44BA-AFC1-6A3E3B816863}" presName="Name0" presStyleCnt="0">
        <dgm:presLayoutVars>
          <dgm:chMax/>
          <dgm:chPref val="3"/>
          <dgm:dir/>
          <dgm:animOne val="branch"/>
          <dgm:animLvl val="lvl"/>
        </dgm:presLayoutVars>
      </dgm:prSet>
      <dgm:spPr/>
      <dgm:t>
        <a:bodyPr/>
        <a:lstStyle/>
        <a:p>
          <a:endParaRPr lang="zh-CN" altLang="en-US"/>
        </a:p>
      </dgm:t>
    </dgm:pt>
    <dgm:pt modelId="{C9BB3ABC-1F1F-401D-8A46-5C29ED19A21E}" type="pres">
      <dgm:prSet presAssocID="{FD0395FB-216E-413A-A59A-B613D9A114FE}" presName="composite" presStyleCnt="0"/>
      <dgm:spPr/>
    </dgm:pt>
    <dgm:pt modelId="{A65E6F19-A7D8-4EE8-8CFE-AC35B502A2F2}" type="pres">
      <dgm:prSet presAssocID="{FD0395FB-216E-413A-A59A-B613D9A114FE}" presName="FirstChild" presStyleLbl="revTx" presStyleIdx="0" presStyleCnt="4">
        <dgm:presLayoutVars>
          <dgm:chMax val="0"/>
          <dgm:chPref val="0"/>
          <dgm:bulletEnabled val="1"/>
        </dgm:presLayoutVars>
      </dgm:prSet>
      <dgm:spPr/>
      <dgm:t>
        <a:bodyPr/>
        <a:lstStyle/>
        <a:p>
          <a:endParaRPr lang="zh-CN" altLang="en-US"/>
        </a:p>
      </dgm:t>
    </dgm:pt>
    <dgm:pt modelId="{5D7F98D3-E03B-4A0C-B656-7EB24EFE4CB2}" type="pres">
      <dgm:prSet presAssocID="{FD0395FB-216E-413A-A59A-B613D9A114FE}" presName="Parent" presStyleLbl="alignNode1" presStyleIdx="0" presStyleCnt="4">
        <dgm:presLayoutVars>
          <dgm:chMax val="3"/>
          <dgm:chPref val="3"/>
          <dgm:bulletEnabled val="1"/>
        </dgm:presLayoutVars>
      </dgm:prSet>
      <dgm:spPr/>
      <dgm:t>
        <a:bodyPr/>
        <a:lstStyle/>
        <a:p>
          <a:endParaRPr lang="zh-CN" altLang="en-US"/>
        </a:p>
      </dgm:t>
    </dgm:pt>
    <dgm:pt modelId="{17BAB5C1-CF43-45ED-96C0-A2ADF9C092ED}" type="pres">
      <dgm:prSet presAssocID="{FD0395FB-216E-413A-A59A-B613D9A114FE}" presName="Accent" presStyleLbl="parChTrans1D1" presStyleIdx="0" presStyleCnt="4"/>
      <dgm:spPr/>
    </dgm:pt>
    <dgm:pt modelId="{9D4E4B79-DA64-4A0F-BA26-AC96A0434B15}" type="pres">
      <dgm:prSet presAssocID="{B0B0E13E-CEC7-498A-A066-D5F6BE417F78}" presName="sibTrans" presStyleCnt="0"/>
      <dgm:spPr/>
    </dgm:pt>
    <dgm:pt modelId="{50CF1DE9-E7E7-45F5-9785-DC3B5B48F962}" type="pres">
      <dgm:prSet presAssocID="{6FB833C9-053E-4825-AD3C-E024ADA14697}" presName="composite" presStyleCnt="0"/>
      <dgm:spPr/>
    </dgm:pt>
    <dgm:pt modelId="{3595AEDD-CC1B-4873-A179-D72BE02BD4CE}" type="pres">
      <dgm:prSet presAssocID="{6FB833C9-053E-4825-AD3C-E024ADA14697}" presName="FirstChild" presStyleLbl="revTx" presStyleIdx="1" presStyleCnt="4">
        <dgm:presLayoutVars>
          <dgm:chMax val="0"/>
          <dgm:chPref val="0"/>
          <dgm:bulletEnabled val="1"/>
        </dgm:presLayoutVars>
      </dgm:prSet>
      <dgm:spPr/>
      <dgm:t>
        <a:bodyPr/>
        <a:lstStyle/>
        <a:p>
          <a:endParaRPr lang="zh-CN" altLang="en-US"/>
        </a:p>
      </dgm:t>
    </dgm:pt>
    <dgm:pt modelId="{DA2FC3A4-822E-41F5-B6B2-F39682D381C1}" type="pres">
      <dgm:prSet presAssocID="{6FB833C9-053E-4825-AD3C-E024ADA14697}" presName="Parent" presStyleLbl="alignNode1" presStyleIdx="1" presStyleCnt="4">
        <dgm:presLayoutVars>
          <dgm:chMax val="3"/>
          <dgm:chPref val="3"/>
          <dgm:bulletEnabled val="1"/>
        </dgm:presLayoutVars>
      </dgm:prSet>
      <dgm:spPr/>
      <dgm:t>
        <a:bodyPr/>
        <a:lstStyle/>
        <a:p>
          <a:endParaRPr lang="zh-CN" altLang="en-US"/>
        </a:p>
      </dgm:t>
    </dgm:pt>
    <dgm:pt modelId="{8F424056-242C-4DA0-AD83-96438126387B}" type="pres">
      <dgm:prSet presAssocID="{6FB833C9-053E-4825-AD3C-E024ADA14697}" presName="Accent" presStyleLbl="parChTrans1D1" presStyleIdx="1" presStyleCnt="4"/>
      <dgm:spPr/>
    </dgm:pt>
    <dgm:pt modelId="{70535534-6C82-4AB9-9382-98DE1B6EC37B}" type="pres">
      <dgm:prSet presAssocID="{B591334D-1CAA-4E94-B915-61B892BE7A0A}" presName="sibTrans" presStyleCnt="0"/>
      <dgm:spPr/>
    </dgm:pt>
    <dgm:pt modelId="{6EB262BC-1908-4265-ACB8-36AAD129C00A}" type="pres">
      <dgm:prSet presAssocID="{46338863-852A-466D-A451-49E968CD25F9}" presName="composite" presStyleCnt="0"/>
      <dgm:spPr/>
    </dgm:pt>
    <dgm:pt modelId="{DA127B64-B86A-46EC-BB85-CD7ACBCE9CD2}" type="pres">
      <dgm:prSet presAssocID="{46338863-852A-466D-A451-49E968CD25F9}" presName="FirstChild" presStyleLbl="revTx" presStyleIdx="2" presStyleCnt="4">
        <dgm:presLayoutVars>
          <dgm:chMax val="0"/>
          <dgm:chPref val="0"/>
          <dgm:bulletEnabled val="1"/>
        </dgm:presLayoutVars>
      </dgm:prSet>
      <dgm:spPr/>
      <dgm:t>
        <a:bodyPr/>
        <a:lstStyle/>
        <a:p>
          <a:endParaRPr lang="zh-CN" altLang="en-US"/>
        </a:p>
      </dgm:t>
    </dgm:pt>
    <dgm:pt modelId="{7F3A9276-FCDE-46BC-9E96-D155F48EFADA}" type="pres">
      <dgm:prSet presAssocID="{46338863-852A-466D-A451-49E968CD25F9}" presName="Parent" presStyleLbl="alignNode1" presStyleIdx="2" presStyleCnt="4">
        <dgm:presLayoutVars>
          <dgm:chMax val="3"/>
          <dgm:chPref val="3"/>
          <dgm:bulletEnabled val="1"/>
        </dgm:presLayoutVars>
      </dgm:prSet>
      <dgm:spPr/>
      <dgm:t>
        <a:bodyPr/>
        <a:lstStyle/>
        <a:p>
          <a:endParaRPr lang="zh-CN" altLang="en-US"/>
        </a:p>
      </dgm:t>
    </dgm:pt>
    <dgm:pt modelId="{B9A5A7E2-1BD1-45A4-BD24-BBA38A36FAE9}" type="pres">
      <dgm:prSet presAssocID="{46338863-852A-466D-A451-49E968CD25F9}" presName="Accent" presStyleLbl="parChTrans1D1" presStyleIdx="2" presStyleCnt="4"/>
      <dgm:spPr/>
    </dgm:pt>
    <dgm:pt modelId="{9397C2FF-EEF5-47EF-9EB7-078C06690651}" type="pres">
      <dgm:prSet presAssocID="{C6F0441B-9056-4476-8F35-A5872B51263E}" presName="sibTrans" presStyleCnt="0"/>
      <dgm:spPr/>
    </dgm:pt>
    <dgm:pt modelId="{658213F0-628D-49BD-A5E1-BB9449560E67}" type="pres">
      <dgm:prSet presAssocID="{5BF3F7A0-61CC-4D49-9DFC-C0DD5DA01DCD}" presName="composite" presStyleCnt="0"/>
      <dgm:spPr/>
    </dgm:pt>
    <dgm:pt modelId="{DE53D495-7697-472B-84B8-9000DC01BDFB}" type="pres">
      <dgm:prSet presAssocID="{5BF3F7A0-61CC-4D49-9DFC-C0DD5DA01DCD}" presName="FirstChild" presStyleLbl="revTx" presStyleIdx="3" presStyleCnt="4">
        <dgm:presLayoutVars>
          <dgm:chMax val="0"/>
          <dgm:chPref val="0"/>
          <dgm:bulletEnabled val="1"/>
        </dgm:presLayoutVars>
      </dgm:prSet>
      <dgm:spPr/>
      <dgm:t>
        <a:bodyPr/>
        <a:lstStyle/>
        <a:p>
          <a:endParaRPr lang="zh-CN" altLang="en-US"/>
        </a:p>
      </dgm:t>
    </dgm:pt>
    <dgm:pt modelId="{E7417A8E-5ABA-407E-83FF-764DDD10CDC5}" type="pres">
      <dgm:prSet presAssocID="{5BF3F7A0-61CC-4D49-9DFC-C0DD5DA01DCD}" presName="Parent" presStyleLbl="alignNode1" presStyleIdx="3" presStyleCnt="4">
        <dgm:presLayoutVars>
          <dgm:chMax val="3"/>
          <dgm:chPref val="3"/>
          <dgm:bulletEnabled val="1"/>
        </dgm:presLayoutVars>
      </dgm:prSet>
      <dgm:spPr/>
      <dgm:t>
        <a:bodyPr/>
        <a:lstStyle/>
        <a:p>
          <a:endParaRPr lang="zh-CN" altLang="en-US"/>
        </a:p>
      </dgm:t>
    </dgm:pt>
    <dgm:pt modelId="{8FF62BA9-D878-40E1-A5DF-104657195A53}" type="pres">
      <dgm:prSet presAssocID="{5BF3F7A0-61CC-4D49-9DFC-C0DD5DA01DCD}" presName="Accent" presStyleLbl="parChTrans1D1" presStyleIdx="3" presStyleCnt="4"/>
      <dgm:spPr/>
    </dgm:pt>
  </dgm:ptLst>
  <dgm:cxnLst>
    <dgm:cxn modelId="{BB7DCFA3-F8E0-4EA5-851C-2A252DF4419F}" type="presOf" srcId="{97701AC1-8297-43F1-B10E-BADFE1AE9F92}" destId="{DE53D495-7697-472B-84B8-9000DC01BDFB}" srcOrd="0" destOrd="0" presId="urn:microsoft.com/office/officeart/2011/layout/TabList"/>
    <dgm:cxn modelId="{E6375B00-8F97-4D06-A3B3-882F0DBF6CD1}" srcId="{46338863-852A-466D-A451-49E968CD25F9}" destId="{F8A52D4C-31F4-4FEC-977F-1B9DCC1E957B}" srcOrd="0" destOrd="0" parTransId="{0A0FD539-6961-424C-AB31-2C067500B5C5}" sibTransId="{73EEC8BE-E0AB-4043-B37B-ACE9E93DD702}"/>
    <dgm:cxn modelId="{0597F944-BEDC-4B28-BF31-063EBEC4B813}" type="presOf" srcId="{704D4999-E477-4563-9CC1-5F69D0A0FB26}" destId="{A65E6F19-A7D8-4EE8-8CFE-AC35B502A2F2}" srcOrd="0" destOrd="0" presId="urn:microsoft.com/office/officeart/2011/layout/TabList"/>
    <dgm:cxn modelId="{7BE9056E-FF74-41A9-89D8-DDB71D9F649D}" srcId="{FFD17310-0CCB-44BA-AFC1-6A3E3B816863}" destId="{5BF3F7A0-61CC-4D49-9DFC-C0DD5DA01DCD}" srcOrd="3" destOrd="0" parTransId="{B3D70A29-1EBB-45C9-ACCE-C7A40AE19AD8}" sibTransId="{5B41C8BB-F015-4301-89F8-6BE34EC935CC}"/>
    <dgm:cxn modelId="{CC7D8D57-E784-4E76-8C90-C11E0C4CCE52}" type="presOf" srcId="{46338863-852A-466D-A451-49E968CD25F9}" destId="{7F3A9276-FCDE-46BC-9E96-D155F48EFADA}" srcOrd="0" destOrd="0" presId="urn:microsoft.com/office/officeart/2011/layout/TabList"/>
    <dgm:cxn modelId="{FA5349BF-CCE5-4E65-AE27-B5CF8544011A}" type="presOf" srcId="{5BF3F7A0-61CC-4D49-9DFC-C0DD5DA01DCD}" destId="{E7417A8E-5ABA-407E-83FF-764DDD10CDC5}" srcOrd="0" destOrd="0" presId="urn:microsoft.com/office/officeart/2011/layout/TabList"/>
    <dgm:cxn modelId="{326FA2FA-F7F6-4695-BE18-E5FD89595D32}" type="presOf" srcId="{FD0395FB-216E-413A-A59A-B613D9A114FE}" destId="{5D7F98D3-E03B-4A0C-B656-7EB24EFE4CB2}" srcOrd="0" destOrd="0" presId="urn:microsoft.com/office/officeart/2011/layout/TabList"/>
    <dgm:cxn modelId="{5526253B-AD78-4EFA-8286-D4D160B70026}" srcId="{FD0395FB-216E-413A-A59A-B613D9A114FE}" destId="{704D4999-E477-4563-9CC1-5F69D0A0FB26}" srcOrd="0" destOrd="0" parTransId="{F286B232-21F6-48BD-A8AD-F89EDE18392C}" sibTransId="{992222F6-65BC-482F-92B9-7C5D361DD95A}"/>
    <dgm:cxn modelId="{8D1D49BA-02EB-4DD2-80FC-3351D32C8031}" srcId="{FFD17310-0CCB-44BA-AFC1-6A3E3B816863}" destId="{46338863-852A-466D-A451-49E968CD25F9}" srcOrd="2" destOrd="0" parTransId="{972BC7FA-571A-400E-8342-2A769E65DBF6}" sibTransId="{C6F0441B-9056-4476-8F35-A5872B51263E}"/>
    <dgm:cxn modelId="{878507C1-C717-4FD2-9727-B7D5F666E02D}" type="presOf" srcId="{E1FE7F17-5591-423D-A78B-391EE768705B}" destId="{3595AEDD-CC1B-4873-A179-D72BE02BD4CE}" srcOrd="0" destOrd="0" presId="urn:microsoft.com/office/officeart/2011/layout/TabList"/>
    <dgm:cxn modelId="{B635CDA7-F529-4EDA-9D6D-126D81969F85}" srcId="{FFD17310-0CCB-44BA-AFC1-6A3E3B816863}" destId="{6FB833C9-053E-4825-AD3C-E024ADA14697}" srcOrd="1" destOrd="0" parTransId="{311E0961-81E3-4672-9FF6-46BAF461DFBE}" sibTransId="{B591334D-1CAA-4E94-B915-61B892BE7A0A}"/>
    <dgm:cxn modelId="{B263283D-25A6-4A08-94C2-1D1C55E56295}" srcId="{FFD17310-0CCB-44BA-AFC1-6A3E3B816863}" destId="{FD0395FB-216E-413A-A59A-B613D9A114FE}" srcOrd="0" destOrd="0" parTransId="{B79DFCCF-75A5-4601-BB7B-FA098E0CA7BC}" sibTransId="{B0B0E13E-CEC7-498A-A066-D5F6BE417F78}"/>
    <dgm:cxn modelId="{557B458B-316A-4CA5-A152-0418B9065225}" type="presOf" srcId="{6FB833C9-053E-4825-AD3C-E024ADA14697}" destId="{DA2FC3A4-822E-41F5-B6B2-F39682D381C1}" srcOrd="0" destOrd="0" presId="urn:microsoft.com/office/officeart/2011/layout/TabList"/>
    <dgm:cxn modelId="{79D57046-2FC2-4C24-ABBF-DE1D442BCC43}" type="presOf" srcId="{FFD17310-0CCB-44BA-AFC1-6A3E3B816863}" destId="{8CC0AEB3-E090-4F07-A3E5-30E62BDF4497}" srcOrd="0" destOrd="0" presId="urn:microsoft.com/office/officeart/2011/layout/TabList"/>
    <dgm:cxn modelId="{4B752169-4667-4984-ACE9-FB674AF5E071}" srcId="{6FB833C9-053E-4825-AD3C-E024ADA14697}" destId="{E1FE7F17-5591-423D-A78B-391EE768705B}" srcOrd="0" destOrd="0" parTransId="{417AD0E1-158B-440E-929D-90479119F461}" sibTransId="{D53AF93D-467A-4FC6-96E6-B7ED462F0DEB}"/>
    <dgm:cxn modelId="{FCF3175E-F703-4F02-AD33-F6BB378B2977}" srcId="{5BF3F7A0-61CC-4D49-9DFC-C0DD5DA01DCD}" destId="{97701AC1-8297-43F1-B10E-BADFE1AE9F92}" srcOrd="0" destOrd="0" parTransId="{659E7E5C-6487-4D43-9B56-127ACC925AB5}" sibTransId="{CC8B0731-0600-411F-9314-81A00BAE54D2}"/>
    <dgm:cxn modelId="{E5ECEA3E-0B6C-482A-9BF2-1135274F67BA}" type="presOf" srcId="{F8A52D4C-31F4-4FEC-977F-1B9DCC1E957B}" destId="{DA127B64-B86A-46EC-BB85-CD7ACBCE9CD2}" srcOrd="0" destOrd="0" presId="urn:microsoft.com/office/officeart/2011/layout/TabList"/>
    <dgm:cxn modelId="{3DFFBFA9-7D7A-4215-98BD-4016F3DC62B8}" type="presParOf" srcId="{8CC0AEB3-E090-4F07-A3E5-30E62BDF4497}" destId="{C9BB3ABC-1F1F-401D-8A46-5C29ED19A21E}" srcOrd="0" destOrd="0" presId="urn:microsoft.com/office/officeart/2011/layout/TabList"/>
    <dgm:cxn modelId="{7E8F62BB-7A69-4431-95E5-D879147C5FE2}" type="presParOf" srcId="{C9BB3ABC-1F1F-401D-8A46-5C29ED19A21E}" destId="{A65E6F19-A7D8-4EE8-8CFE-AC35B502A2F2}" srcOrd="0" destOrd="0" presId="urn:microsoft.com/office/officeart/2011/layout/TabList"/>
    <dgm:cxn modelId="{045C11B1-D88D-4D8D-9D35-2FED34B94E23}" type="presParOf" srcId="{C9BB3ABC-1F1F-401D-8A46-5C29ED19A21E}" destId="{5D7F98D3-E03B-4A0C-B656-7EB24EFE4CB2}" srcOrd="1" destOrd="0" presId="urn:microsoft.com/office/officeart/2011/layout/TabList"/>
    <dgm:cxn modelId="{E29A9DF5-F8F0-4530-B2E8-72C9E86924DB}" type="presParOf" srcId="{C9BB3ABC-1F1F-401D-8A46-5C29ED19A21E}" destId="{17BAB5C1-CF43-45ED-96C0-A2ADF9C092ED}" srcOrd="2" destOrd="0" presId="urn:microsoft.com/office/officeart/2011/layout/TabList"/>
    <dgm:cxn modelId="{C2536E4D-0251-449A-AA17-8779BFC34215}" type="presParOf" srcId="{8CC0AEB3-E090-4F07-A3E5-30E62BDF4497}" destId="{9D4E4B79-DA64-4A0F-BA26-AC96A0434B15}" srcOrd="1" destOrd="0" presId="urn:microsoft.com/office/officeart/2011/layout/TabList"/>
    <dgm:cxn modelId="{470A17D7-477A-4616-AEFD-B4620D8AB2B1}" type="presParOf" srcId="{8CC0AEB3-E090-4F07-A3E5-30E62BDF4497}" destId="{50CF1DE9-E7E7-45F5-9785-DC3B5B48F962}" srcOrd="2" destOrd="0" presId="urn:microsoft.com/office/officeart/2011/layout/TabList"/>
    <dgm:cxn modelId="{8EA6CCB5-822B-4EF6-913D-323C7D289907}" type="presParOf" srcId="{50CF1DE9-E7E7-45F5-9785-DC3B5B48F962}" destId="{3595AEDD-CC1B-4873-A179-D72BE02BD4CE}" srcOrd="0" destOrd="0" presId="urn:microsoft.com/office/officeart/2011/layout/TabList"/>
    <dgm:cxn modelId="{56CE2565-9719-4464-960B-BAE5471EFDCE}" type="presParOf" srcId="{50CF1DE9-E7E7-45F5-9785-DC3B5B48F962}" destId="{DA2FC3A4-822E-41F5-B6B2-F39682D381C1}" srcOrd="1" destOrd="0" presId="urn:microsoft.com/office/officeart/2011/layout/TabList"/>
    <dgm:cxn modelId="{36F99D6D-C942-4A28-9BA7-196A0535AF96}" type="presParOf" srcId="{50CF1DE9-E7E7-45F5-9785-DC3B5B48F962}" destId="{8F424056-242C-4DA0-AD83-96438126387B}" srcOrd="2" destOrd="0" presId="urn:microsoft.com/office/officeart/2011/layout/TabList"/>
    <dgm:cxn modelId="{EBB622BC-0033-4241-8CA0-194B1BA9FE2A}" type="presParOf" srcId="{8CC0AEB3-E090-4F07-A3E5-30E62BDF4497}" destId="{70535534-6C82-4AB9-9382-98DE1B6EC37B}" srcOrd="3" destOrd="0" presId="urn:microsoft.com/office/officeart/2011/layout/TabList"/>
    <dgm:cxn modelId="{705D36A3-4183-4E82-8AAB-C08FAF04E176}" type="presParOf" srcId="{8CC0AEB3-E090-4F07-A3E5-30E62BDF4497}" destId="{6EB262BC-1908-4265-ACB8-36AAD129C00A}" srcOrd="4" destOrd="0" presId="urn:microsoft.com/office/officeart/2011/layout/TabList"/>
    <dgm:cxn modelId="{61C1A1F6-27EF-4670-9CE0-C454784C0443}" type="presParOf" srcId="{6EB262BC-1908-4265-ACB8-36AAD129C00A}" destId="{DA127B64-B86A-46EC-BB85-CD7ACBCE9CD2}" srcOrd="0" destOrd="0" presId="urn:microsoft.com/office/officeart/2011/layout/TabList"/>
    <dgm:cxn modelId="{11083EE9-32A8-4EB5-8DFA-D3EE08C91117}" type="presParOf" srcId="{6EB262BC-1908-4265-ACB8-36AAD129C00A}" destId="{7F3A9276-FCDE-46BC-9E96-D155F48EFADA}" srcOrd="1" destOrd="0" presId="urn:microsoft.com/office/officeart/2011/layout/TabList"/>
    <dgm:cxn modelId="{B93C7E14-34B0-49A0-BE8A-EF6E5AA5DD9E}" type="presParOf" srcId="{6EB262BC-1908-4265-ACB8-36AAD129C00A}" destId="{B9A5A7E2-1BD1-45A4-BD24-BBA38A36FAE9}" srcOrd="2" destOrd="0" presId="urn:microsoft.com/office/officeart/2011/layout/TabList"/>
    <dgm:cxn modelId="{7B57AC4C-AA2F-4999-9BD9-7763F624DF49}" type="presParOf" srcId="{8CC0AEB3-E090-4F07-A3E5-30E62BDF4497}" destId="{9397C2FF-EEF5-47EF-9EB7-078C06690651}" srcOrd="5" destOrd="0" presId="urn:microsoft.com/office/officeart/2011/layout/TabList"/>
    <dgm:cxn modelId="{879F8CCA-09A6-4A24-980B-69BD5E3F0D23}" type="presParOf" srcId="{8CC0AEB3-E090-4F07-A3E5-30E62BDF4497}" destId="{658213F0-628D-49BD-A5E1-BB9449560E67}" srcOrd="6" destOrd="0" presId="urn:microsoft.com/office/officeart/2011/layout/TabList"/>
    <dgm:cxn modelId="{A0968514-0771-43C1-B0D9-EBFDD3AF282B}" type="presParOf" srcId="{658213F0-628D-49BD-A5E1-BB9449560E67}" destId="{DE53D495-7697-472B-84B8-9000DC01BDFB}" srcOrd="0" destOrd="0" presId="urn:microsoft.com/office/officeart/2011/layout/TabList"/>
    <dgm:cxn modelId="{F48E0FFF-8B40-4C2F-BF91-ED746844E09C}" type="presParOf" srcId="{658213F0-628D-49BD-A5E1-BB9449560E67}" destId="{E7417A8E-5ABA-407E-83FF-764DDD10CDC5}" srcOrd="1" destOrd="0" presId="urn:microsoft.com/office/officeart/2011/layout/TabList"/>
    <dgm:cxn modelId="{6F3D296B-A7D3-4308-9154-CBD2DEF7BA0C}" type="presParOf" srcId="{658213F0-628D-49BD-A5E1-BB9449560E67}" destId="{8FF62BA9-D878-40E1-A5DF-104657195A53}"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D17310-0CCB-44BA-AFC1-6A3E3B816863}"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zh-CN" altLang="en-US"/>
        </a:p>
      </dgm:t>
    </dgm:pt>
    <dgm:pt modelId="{4184226B-1588-4950-B935-42DF85A01124}">
      <dgm:prSet custT="1"/>
      <dgm:spPr/>
      <dgm:t>
        <a:bodyPr/>
        <a:lstStyle/>
        <a:p>
          <a:r>
            <a:rPr lang="zh-CN" altLang="en-US" sz="2400" dirty="0" smtClean="0">
              <a:latin typeface="微软雅黑" panose="020B0503020204020204" pitchFamily="34" charset="-122"/>
              <a:ea typeface="微软雅黑" panose="020B0503020204020204" pitchFamily="34" charset="-122"/>
            </a:rPr>
            <a:t>学生层面</a:t>
          </a:r>
          <a:endParaRPr lang="zh-CN" altLang="en-US" sz="2400" dirty="0">
            <a:latin typeface="微软雅黑" panose="020B0503020204020204" pitchFamily="34" charset="-122"/>
            <a:ea typeface="微软雅黑" panose="020B0503020204020204" pitchFamily="34" charset="-122"/>
          </a:endParaRPr>
        </a:p>
      </dgm:t>
    </dgm:pt>
    <dgm:pt modelId="{92B9F0D7-E3E3-46E3-BACA-6957BA96E33D}" type="parTrans" cxnId="{4EA1156A-C021-4DD6-9F7A-2514FC5067C2}">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2B1E5DAD-67B4-42DA-92AF-61C7B38A6CA6}" type="sibTrans" cxnId="{4EA1156A-C021-4DD6-9F7A-2514FC5067C2}">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016495E-2CE1-413E-A373-4736CCC46A84}">
      <dgm:prSet custT="1"/>
      <dgm:spPr/>
      <dgm:t>
        <a:bodyPr/>
        <a:lstStyle/>
        <a:p>
          <a:r>
            <a:rPr lang="zh-CN" altLang="en-US" sz="2400" dirty="0" smtClean="0">
              <a:latin typeface="微软雅黑" panose="020B0503020204020204" pitchFamily="34" charset="-122"/>
              <a:ea typeface="微软雅黑" panose="020B0503020204020204" pitchFamily="34" charset="-122"/>
            </a:rPr>
            <a:t>学校层面</a:t>
          </a:r>
          <a:endParaRPr lang="zh-CN" altLang="en-US" sz="2400" dirty="0">
            <a:latin typeface="微软雅黑" panose="020B0503020204020204" pitchFamily="34" charset="-122"/>
            <a:ea typeface="微软雅黑" panose="020B0503020204020204" pitchFamily="34" charset="-122"/>
          </a:endParaRPr>
        </a:p>
      </dgm:t>
    </dgm:pt>
    <dgm:pt modelId="{9E61A90D-B641-42BB-A66A-A80054DA720E}" type="parTrans" cxnId="{98FDB48C-CD3E-4384-BEC9-1885BF4F2122}">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41A4923-F87B-4240-B927-6418B6D1A47B}" type="sibTrans" cxnId="{98FDB48C-CD3E-4384-BEC9-1885BF4F2122}">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497EA62-91CE-4AA2-8769-36308DBF6D60}">
      <dgm:prSet custT="1"/>
      <dgm:spPr/>
      <dgm:t>
        <a:bodyPr/>
        <a:lstStyle/>
        <a:p>
          <a:r>
            <a:rPr lang="zh-CN" altLang="en-US" sz="2400" dirty="0" smtClean="0">
              <a:latin typeface="微软雅黑" panose="020B0503020204020204" pitchFamily="34" charset="-122"/>
              <a:ea typeface="微软雅黑" panose="020B0503020204020204" pitchFamily="34" charset="-122"/>
            </a:rPr>
            <a:t>社会层面</a:t>
          </a:r>
          <a:endParaRPr lang="zh-CN" altLang="en-US" sz="2400" dirty="0">
            <a:latin typeface="微软雅黑" panose="020B0503020204020204" pitchFamily="34" charset="-122"/>
            <a:ea typeface="微软雅黑" panose="020B0503020204020204" pitchFamily="34" charset="-122"/>
          </a:endParaRPr>
        </a:p>
      </dgm:t>
    </dgm:pt>
    <dgm:pt modelId="{843ED5A4-12E0-4792-A191-15A381B1EBA4}" type="parTrans" cxnId="{1F428F96-73CA-4FCC-8B49-F06E54F2D79E}">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EED98C9E-383E-4866-9481-084D9EA737DE}" type="sibTrans" cxnId="{1F428F96-73CA-4FCC-8B49-F06E54F2D79E}">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3A5DEBD0-0F0E-451C-BD61-C24FB2D2F850}">
      <dgm:prSet custT="1"/>
      <dgm:spPr/>
      <dgm:t>
        <a:bodyPr/>
        <a:lstStyle/>
        <a:p>
          <a:r>
            <a:rPr lang="zh-CN" altLang="en-US" sz="1600" dirty="0" smtClean="0">
              <a:latin typeface="微软雅黑" panose="020B0503020204020204" pitchFamily="34" charset="-122"/>
              <a:ea typeface="微软雅黑" panose="020B0503020204020204" pitchFamily="34" charset="-122"/>
            </a:rPr>
            <a:t>推动安徽省高等学校优质课程教学资源共建共享，加速安徽省高教强省建设步伐。</a:t>
          </a:r>
          <a:endParaRPr lang="zh-CN" altLang="en-US" sz="1600" dirty="0">
            <a:latin typeface="微软雅黑" panose="020B0503020204020204" pitchFamily="34" charset="-122"/>
            <a:ea typeface="微软雅黑" panose="020B0503020204020204" pitchFamily="34" charset="-122"/>
          </a:endParaRPr>
        </a:p>
      </dgm:t>
    </dgm:pt>
    <dgm:pt modelId="{C517FCAE-02A0-44A5-BCE3-7C6F97DC3173}" type="parTrans" cxnId="{59A6E149-51F2-4D77-8222-5B51C5ECB85A}">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EA4A561-C029-4095-81F2-C532D15299D3}" type="sibTrans" cxnId="{59A6E149-51F2-4D77-8222-5B51C5ECB85A}">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EDD64A8-FE4F-4CAC-B42B-6CECDD07093E}">
      <dgm:prSet custT="1"/>
      <dgm:spPr/>
      <dgm:t>
        <a:bodyPr/>
        <a:lstStyle/>
        <a:p>
          <a:r>
            <a:rPr lang="zh-CN" altLang="en-US" sz="1600" dirty="0" smtClean="0">
              <a:latin typeface="微软雅黑" panose="020B0503020204020204" pitchFamily="34" charset="-122"/>
              <a:ea typeface="微软雅黑" panose="020B0503020204020204" pitchFamily="34" charset="-122"/>
            </a:rPr>
            <a:t>给高校教师搭建了交流学习的平台，有力推动了高校优化师资队伍结构、更新教学内容、创新教学方法和手段，促进教育教学观念转变、教学内容更新和教学方法改革，提高人才培养质量。</a:t>
          </a:r>
          <a:endParaRPr lang="zh-CN" altLang="en-US" sz="1600" dirty="0">
            <a:latin typeface="微软雅黑" panose="020B0503020204020204" pitchFamily="34" charset="-122"/>
            <a:ea typeface="微软雅黑" panose="020B0503020204020204" pitchFamily="34" charset="-122"/>
          </a:endParaRPr>
        </a:p>
      </dgm:t>
    </dgm:pt>
    <dgm:pt modelId="{871C4963-7D8C-4F90-86CA-EC1DE7DBF9C0}" type="parTrans" cxnId="{6AA075CD-255E-4004-A908-65549263522B}">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F8FD0B0-19F5-4A40-ADC9-A7DC8C02668B}" type="sibTrans" cxnId="{6AA075CD-255E-4004-A908-65549263522B}">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E28634A-0DFA-4542-927A-467627298F88}">
      <dgm:prSet custT="1"/>
      <dgm:spPr/>
      <dgm:t>
        <a:bodyPr/>
        <a:lstStyle/>
        <a:p>
          <a:r>
            <a:rPr lang="zh-CN" altLang="en-US" sz="1600" dirty="0" smtClean="0">
              <a:latin typeface="微软雅黑" panose="020B0503020204020204" pitchFamily="34" charset="-122"/>
              <a:ea typeface="微软雅黑" panose="020B0503020204020204" pitchFamily="34" charset="-122"/>
            </a:rPr>
            <a:t>给学生提供了多元的学习选择、便捷的学习方式，学生可根据个人兴趣制定学习计划，进行在线学习交流，共享优质教育资源。</a:t>
          </a:r>
          <a:endParaRPr lang="zh-CN" altLang="en-US" sz="1600" dirty="0">
            <a:latin typeface="微软雅黑" panose="020B0503020204020204" pitchFamily="34" charset="-122"/>
            <a:ea typeface="微软雅黑" panose="020B0503020204020204" pitchFamily="34" charset="-122"/>
          </a:endParaRPr>
        </a:p>
      </dgm:t>
    </dgm:pt>
    <dgm:pt modelId="{987B0004-F88C-4EE7-BF5E-1D66E6B13D01}" type="parTrans" cxnId="{C8F32973-916D-42C2-8AB6-682470989DF7}">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5ECFFDE-4F14-4058-8241-2A588B57ED5F}" type="sibTrans" cxnId="{C8F32973-916D-42C2-8AB6-682470989DF7}">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C55D44B-9890-45F3-88BA-A66E8C06D5D7}" type="pres">
      <dgm:prSet presAssocID="{FFD17310-0CCB-44BA-AFC1-6A3E3B816863}" presName="Name0" presStyleCnt="0">
        <dgm:presLayoutVars>
          <dgm:dir/>
          <dgm:animLvl val="lvl"/>
          <dgm:resizeHandles val="exact"/>
        </dgm:presLayoutVars>
      </dgm:prSet>
      <dgm:spPr/>
      <dgm:t>
        <a:bodyPr/>
        <a:lstStyle/>
        <a:p>
          <a:endParaRPr lang="zh-CN" altLang="en-US"/>
        </a:p>
      </dgm:t>
    </dgm:pt>
    <dgm:pt modelId="{59C31938-037A-4D17-AB1B-4236DE0CA37E}" type="pres">
      <dgm:prSet presAssocID="{4184226B-1588-4950-B935-42DF85A01124}" presName="composite" presStyleCnt="0"/>
      <dgm:spPr/>
    </dgm:pt>
    <dgm:pt modelId="{00E9C13C-0D24-4FA2-8205-6F086AB85B2E}" type="pres">
      <dgm:prSet presAssocID="{4184226B-1588-4950-B935-42DF85A01124}" presName="parTx" presStyleLbl="alignNode1" presStyleIdx="0" presStyleCnt="3">
        <dgm:presLayoutVars>
          <dgm:chMax val="0"/>
          <dgm:chPref val="0"/>
          <dgm:bulletEnabled val="1"/>
        </dgm:presLayoutVars>
      </dgm:prSet>
      <dgm:spPr/>
      <dgm:t>
        <a:bodyPr/>
        <a:lstStyle/>
        <a:p>
          <a:endParaRPr lang="zh-CN" altLang="en-US"/>
        </a:p>
      </dgm:t>
    </dgm:pt>
    <dgm:pt modelId="{C63D7A36-064A-46A9-8E85-69226F75D5C3}" type="pres">
      <dgm:prSet presAssocID="{4184226B-1588-4950-B935-42DF85A01124}" presName="desTx" presStyleLbl="alignAccFollowNode1" presStyleIdx="0" presStyleCnt="3">
        <dgm:presLayoutVars>
          <dgm:bulletEnabled val="1"/>
        </dgm:presLayoutVars>
      </dgm:prSet>
      <dgm:spPr/>
      <dgm:t>
        <a:bodyPr/>
        <a:lstStyle/>
        <a:p>
          <a:endParaRPr lang="zh-CN" altLang="en-US"/>
        </a:p>
      </dgm:t>
    </dgm:pt>
    <dgm:pt modelId="{3608264B-4B81-4706-9EDB-CFBA8455449C}" type="pres">
      <dgm:prSet presAssocID="{2B1E5DAD-67B4-42DA-92AF-61C7B38A6CA6}" presName="space" presStyleCnt="0"/>
      <dgm:spPr/>
    </dgm:pt>
    <dgm:pt modelId="{F5A99FCC-1BA8-465C-B6F3-24C0A277C56E}" type="pres">
      <dgm:prSet presAssocID="{D016495E-2CE1-413E-A373-4736CCC46A84}" presName="composite" presStyleCnt="0"/>
      <dgm:spPr/>
    </dgm:pt>
    <dgm:pt modelId="{4CEA4F27-6EFC-4D50-BBA5-C19E179C30AA}" type="pres">
      <dgm:prSet presAssocID="{D016495E-2CE1-413E-A373-4736CCC46A84}" presName="parTx" presStyleLbl="alignNode1" presStyleIdx="1" presStyleCnt="3">
        <dgm:presLayoutVars>
          <dgm:chMax val="0"/>
          <dgm:chPref val="0"/>
          <dgm:bulletEnabled val="1"/>
        </dgm:presLayoutVars>
      </dgm:prSet>
      <dgm:spPr/>
      <dgm:t>
        <a:bodyPr/>
        <a:lstStyle/>
        <a:p>
          <a:endParaRPr lang="zh-CN" altLang="en-US"/>
        </a:p>
      </dgm:t>
    </dgm:pt>
    <dgm:pt modelId="{ABA2B9A7-B848-455A-89BB-8A61A4AC82AA}" type="pres">
      <dgm:prSet presAssocID="{D016495E-2CE1-413E-A373-4736CCC46A84}" presName="desTx" presStyleLbl="alignAccFollowNode1" presStyleIdx="1" presStyleCnt="3">
        <dgm:presLayoutVars>
          <dgm:bulletEnabled val="1"/>
        </dgm:presLayoutVars>
      </dgm:prSet>
      <dgm:spPr/>
      <dgm:t>
        <a:bodyPr/>
        <a:lstStyle/>
        <a:p>
          <a:endParaRPr lang="zh-CN" altLang="en-US"/>
        </a:p>
      </dgm:t>
    </dgm:pt>
    <dgm:pt modelId="{F2273066-D8B6-4F0D-AC9E-F37A97857D10}" type="pres">
      <dgm:prSet presAssocID="{E41A4923-F87B-4240-B927-6418B6D1A47B}" presName="space" presStyleCnt="0"/>
      <dgm:spPr/>
    </dgm:pt>
    <dgm:pt modelId="{B1D68252-8558-4550-A9C2-B840EE8C534A}" type="pres">
      <dgm:prSet presAssocID="{D497EA62-91CE-4AA2-8769-36308DBF6D60}" presName="composite" presStyleCnt="0"/>
      <dgm:spPr/>
    </dgm:pt>
    <dgm:pt modelId="{1ACA4E3D-8B76-4183-8DBC-87E9DF255DD7}" type="pres">
      <dgm:prSet presAssocID="{D497EA62-91CE-4AA2-8769-36308DBF6D60}" presName="parTx" presStyleLbl="alignNode1" presStyleIdx="2" presStyleCnt="3">
        <dgm:presLayoutVars>
          <dgm:chMax val="0"/>
          <dgm:chPref val="0"/>
          <dgm:bulletEnabled val="1"/>
        </dgm:presLayoutVars>
      </dgm:prSet>
      <dgm:spPr/>
      <dgm:t>
        <a:bodyPr/>
        <a:lstStyle/>
        <a:p>
          <a:endParaRPr lang="zh-CN" altLang="en-US"/>
        </a:p>
      </dgm:t>
    </dgm:pt>
    <dgm:pt modelId="{31EBBE30-38E4-48C7-95FD-DEEAC9C447ED}" type="pres">
      <dgm:prSet presAssocID="{D497EA62-91CE-4AA2-8769-36308DBF6D60}" presName="desTx" presStyleLbl="alignAccFollowNode1" presStyleIdx="2" presStyleCnt="3">
        <dgm:presLayoutVars>
          <dgm:bulletEnabled val="1"/>
        </dgm:presLayoutVars>
      </dgm:prSet>
      <dgm:spPr/>
      <dgm:t>
        <a:bodyPr/>
        <a:lstStyle/>
        <a:p>
          <a:endParaRPr lang="zh-CN" altLang="en-US"/>
        </a:p>
      </dgm:t>
    </dgm:pt>
  </dgm:ptLst>
  <dgm:cxnLst>
    <dgm:cxn modelId="{D48BD9C7-BB28-4F7E-955F-6E3CEA384AC6}" type="presOf" srcId="{6EDD64A8-FE4F-4CAC-B42B-6CECDD07093E}" destId="{ABA2B9A7-B848-455A-89BB-8A61A4AC82AA}" srcOrd="0" destOrd="0" presId="urn:microsoft.com/office/officeart/2005/8/layout/hList1"/>
    <dgm:cxn modelId="{56C13876-F53B-4C24-8BD8-D589304BA2F3}" type="presOf" srcId="{D016495E-2CE1-413E-A373-4736CCC46A84}" destId="{4CEA4F27-6EFC-4D50-BBA5-C19E179C30AA}" srcOrd="0" destOrd="0" presId="urn:microsoft.com/office/officeart/2005/8/layout/hList1"/>
    <dgm:cxn modelId="{59A6E149-51F2-4D77-8222-5B51C5ECB85A}" srcId="{D497EA62-91CE-4AA2-8769-36308DBF6D60}" destId="{3A5DEBD0-0F0E-451C-BD61-C24FB2D2F850}" srcOrd="0" destOrd="0" parTransId="{C517FCAE-02A0-44A5-BCE3-7C6F97DC3173}" sibTransId="{CEA4A561-C029-4095-81F2-C532D15299D3}"/>
    <dgm:cxn modelId="{98FDB48C-CD3E-4384-BEC9-1885BF4F2122}" srcId="{FFD17310-0CCB-44BA-AFC1-6A3E3B816863}" destId="{D016495E-2CE1-413E-A373-4736CCC46A84}" srcOrd="1" destOrd="0" parTransId="{9E61A90D-B641-42BB-A66A-A80054DA720E}" sibTransId="{E41A4923-F87B-4240-B927-6418B6D1A47B}"/>
    <dgm:cxn modelId="{C8F32973-916D-42C2-8AB6-682470989DF7}" srcId="{4184226B-1588-4950-B935-42DF85A01124}" destId="{7E28634A-0DFA-4542-927A-467627298F88}" srcOrd="0" destOrd="0" parTransId="{987B0004-F88C-4EE7-BF5E-1D66E6B13D01}" sibTransId="{15ECFFDE-4F14-4058-8241-2A588B57ED5F}"/>
    <dgm:cxn modelId="{1F428F96-73CA-4FCC-8B49-F06E54F2D79E}" srcId="{FFD17310-0CCB-44BA-AFC1-6A3E3B816863}" destId="{D497EA62-91CE-4AA2-8769-36308DBF6D60}" srcOrd="2" destOrd="0" parTransId="{843ED5A4-12E0-4792-A191-15A381B1EBA4}" sibTransId="{EED98C9E-383E-4866-9481-084D9EA737DE}"/>
    <dgm:cxn modelId="{6AA075CD-255E-4004-A908-65549263522B}" srcId="{D016495E-2CE1-413E-A373-4736CCC46A84}" destId="{6EDD64A8-FE4F-4CAC-B42B-6CECDD07093E}" srcOrd="0" destOrd="0" parTransId="{871C4963-7D8C-4F90-86CA-EC1DE7DBF9C0}" sibTransId="{6F8FD0B0-19F5-4A40-ADC9-A7DC8C02668B}"/>
    <dgm:cxn modelId="{A560285C-0677-4FB1-B8B9-3755ECAF3A88}" type="presOf" srcId="{3A5DEBD0-0F0E-451C-BD61-C24FB2D2F850}" destId="{31EBBE30-38E4-48C7-95FD-DEEAC9C447ED}" srcOrd="0" destOrd="0" presId="urn:microsoft.com/office/officeart/2005/8/layout/hList1"/>
    <dgm:cxn modelId="{0F587A7F-A11A-4B78-B732-FCA41CE1BF99}" type="presOf" srcId="{D497EA62-91CE-4AA2-8769-36308DBF6D60}" destId="{1ACA4E3D-8B76-4183-8DBC-87E9DF255DD7}" srcOrd="0" destOrd="0" presId="urn:microsoft.com/office/officeart/2005/8/layout/hList1"/>
    <dgm:cxn modelId="{6978815A-D788-41EE-B542-A7E82A32D151}" type="presOf" srcId="{FFD17310-0CCB-44BA-AFC1-6A3E3B816863}" destId="{7C55D44B-9890-45F3-88BA-A66E8C06D5D7}" srcOrd="0" destOrd="0" presId="urn:microsoft.com/office/officeart/2005/8/layout/hList1"/>
    <dgm:cxn modelId="{2F7867B5-FF01-4075-8441-E69E62D9917E}" type="presOf" srcId="{4184226B-1588-4950-B935-42DF85A01124}" destId="{00E9C13C-0D24-4FA2-8205-6F086AB85B2E}" srcOrd="0" destOrd="0" presId="urn:microsoft.com/office/officeart/2005/8/layout/hList1"/>
    <dgm:cxn modelId="{57AC399E-0CBA-4E8D-8596-1D5CEBCE6822}" type="presOf" srcId="{7E28634A-0DFA-4542-927A-467627298F88}" destId="{C63D7A36-064A-46A9-8E85-69226F75D5C3}" srcOrd="0" destOrd="0" presId="urn:microsoft.com/office/officeart/2005/8/layout/hList1"/>
    <dgm:cxn modelId="{4EA1156A-C021-4DD6-9F7A-2514FC5067C2}" srcId="{FFD17310-0CCB-44BA-AFC1-6A3E3B816863}" destId="{4184226B-1588-4950-B935-42DF85A01124}" srcOrd="0" destOrd="0" parTransId="{92B9F0D7-E3E3-46E3-BACA-6957BA96E33D}" sibTransId="{2B1E5DAD-67B4-42DA-92AF-61C7B38A6CA6}"/>
    <dgm:cxn modelId="{3E593AE9-991F-46AB-AEC5-F95D3758B05E}" type="presParOf" srcId="{7C55D44B-9890-45F3-88BA-A66E8C06D5D7}" destId="{59C31938-037A-4D17-AB1B-4236DE0CA37E}" srcOrd="0" destOrd="0" presId="urn:microsoft.com/office/officeart/2005/8/layout/hList1"/>
    <dgm:cxn modelId="{9D14F44E-EF47-4F5E-A417-156AC6F4DA93}" type="presParOf" srcId="{59C31938-037A-4D17-AB1B-4236DE0CA37E}" destId="{00E9C13C-0D24-4FA2-8205-6F086AB85B2E}" srcOrd="0" destOrd="0" presId="urn:microsoft.com/office/officeart/2005/8/layout/hList1"/>
    <dgm:cxn modelId="{10FD0330-EFFE-4994-887D-04FC324DD5B5}" type="presParOf" srcId="{59C31938-037A-4D17-AB1B-4236DE0CA37E}" destId="{C63D7A36-064A-46A9-8E85-69226F75D5C3}" srcOrd="1" destOrd="0" presId="urn:microsoft.com/office/officeart/2005/8/layout/hList1"/>
    <dgm:cxn modelId="{4695AE6E-BB60-4A0D-AD73-E8A7A0FE20C4}" type="presParOf" srcId="{7C55D44B-9890-45F3-88BA-A66E8C06D5D7}" destId="{3608264B-4B81-4706-9EDB-CFBA8455449C}" srcOrd="1" destOrd="0" presId="urn:microsoft.com/office/officeart/2005/8/layout/hList1"/>
    <dgm:cxn modelId="{3D47B89B-6274-4D75-B2FD-AF03A5F2A115}" type="presParOf" srcId="{7C55D44B-9890-45F3-88BA-A66E8C06D5D7}" destId="{F5A99FCC-1BA8-465C-B6F3-24C0A277C56E}" srcOrd="2" destOrd="0" presId="urn:microsoft.com/office/officeart/2005/8/layout/hList1"/>
    <dgm:cxn modelId="{E2C03FA9-835C-4F8A-9850-D670B7BA8D53}" type="presParOf" srcId="{F5A99FCC-1BA8-465C-B6F3-24C0A277C56E}" destId="{4CEA4F27-6EFC-4D50-BBA5-C19E179C30AA}" srcOrd="0" destOrd="0" presId="urn:microsoft.com/office/officeart/2005/8/layout/hList1"/>
    <dgm:cxn modelId="{2DDC7E63-C5F9-43A3-8BA0-1696CB5C455E}" type="presParOf" srcId="{F5A99FCC-1BA8-465C-B6F3-24C0A277C56E}" destId="{ABA2B9A7-B848-455A-89BB-8A61A4AC82AA}" srcOrd="1" destOrd="0" presId="urn:microsoft.com/office/officeart/2005/8/layout/hList1"/>
    <dgm:cxn modelId="{69371D32-1A4E-4360-89EE-E9CEECA4C44E}" type="presParOf" srcId="{7C55D44B-9890-45F3-88BA-A66E8C06D5D7}" destId="{F2273066-D8B6-4F0D-AC9E-F37A97857D10}" srcOrd="3" destOrd="0" presId="urn:microsoft.com/office/officeart/2005/8/layout/hList1"/>
    <dgm:cxn modelId="{05E60A41-645F-4345-8E2E-0C6D2D46BF51}" type="presParOf" srcId="{7C55D44B-9890-45F3-88BA-A66E8C06D5D7}" destId="{B1D68252-8558-4550-A9C2-B840EE8C534A}" srcOrd="4" destOrd="0" presId="urn:microsoft.com/office/officeart/2005/8/layout/hList1"/>
    <dgm:cxn modelId="{61885415-EC0E-4DFD-AC33-645DBD011698}" type="presParOf" srcId="{B1D68252-8558-4550-A9C2-B840EE8C534A}" destId="{1ACA4E3D-8B76-4183-8DBC-87E9DF255DD7}" srcOrd="0" destOrd="0" presId="urn:microsoft.com/office/officeart/2005/8/layout/hList1"/>
    <dgm:cxn modelId="{E373DE0C-2559-41AF-B23F-BC69876D635A}" type="presParOf" srcId="{B1D68252-8558-4550-A9C2-B840EE8C534A}" destId="{31EBBE30-38E4-48C7-95FD-DEEAC9C447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755208-EF8C-42EC-AE2D-6A507201CA98}" type="doc">
      <dgm:prSet loTypeId="urn:microsoft.com/office/officeart/2009/3/layout/CircleRelationship" loCatId="relationship" qsTypeId="urn:microsoft.com/office/officeart/2005/8/quickstyle/simple5" qsCatId="simple" csTypeId="urn:microsoft.com/office/officeart/2005/8/colors/colorful1" csCatId="colorful" phldr="1"/>
      <dgm:spPr/>
      <dgm:t>
        <a:bodyPr/>
        <a:lstStyle/>
        <a:p>
          <a:endParaRPr lang="zh-CN" altLang="en-US"/>
        </a:p>
      </dgm:t>
    </dgm:pt>
    <dgm:pt modelId="{80A9856C-64A6-49D4-8C05-3F4B375ACB14}">
      <dgm:prSet phldrT="[文本]" custT="1"/>
      <dgm:spPr/>
      <dgm:t>
        <a:bodyPr/>
        <a:lstStyle/>
        <a:p>
          <a:r>
            <a:rPr lang="zh-CN" altLang="en-US" sz="4000" dirty="0" smtClean="0">
              <a:latin typeface="微软雅黑" panose="020B0503020204020204" pitchFamily="34" charset="-122"/>
              <a:ea typeface="微软雅黑" panose="020B0503020204020204" pitchFamily="34" charset="-122"/>
            </a:rPr>
            <a:t>课程</a:t>
          </a:r>
          <a:endParaRPr lang="zh-CN" altLang="en-US" sz="4000" dirty="0">
            <a:latin typeface="微软雅黑" panose="020B0503020204020204" pitchFamily="34" charset="-122"/>
            <a:ea typeface="微软雅黑" panose="020B0503020204020204" pitchFamily="34" charset="-122"/>
          </a:endParaRPr>
        </a:p>
      </dgm:t>
    </dgm:pt>
    <dgm:pt modelId="{1E974E30-8A88-41F7-8BB5-8F48F9729DD1}" type="parTrans" cxnId="{4499921F-82CC-4480-BB43-33816A8662D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7BD1679B-EFEF-44DC-BDAA-854F7297C920}" type="sibTrans" cxnId="{4499921F-82CC-4480-BB43-33816A8662DB}">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4F7FEAAB-31CF-403F-AA6F-F0F9478F144D}">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教学大纲</a:t>
          </a:r>
          <a:endParaRPr lang="zh-CN" altLang="en-US" sz="1800" dirty="0">
            <a:latin typeface="微软雅黑" panose="020B0503020204020204" pitchFamily="34" charset="-122"/>
            <a:ea typeface="微软雅黑" panose="020B0503020204020204" pitchFamily="34" charset="-122"/>
          </a:endParaRPr>
        </a:p>
      </dgm:t>
    </dgm:pt>
    <dgm:pt modelId="{7F7CF2F3-E5BC-4652-B39B-9BF40E8F114F}" type="parTrans" cxnId="{14B0A49A-C18C-4090-B6FD-8FFD9518ECDF}">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F486FE5B-32EA-4323-B646-CF4087C598A7}" type="sibTrans" cxnId="{14B0A49A-C18C-4090-B6FD-8FFD9518ECDF}">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E67E41C2-94D6-49D2-8825-0B8F9AC0E6DE}">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视频</a:t>
          </a:r>
          <a:endParaRPr lang="zh-CN" altLang="en-US" sz="1800" dirty="0">
            <a:latin typeface="微软雅黑" panose="020B0503020204020204" pitchFamily="34" charset="-122"/>
            <a:ea typeface="微软雅黑" panose="020B0503020204020204" pitchFamily="34" charset="-122"/>
          </a:endParaRPr>
        </a:p>
      </dgm:t>
    </dgm:pt>
    <dgm:pt modelId="{83E3ADA0-AAFC-494F-AE65-888F6A789AAC}" type="parTrans" cxnId="{561A09F7-8BC5-4E7D-8C4D-5945A367264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F387180-231F-4821-A071-B533A9F36025}" type="sibTrans" cxnId="{561A09F7-8BC5-4E7D-8C4D-5945A367264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DF04C494-2EDD-4B2F-97D2-089381F08B37}">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课件</a:t>
          </a:r>
          <a:endParaRPr lang="zh-CN" altLang="en-US" sz="1800" dirty="0">
            <a:latin typeface="微软雅黑" panose="020B0503020204020204" pitchFamily="34" charset="-122"/>
            <a:ea typeface="微软雅黑" panose="020B0503020204020204" pitchFamily="34" charset="-122"/>
          </a:endParaRPr>
        </a:p>
      </dgm:t>
    </dgm:pt>
    <dgm:pt modelId="{3A239485-1E2E-4C32-BADF-88ABE1631EF4}" type="parTrans" cxnId="{0042A356-9BBD-45DA-A9E8-35296141C52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567268B-4476-4A2B-901F-A8507D341651}" type="sibTrans" cxnId="{0042A356-9BBD-45DA-A9E8-35296141C524}">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8A9DCA67-C5BF-4A4A-B8FC-86DB23B41EDE}">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参考书</a:t>
          </a:r>
          <a:endParaRPr lang="zh-CN" altLang="en-US" sz="1800" dirty="0">
            <a:latin typeface="微软雅黑" panose="020B0503020204020204" pitchFamily="34" charset="-122"/>
            <a:ea typeface="微软雅黑" panose="020B0503020204020204" pitchFamily="34" charset="-122"/>
          </a:endParaRPr>
        </a:p>
      </dgm:t>
    </dgm:pt>
    <dgm:pt modelId="{4103DE5D-C790-4083-81A3-F614DC631B0C}" type="parTrans" cxnId="{5556844D-517B-41BE-AEAE-53F2BDC8CB8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8C1E1BF-F170-4813-9830-7732FD9CBE76}" type="sibTrans" cxnId="{5556844D-517B-41BE-AEAE-53F2BDC8CB8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19F777D-F300-424F-8D62-8D327ABD56CE}">
      <dgm:prSet phldrT="[文本]" custT="1"/>
      <dgm:spPr/>
      <dgm:t>
        <a:bodyPr/>
        <a:lstStyle/>
        <a:p>
          <a:r>
            <a:rPr lang="zh-CN" altLang="en-US" sz="1800" dirty="0" smtClean="0">
              <a:latin typeface="微软雅黑" panose="020B0503020204020204" pitchFamily="34" charset="-122"/>
              <a:ea typeface="微软雅黑" panose="020B0503020204020204" pitchFamily="34" charset="-122"/>
            </a:rPr>
            <a:t>试题</a:t>
          </a:r>
          <a:endParaRPr lang="zh-CN" altLang="en-US" sz="1800" dirty="0">
            <a:latin typeface="微软雅黑" panose="020B0503020204020204" pitchFamily="34" charset="-122"/>
            <a:ea typeface="微软雅黑" panose="020B0503020204020204" pitchFamily="34" charset="-122"/>
          </a:endParaRPr>
        </a:p>
      </dgm:t>
    </dgm:pt>
    <dgm:pt modelId="{0AA79799-D6A9-4F2C-9A2C-A1F1F330D2C1}" type="parTrans" cxnId="{A9057A63-6E70-4E7D-8966-8AD2C53BF90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C881BE8-EB32-4CC9-AAF0-25266FEBEB26}" type="sibTrans" cxnId="{A9057A63-6E70-4E7D-8966-8AD2C53BF905}">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BA8F9838-3B1F-426D-81E4-0B81C18C3DF8}" type="pres">
      <dgm:prSet presAssocID="{60755208-EF8C-42EC-AE2D-6A507201CA98}" presName="Name0" presStyleCnt="0">
        <dgm:presLayoutVars>
          <dgm:chMax val="1"/>
          <dgm:chPref val="1"/>
        </dgm:presLayoutVars>
      </dgm:prSet>
      <dgm:spPr/>
      <dgm:t>
        <a:bodyPr/>
        <a:lstStyle/>
        <a:p>
          <a:endParaRPr lang="zh-CN" altLang="en-US"/>
        </a:p>
      </dgm:t>
    </dgm:pt>
    <dgm:pt modelId="{6E064BA2-41F2-4B51-9127-D52A9D1C3A0B}" type="pres">
      <dgm:prSet presAssocID="{80A9856C-64A6-49D4-8C05-3F4B375ACB14}" presName="Parent" presStyleLbl="node0" presStyleIdx="0" presStyleCnt="1">
        <dgm:presLayoutVars>
          <dgm:chMax val="5"/>
          <dgm:chPref val="5"/>
        </dgm:presLayoutVars>
      </dgm:prSet>
      <dgm:spPr/>
      <dgm:t>
        <a:bodyPr/>
        <a:lstStyle/>
        <a:p>
          <a:endParaRPr lang="zh-CN" altLang="en-US"/>
        </a:p>
      </dgm:t>
    </dgm:pt>
    <dgm:pt modelId="{3B8B0F8F-171D-412F-B43E-869D07D4B2F1}" type="pres">
      <dgm:prSet presAssocID="{80A9856C-64A6-49D4-8C05-3F4B375ACB14}" presName="Accent2" presStyleLbl="node1" presStyleIdx="0" presStyleCnt="19"/>
      <dgm:spPr/>
    </dgm:pt>
    <dgm:pt modelId="{126986AE-1B64-41EA-9FBB-6757E589FC2D}" type="pres">
      <dgm:prSet presAssocID="{80A9856C-64A6-49D4-8C05-3F4B375ACB14}" presName="Accent3" presStyleLbl="node1" presStyleIdx="1" presStyleCnt="19"/>
      <dgm:spPr/>
    </dgm:pt>
    <dgm:pt modelId="{87366CAC-A2BE-4637-A292-1A0849364E4E}" type="pres">
      <dgm:prSet presAssocID="{80A9856C-64A6-49D4-8C05-3F4B375ACB14}" presName="Accent4" presStyleLbl="node1" presStyleIdx="2" presStyleCnt="19"/>
      <dgm:spPr/>
    </dgm:pt>
    <dgm:pt modelId="{0A976EEE-61AE-4D43-B6A9-BF18B055CF20}" type="pres">
      <dgm:prSet presAssocID="{80A9856C-64A6-49D4-8C05-3F4B375ACB14}" presName="Accent5" presStyleLbl="node1" presStyleIdx="3" presStyleCnt="19"/>
      <dgm:spPr/>
    </dgm:pt>
    <dgm:pt modelId="{4D0CE33C-FFDD-4953-BA3E-4D7BAB432763}" type="pres">
      <dgm:prSet presAssocID="{80A9856C-64A6-49D4-8C05-3F4B375ACB14}" presName="Accent6" presStyleLbl="node1" presStyleIdx="4" presStyleCnt="19"/>
      <dgm:spPr/>
    </dgm:pt>
    <dgm:pt modelId="{391D33CF-FCF7-4A3C-9AE9-D6946F6FBB0B}" type="pres">
      <dgm:prSet presAssocID="{4F7FEAAB-31CF-403F-AA6F-F0F9478F144D}" presName="Child1" presStyleLbl="node1" presStyleIdx="5" presStyleCnt="19">
        <dgm:presLayoutVars>
          <dgm:chMax val="0"/>
          <dgm:chPref val="0"/>
        </dgm:presLayoutVars>
      </dgm:prSet>
      <dgm:spPr/>
      <dgm:t>
        <a:bodyPr/>
        <a:lstStyle/>
        <a:p>
          <a:endParaRPr lang="zh-CN" altLang="en-US"/>
        </a:p>
      </dgm:t>
    </dgm:pt>
    <dgm:pt modelId="{688B523F-6733-4D17-8425-84798D0EDA5F}" type="pres">
      <dgm:prSet presAssocID="{4F7FEAAB-31CF-403F-AA6F-F0F9478F144D}" presName="Accent7" presStyleCnt="0"/>
      <dgm:spPr/>
    </dgm:pt>
    <dgm:pt modelId="{56F3F9AE-FE54-4B4F-841C-6A671CAF200A}" type="pres">
      <dgm:prSet presAssocID="{4F7FEAAB-31CF-403F-AA6F-F0F9478F144D}" presName="AccentHold1" presStyleLbl="node1" presStyleIdx="6" presStyleCnt="19"/>
      <dgm:spPr/>
    </dgm:pt>
    <dgm:pt modelId="{65C0910A-C4FC-47CB-A61A-BAF153A229FB}" type="pres">
      <dgm:prSet presAssocID="{4F7FEAAB-31CF-403F-AA6F-F0F9478F144D}" presName="Accent8" presStyleCnt="0"/>
      <dgm:spPr/>
    </dgm:pt>
    <dgm:pt modelId="{B748C1AF-36CB-4AB7-8C32-43008DE2419E}" type="pres">
      <dgm:prSet presAssocID="{4F7FEAAB-31CF-403F-AA6F-F0F9478F144D}" presName="AccentHold2" presStyleLbl="node1" presStyleIdx="7" presStyleCnt="19"/>
      <dgm:spPr/>
    </dgm:pt>
    <dgm:pt modelId="{390547FB-49F2-4054-8023-BC8F2380166B}" type="pres">
      <dgm:prSet presAssocID="{DF04C494-2EDD-4B2F-97D2-089381F08B37}" presName="Child2" presStyleLbl="node1" presStyleIdx="8" presStyleCnt="19">
        <dgm:presLayoutVars>
          <dgm:chMax val="0"/>
          <dgm:chPref val="0"/>
        </dgm:presLayoutVars>
      </dgm:prSet>
      <dgm:spPr/>
      <dgm:t>
        <a:bodyPr/>
        <a:lstStyle/>
        <a:p>
          <a:endParaRPr lang="zh-CN" altLang="en-US"/>
        </a:p>
      </dgm:t>
    </dgm:pt>
    <dgm:pt modelId="{D97B54E4-84F6-4858-B7EA-7E647222D6D1}" type="pres">
      <dgm:prSet presAssocID="{DF04C494-2EDD-4B2F-97D2-089381F08B37}" presName="Accent9" presStyleCnt="0"/>
      <dgm:spPr/>
    </dgm:pt>
    <dgm:pt modelId="{8EF3E248-CD1B-4F78-88ED-A16894495D3C}" type="pres">
      <dgm:prSet presAssocID="{DF04C494-2EDD-4B2F-97D2-089381F08B37}" presName="AccentHold1" presStyleLbl="node1" presStyleIdx="9" presStyleCnt="19"/>
      <dgm:spPr/>
    </dgm:pt>
    <dgm:pt modelId="{7BB7B578-D979-4D0F-8AD3-549B71E3D229}" type="pres">
      <dgm:prSet presAssocID="{DF04C494-2EDD-4B2F-97D2-089381F08B37}" presName="Accent10" presStyleCnt="0"/>
      <dgm:spPr/>
    </dgm:pt>
    <dgm:pt modelId="{801B8036-C381-4BEA-91C0-7BA008E756E3}" type="pres">
      <dgm:prSet presAssocID="{DF04C494-2EDD-4B2F-97D2-089381F08B37}" presName="AccentHold2" presStyleLbl="node1" presStyleIdx="10" presStyleCnt="19"/>
      <dgm:spPr/>
    </dgm:pt>
    <dgm:pt modelId="{ABE4563B-BFEE-4A15-AEF6-5CF15D1AF663}" type="pres">
      <dgm:prSet presAssocID="{DF04C494-2EDD-4B2F-97D2-089381F08B37}" presName="Accent11" presStyleCnt="0"/>
      <dgm:spPr/>
    </dgm:pt>
    <dgm:pt modelId="{468D20A8-6838-476B-BD0C-CCD564D614C0}" type="pres">
      <dgm:prSet presAssocID="{DF04C494-2EDD-4B2F-97D2-089381F08B37}" presName="AccentHold3" presStyleLbl="node1" presStyleIdx="11" presStyleCnt="19"/>
      <dgm:spPr/>
    </dgm:pt>
    <dgm:pt modelId="{2072D431-82DE-4570-8751-1E2C5B645EA0}" type="pres">
      <dgm:prSet presAssocID="{E67E41C2-94D6-49D2-8825-0B8F9AC0E6DE}" presName="Child3" presStyleLbl="node1" presStyleIdx="12" presStyleCnt="19">
        <dgm:presLayoutVars>
          <dgm:chMax val="0"/>
          <dgm:chPref val="0"/>
        </dgm:presLayoutVars>
      </dgm:prSet>
      <dgm:spPr/>
      <dgm:t>
        <a:bodyPr/>
        <a:lstStyle/>
        <a:p>
          <a:endParaRPr lang="zh-CN" altLang="en-US"/>
        </a:p>
      </dgm:t>
    </dgm:pt>
    <dgm:pt modelId="{0792B274-7109-443B-84AA-F69F6FA05C85}" type="pres">
      <dgm:prSet presAssocID="{E67E41C2-94D6-49D2-8825-0B8F9AC0E6DE}" presName="Accent12" presStyleCnt="0"/>
      <dgm:spPr/>
    </dgm:pt>
    <dgm:pt modelId="{7999AB85-6EAC-41D7-AF6E-64CC117DAA6C}" type="pres">
      <dgm:prSet presAssocID="{E67E41C2-94D6-49D2-8825-0B8F9AC0E6DE}" presName="AccentHold1" presStyleLbl="node1" presStyleIdx="13" presStyleCnt="19"/>
      <dgm:spPr/>
    </dgm:pt>
    <dgm:pt modelId="{821E7C9C-27F7-4BFA-BDFE-EA1AB947C5CD}" type="pres">
      <dgm:prSet presAssocID="{8A9DCA67-C5BF-4A4A-B8FC-86DB23B41EDE}" presName="Child4" presStyleLbl="node1" presStyleIdx="14" presStyleCnt="19">
        <dgm:presLayoutVars>
          <dgm:chMax val="0"/>
          <dgm:chPref val="0"/>
        </dgm:presLayoutVars>
      </dgm:prSet>
      <dgm:spPr/>
      <dgm:t>
        <a:bodyPr/>
        <a:lstStyle/>
        <a:p>
          <a:endParaRPr lang="zh-CN" altLang="en-US"/>
        </a:p>
      </dgm:t>
    </dgm:pt>
    <dgm:pt modelId="{7E9ABCAA-E07B-4AE0-97BD-4155EC1A3D19}" type="pres">
      <dgm:prSet presAssocID="{8A9DCA67-C5BF-4A4A-B8FC-86DB23B41EDE}" presName="Accent13" presStyleCnt="0"/>
      <dgm:spPr/>
    </dgm:pt>
    <dgm:pt modelId="{6EC57C36-207B-4AF5-9309-97E9133E8578}" type="pres">
      <dgm:prSet presAssocID="{8A9DCA67-C5BF-4A4A-B8FC-86DB23B41EDE}" presName="AccentHold1" presStyleLbl="node1" presStyleIdx="15" presStyleCnt="19"/>
      <dgm:spPr/>
    </dgm:pt>
    <dgm:pt modelId="{FDD8BB49-6FEA-4F91-B18A-4233EE283722}" type="pres">
      <dgm:prSet presAssocID="{B19F777D-F300-424F-8D62-8D327ABD56CE}" presName="Child5" presStyleLbl="node1" presStyleIdx="16" presStyleCnt="19">
        <dgm:presLayoutVars>
          <dgm:chMax val="0"/>
          <dgm:chPref val="0"/>
        </dgm:presLayoutVars>
      </dgm:prSet>
      <dgm:spPr/>
      <dgm:t>
        <a:bodyPr/>
        <a:lstStyle/>
        <a:p>
          <a:endParaRPr lang="zh-CN" altLang="en-US"/>
        </a:p>
      </dgm:t>
    </dgm:pt>
    <dgm:pt modelId="{5F40C61A-3129-409F-B1D2-2416BE5E9066}" type="pres">
      <dgm:prSet presAssocID="{B19F777D-F300-424F-8D62-8D327ABD56CE}" presName="Accent15" presStyleCnt="0"/>
      <dgm:spPr/>
    </dgm:pt>
    <dgm:pt modelId="{16F4E3E6-9E53-4F5A-8162-99440EAEBDD3}" type="pres">
      <dgm:prSet presAssocID="{B19F777D-F300-424F-8D62-8D327ABD56CE}" presName="AccentHold2" presStyleLbl="node1" presStyleIdx="17" presStyleCnt="19"/>
      <dgm:spPr/>
    </dgm:pt>
    <dgm:pt modelId="{13F0D004-007E-45D2-86B6-834F4045A4E5}" type="pres">
      <dgm:prSet presAssocID="{B19F777D-F300-424F-8D62-8D327ABD56CE}" presName="Accent16" presStyleCnt="0"/>
      <dgm:spPr/>
    </dgm:pt>
    <dgm:pt modelId="{AB2AF4A6-5444-46E9-93E4-9093B644CACA}" type="pres">
      <dgm:prSet presAssocID="{B19F777D-F300-424F-8D62-8D327ABD56CE}" presName="AccentHold3" presStyleLbl="node1" presStyleIdx="18" presStyleCnt="19"/>
      <dgm:spPr/>
    </dgm:pt>
  </dgm:ptLst>
  <dgm:cxnLst>
    <dgm:cxn modelId="{5223CB40-E04F-44D6-BFCB-175FCFE1110B}" type="presOf" srcId="{4F7FEAAB-31CF-403F-AA6F-F0F9478F144D}" destId="{391D33CF-FCF7-4A3C-9AE9-D6946F6FBB0B}" srcOrd="0" destOrd="0" presId="urn:microsoft.com/office/officeart/2009/3/layout/CircleRelationship"/>
    <dgm:cxn modelId="{14B0A49A-C18C-4090-B6FD-8FFD9518ECDF}" srcId="{80A9856C-64A6-49D4-8C05-3F4B375ACB14}" destId="{4F7FEAAB-31CF-403F-AA6F-F0F9478F144D}" srcOrd="0" destOrd="0" parTransId="{7F7CF2F3-E5BC-4652-B39B-9BF40E8F114F}" sibTransId="{F486FE5B-32EA-4323-B646-CF4087C598A7}"/>
    <dgm:cxn modelId="{AEBA5B59-136A-4C00-9A9C-06CEC9F34EB5}" type="presOf" srcId="{B19F777D-F300-424F-8D62-8D327ABD56CE}" destId="{FDD8BB49-6FEA-4F91-B18A-4233EE283722}" srcOrd="0" destOrd="0" presId="urn:microsoft.com/office/officeart/2009/3/layout/CircleRelationship"/>
    <dgm:cxn modelId="{F64B5BAF-4E0D-46D2-9DFE-ED3F35BF20C3}" type="presOf" srcId="{8A9DCA67-C5BF-4A4A-B8FC-86DB23B41EDE}" destId="{821E7C9C-27F7-4BFA-BDFE-EA1AB947C5CD}" srcOrd="0" destOrd="0" presId="urn:microsoft.com/office/officeart/2009/3/layout/CircleRelationship"/>
    <dgm:cxn modelId="{81BB8AD0-0BEE-4159-9E6E-EC9E68716B82}" type="presOf" srcId="{80A9856C-64A6-49D4-8C05-3F4B375ACB14}" destId="{6E064BA2-41F2-4B51-9127-D52A9D1C3A0B}" srcOrd="0" destOrd="0" presId="urn:microsoft.com/office/officeart/2009/3/layout/CircleRelationship"/>
    <dgm:cxn modelId="{A9057A63-6E70-4E7D-8966-8AD2C53BF905}" srcId="{80A9856C-64A6-49D4-8C05-3F4B375ACB14}" destId="{B19F777D-F300-424F-8D62-8D327ABD56CE}" srcOrd="4" destOrd="0" parTransId="{0AA79799-D6A9-4F2C-9A2C-A1F1F330D2C1}" sibTransId="{1C881BE8-EB32-4CC9-AAF0-25266FEBEB26}"/>
    <dgm:cxn modelId="{4499921F-82CC-4480-BB43-33816A8662DB}" srcId="{60755208-EF8C-42EC-AE2D-6A507201CA98}" destId="{80A9856C-64A6-49D4-8C05-3F4B375ACB14}" srcOrd="0" destOrd="0" parTransId="{1E974E30-8A88-41F7-8BB5-8F48F9729DD1}" sibTransId="{7BD1679B-EFEF-44DC-BDAA-854F7297C920}"/>
    <dgm:cxn modelId="{5556844D-517B-41BE-AEAE-53F2BDC8CB80}" srcId="{80A9856C-64A6-49D4-8C05-3F4B375ACB14}" destId="{8A9DCA67-C5BF-4A4A-B8FC-86DB23B41EDE}" srcOrd="3" destOrd="0" parTransId="{4103DE5D-C790-4083-81A3-F614DC631B0C}" sibTransId="{18C1E1BF-F170-4813-9830-7732FD9CBE76}"/>
    <dgm:cxn modelId="{9F74F501-6DF9-4C6C-A5CA-A4FA19592810}" type="presOf" srcId="{DF04C494-2EDD-4B2F-97D2-089381F08B37}" destId="{390547FB-49F2-4054-8023-BC8F2380166B}" srcOrd="0" destOrd="0" presId="urn:microsoft.com/office/officeart/2009/3/layout/CircleRelationship"/>
    <dgm:cxn modelId="{561A09F7-8BC5-4E7D-8C4D-5945A3672640}" srcId="{80A9856C-64A6-49D4-8C05-3F4B375ACB14}" destId="{E67E41C2-94D6-49D2-8825-0B8F9AC0E6DE}" srcOrd="2" destOrd="0" parTransId="{83E3ADA0-AAFC-494F-AE65-888F6A789AAC}" sibTransId="{3F387180-231F-4821-A071-B533A9F36025}"/>
    <dgm:cxn modelId="{44B9BA90-FAD1-4D99-8702-D0794D5EE5FC}" type="presOf" srcId="{60755208-EF8C-42EC-AE2D-6A507201CA98}" destId="{BA8F9838-3B1F-426D-81E4-0B81C18C3DF8}" srcOrd="0" destOrd="0" presId="urn:microsoft.com/office/officeart/2009/3/layout/CircleRelationship"/>
    <dgm:cxn modelId="{0042A356-9BBD-45DA-A9E8-35296141C524}" srcId="{80A9856C-64A6-49D4-8C05-3F4B375ACB14}" destId="{DF04C494-2EDD-4B2F-97D2-089381F08B37}" srcOrd="1" destOrd="0" parTransId="{3A239485-1E2E-4C32-BADF-88ABE1631EF4}" sibTransId="{3567268B-4476-4A2B-901F-A8507D341651}"/>
    <dgm:cxn modelId="{92A5C5C5-3500-4F53-9438-13B13133AE0F}" type="presOf" srcId="{E67E41C2-94D6-49D2-8825-0B8F9AC0E6DE}" destId="{2072D431-82DE-4570-8751-1E2C5B645EA0}" srcOrd="0" destOrd="0" presId="urn:microsoft.com/office/officeart/2009/3/layout/CircleRelationship"/>
    <dgm:cxn modelId="{1A984660-A976-4B55-BCF5-ED66AEDF537A}" type="presParOf" srcId="{BA8F9838-3B1F-426D-81E4-0B81C18C3DF8}" destId="{6E064BA2-41F2-4B51-9127-D52A9D1C3A0B}" srcOrd="0" destOrd="0" presId="urn:microsoft.com/office/officeart/2009/3/layout/CircleRelationship"/>
    <dgm:cxn modelId="{A6283C4D-6BBF-43A7-8CBE-9769A313A43D}" type="presParOf" srcId="{BA8F9838-3B1F-426D-81E4-0B81C18C3DF8}" destId="{3B8B0F8F-171D-412F-B43E-869D07D4B2F1}" srcOrd="1" destOrd="0" presId="urn:microsoft.com/office/officeart/2009/3/layout/CircleRelationship"/>
    <dgm:cxn modelId="{9AFE355B-1D73-4125-BD36-DDC174F20142}" type="presParOf" srcId="{BA8F9838-3B1F-426D-81E4-0B81C18C3DF8}" destId="{126986AE-1B64-41EA-9FBB-6757E589FC2D}" srcOrd="2" destOrd="0" presId="urn:microsoft.com/office/officeart/2009/3/layout/CircleRelationship"/>
    <dgm:cxn modelId="{47E299BC-EB20-4582-9352-D60D472CC16E}" type="presParOf" srcId="{BA8F9838-3B1F-426D-81E4-0B81C18C3DF8}" destId="{87366CAC-A2BE-4637-A292-1A0849364E4E}" srcOrd="3" destOrd="0" presId="urn:microsoft.com/office/officeart/2009/3/layout/CircleRelationship"/>
    <dgm:cxn modelId="{3713AEEE-3C96-4A32-94E6-C73C6D92C510}" type="presParOf" srcId="{BA8F9838-3B1F-426D-81E4-0B81C18C3DF8}" destId="{0A976EEE-61AE-4D43-B6A9-BF18B055CF20}" srcOrd="4" destOrd="0" presId="urn:microsoft.com/office/officeart/2009/3/layout/CircleRelationship"/>
    <dgm:cxn modelId="{73F032DC-96AF-4FA0-9FBA-5A9B316F6C5A}" type="presParOf" srcId="{BA8F9838-3B1F-426D-81E4-0B81C18C3DF8}" destId="{4D0CE33C-FFDD-4953-BA3E-4D7BAB432763}" srcOrd="5" destOrd="0" presId="urn:microsoft.com/office/officeart/2009/3/layout/CircleRelationship"/>
    <dgm:cxn modelId="{84205496-AA0C-4C0D-BAC3-930F8DC7EC51}" type="presParOf" srcId="{BA8F9838-3B1F-426D-81E4-0B81C18C3DF8}" destId="{391D33CF-FCF7-4A3C-9AE9-D6946F6FBB0B}" srcOrd="6" destOrd="0" presId="urn:microsoft.com/office/officeart/2009/3/layout/CircleRelationship"/>
    <dgm:cxn modelId="{F39C6193-542C-4CB1-9041-FAFAD6A02E87}" type="presParOf" srcId="{BA8F9838-3B1F-426D-81E4-0B81C18C3DF8}" destId="{688B523F-6733-4D17-8425-84798D0EDA5F}" srcOrd="7" destOrd="0" presId="urn:microsoft.com/office/officeart/2009/3/layout/CircleRelationship"/>
    <dgm:cxn modelId="{A285B905-E016-4183-AAC5-485A1DB2C089}" type="presParOf" srcId="{688B523F-6733-4D17-8425-84798D0EDA5F}" destId="{56F3F9AE-FE54-4B4F-841C-6A671CAF200A}" srcOrd="0" destOrd="0" presId="urn:microsoft.com/office/officeart/2009/3/layout/CircleRelationship"/>
    <dgm:cxn modelId="{93E2458F-0590-422F-A6D3-FCB69D4DE21F}" type="presParOf" srcId="{BA8F9838-3B1F-426D-81E4-0B81C18C3DF8}" destId="{65C0910A-C4FC-47CB-A61A-BAF153A229FB}" srcOrd="8" destOrd="0" presId="urn:microsoft.com/office/officeart/2009/3/layout/CircleRelationship"/>
    <dgm:cxn modelId="{4617F88D-AB73-4E0F-BF87-FDDB42C621F5}" type="presParOf" srcId="{65C0910A-C4FC-47CB-A61A-BAF153A229FB}" destId="{B748C1AF-36CB-4AB7-8C32-43008DE2419E}" srcOrd="0" destOrd="0" presId="urn:microsoft.com/office/officeart/2009/3/layout/CircleRelationship"/>
    <dgm:cxn modelId="{F1E0FE65-E80A-4AD9-A49D-4C658249FD5D}" type="presParOf" srcId="{BA8F9838-3B1F-426D-81E4-0B81C18C3DF8}" destId="{390547FB-49F2-4054-8023-BC8F2380166B}" srcOrd="9" destOrd="0" presId="urn:microsoft.com/office/officeart/2009/3/layout/CircleRelationship"/>
    <dgm:cxn modelId="{648746F3-3E9E-4BB8-BE4E-350F58EEE7FB}" type="presParOf" srcId="{BA8F9838-3B1F-426D-81E4-0B81C18C3DF8}" destId="{D97B54E4-84F6-4858-B7EA-7E647222D6D1}" srcOrd="10" destOrd="0" presId="urn:microsoft.com/office/officeart/2009/3/layout/CircleRelationship"/>
    <dgm:cxn modelId="{52C648D2-21A9-443D-A297-4FAAD06BE0F1}" type="presParOf" srcId="{D97B54E4-84F6-4858-B7EA-7E647222D6D1}" destId="{8EF3E248-CD1B-4F78-88ED-A16894495D3C}" srcOrd="0" destOrd="0" presId="urn:microsoft.com/office/officeart/2009/3/layout/CircleRelationship"/>
    <dgm:cxn modelId="{89CBF6B6-2101-4356-A79B-A2F4D8FCD8E2}" type="presParOf" srcId="{BA8F9838-3B1F-426D-81E4-0B81C18C3DF8}" destId="{7BB7B578-D979-4D0F-8AD3-549B71E3D229}" srcOrd="11" destOrd="0" presId="urn:microsoft.com/office/officeart/2009/3/layout/CircleRelationship"/>
    <dgm:cxn modelId="{5256066D-2F15-4F04-B33C-EE83A1B1F3CD}" type="presParOf" srcId="{7BB7B578-D979-4D0F-8AD3-549B71E3D229}" destId="{801B8036-C381-4BEA-91C0-7BA008E756E3}" srcOrd="0" destOrd="0" presId="urn:microsoft.com/office/officeart/2009/3/layout/CircleRelationship"/>
    <dgm:cxn modelId="{A70EF51F-5CE3-4FE9-B60B-E79A8F6A5B05}" type="presParOf" srcId="{BA8F9838-3B1F-426D-81E4-0B81C18C3DF8}" destId="{ABE4563B-BFEE-4A15-AEF6-5CF15D1AF663}" srcOrd="12" destOrd="0" presId="urn:microsoft.com/office/officeart/2009/3/layout/CircleRelationship"/>
    <dgm:cxn modelId="{E95ACC6D-EDD5-4301-A349-7712265A2AAE}" type="presParOf" srcId="{ABE4563B-BFEE-4A15-AEF6-5CF15D1AF663}" destId="{468D20A8-6838-476B-BD0C-CCD564D614C0}" srcOrd="0" destOrd="0" presId="urn:microsoft.com/office/officeart/2009/3/layout/CircleRelationship"/>
    <dgm:cxn modelId="{30329E75-B62B-4CE1-83D5-517B79B865E4}" type="presParOf" srcId="{BA8F9838-3B1F-426D-81E4-0B81C18C3DF8}" destId="{2072D431-82DE-4570-8751-1E2C5B645EA0}" srcOrd="13" destOrd="0" presId="urn:microsoft.com/office/officeart/2009/3/layout/CircleRelationship"/>
    <dgm:cxn modelId="{3B4FD933-5180-4742-8F68-F9E9140924D7}" type="presParOf" srcId="{BA8F9838-3B1F-426D-81E4-0B81C18C3DF8}" destId="{0792B274-7109-443B-84AA-F69F6FA05C85}" srcOrd="14" destOrd="0" presId="urn:microsoft.com/office/officeart/2009/3/layout/CircleRelationship"/>
    <dgm:cxn modelId="{F5A05255-FF21-45E2-B0A9-B22C638E57AF}" type="presParOf" srcId="{0792B274-7109-443B-84AA-F69F6FA05C85}" destId="{7999AB85-6EAC-41D7-AF6E-64CC117DAA6C}" srcOrd="0" destOrd="0" presId="urn:microsoft.com/office/officeart/2009/3/layout/CircleRelationship"/>
    <dgm:cxn modelId="{0C22C28B-9AD7-4374-A3CE-11AF8DD79866}" type="presParOf" srcId="{BA8F9838-3B1F-426D-81E4-0B81C18C3DF8}" destId="{821E7C9C-27F7-4BFA-BDFE-EA1AB947C5CD}" srcOrd="15" destOrd="0" presId="urn:microsoft.com/office/officeart/2009/3/layout/CircleRelationship"/>
    <dgm:cxn modelId="{F1330E4F-B262-460C-B2BD-7E886CCD2FFD}" type="presParOf" srcId="{BA8F9838-3B1F-426D-81E4-0B81C18C3DF8}" destId="{7E9ABCAA-E07B-4AE0-97BD-4155EC1A3D19}" srcOrd="16" destOrd="0" presId="urn:microsoft.com/office/officeart/2009/3/layout/CircleRelationship"/>
    <dgm:cxn modelId="{16248C58-8162-4E5F-975C-7EC444D20A51}" type="presParOf" srcId="{7E9ABCAA-E07B-4AE0-97BD-4155EC1A3D19}" destId="{6EC57C36-207B-4AF5-9309-97E9133E8578}" srcOrd="0" destOrd="0" presId="urn:microsoft.com/office/officeart/2009/3/layout/CircleRelationship"/>
    <dgm:cxn modelId="{FA89EF46-B42F-448D-A813-245CDF44B47D}" type="presParOf" srcId="{BA8F9838-3B1F-426D-81E4-0B81C18C3DF8}" destId="{FDD8BB49-6FEA-4F91-B18A-4233EE283722}" srcOrd="17" destOrd="0" presId="urn:microsoft.com/office/officeart/2009/3/layout/CircleRelationship"/>
    <dgm:cxn modelId="{332C7A0F-9A0A-4A09-A3E3-9A6A1F00795D}" type="presParOf" srcId="{BA8F9838-3B1F-426D-81E4-0B81C18C3DF8}" destId="{5F40C61A-3129-409F-B1D2-2416BE5E9066}" srcOrd="18" destOrd="0" presId="urn:microsoft.com/office/officeart/2009/3/layout/CircleRelationship"/>
    <dgm:cxn modelId="{9AEE5524-36A6-4C08-9A6F-6E4B123FE274}" type="presParOf" srcId="{5F40C61A-3129-409F-B1D2-2416BE5E9066}" destId="{16F4E3E6-9E53-4F5A-8162-99440EAEBDD3}" srcOrd="0" destOrd="0" presId="urn:microsoft.com/office/officeart/2009/3/layout/CircleRelationship"/>
    <dgm:cxn modelId="{CB49A307-C21D-4587-BC03-05459C42C608}" type="presParOf" srcId="{BA8F9838-3B1F-426D-81E4-0B81C18C3DF8}" destId="{13F0D004-007E-45D2-86B6-834F4045A4E5}" srcOrd="19" destOrd="0" presId="urn:microsoft.com/office/officeart/2009/3/layout/CircleRelationship"/>
    <dgm:cxn modelId="{5D333113-F224-4A66-A126-93E4F3DE3750}" type="presParOf" srcId="{13F0D004-007E-45D2-86B6-834F4045A4E5}" destId="{AB2AF4A6-5444-46E9-93E4-9093B644CACA}"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A41BB3-37D2-42C2-AD6E-D4D683A0271E}" type="doc">
      <dgm:prSet loTypeId="urn:microsoft.com/office/officeart/2008/layout/PictureStrips" loCatId="picture" qsTypeId="urn:microsoft.com/office/officeart/2005/8/quickstyle/simple5" qsCatId="simple" csTypeId="urn:microsoft.com/office/officeart/2005/8/colors/colorful2" csCatId="colorful" phldr="1"/>
      <dgm:spPr/>
      <dgm:t>
        <a:bodyPr/>
        <a:lstStyle/>
        <a:p>
          <a:endParaRPr lang="zh-CN" altLang="en-US"/>
        </a:p>
      </dgm:t>
    </dgm:pt>
    <dgm:pt modelId="{37DE59F9-1B49-44C3-90FF-92904A66FC32}">
      <dgm:prSet phldrT="[文本]" custT="1"/>
      <dgm:spPr/>
      <dgm:t>
        <a:bodyPr/>
        <a:lstStyle/>
        <a:p>
          <a:pPr>
            <a:spcAft>
              <a:spcPts val="0"/>
            </a:spcAft>
          </a:pPr>
          <a:r>
            <a:rPr lang="zh-CN" altLang="en-US" sz="2800" dirty="0" smtClean="0">
              <a:solidFill>
                <a:schemeClr val="accent1"/>
              </a:solidFill>
              <a:latin typeface="微软雅黑" panose="020B0503020204020204" pitchFamily="34" charset="-122"/>
              <a:ea typeface="微软雅黑" panose="020B0503020204020204" pitchFamily="34" charset="-122"/>
            </a:rPr>
            <a:t>建立网络课程资源库：</a:t>
          </a:r>
          <a:endParaRPr lang="en-US" altLang="zh-CN" sz="2800" dirty="0" smtClean="0">
            <a:solidFill>
              <a:schemeClr val="accent1"/>
            </a:solidFill>
            <a:latin typeface="微软雅黑" panose="020B0503020204020204" pitchFamily="34" charset="-122"/>
            <a:ea typeface="微软雅黑" panose="020B0503020204020204" pitchFamily="34" charset="-122"/>
          </a:endParaRPr>
        </a:p>
        <a:p>
          <a:pPr>
            <a:spcAft>
              <a:spcPts val="0"/>
            </a:spcAft>
          </a:pPr>
          <a:r>
            <a:rPr lang="zh-CN" altLang="en-US" sz="2800" dirty="0" smtClean="0">
              <a:solidFill>
                <a:schemeClr val="accent1"/>
              </a:solidFill>
              <a:latin typeface="微软雅黑" panose="020B0503020204020204" pitchFamily="34" charset="-122"/>
              <a:ea typeface="微软雅黑" panose="020B0503020204020204" pitchFamily="34" charset="-122"/>
            </a:rPr>
            <a:t>       并通过资源管理系统进行统一管理</a:t>
          </a:r>
        </a:p>
      </dgm:t>
    </dgm:pt>
    <dgm:pt modelId="{0D1E2438-DF0B-4DBD-BA80-0466DCBD2A32}" type="parTrans" cxnId="{6079CDD9-1F2C-4D71-A0C9-0FEEDD7D5BC7}">
      <dgm:prSet/>
      <dgm:spPr/>
      <dgm:t>
        <a:bodyPr/>
        <a:lstStyle/>
        <a:p>
          <a:endParaRPr lang="zh-CN" altLang="en-US"/>
        </a:p>
      </dgm:t>
    </dgm:pt>
    <dgm:pt modelId="{C59688F8-F16A-45BE-AC24-77E7848CE178}" type="sibTrans" cxnId="{6079CDD9-1F2C-4D71-A0C9-0FEEDD7D5BC7}">
      <dgm:prSet/>
      <dgm:spPr/>
      <dgm:t>
        <a:bodyPr/>
        <a:lstStyle/>
        <a:p>
          <a:endParaRPr lang="zh-CN" altLang="en-US"/>
        </a:p>
      </dgm:t>
    </dgm:pt>
    <dgm:pt modelId="{1076E71C-8ABB-4C79-8BC1-472759B48126}" type="pres">
      <dgm:prSet presAssocID="{F8A41BB3-37D2-42C2-AD6E-D4D683A0271E}" presName="Name0" presStyleCnt="0">
        <dgm:presLayoutVars>
          <dgm:dir/>
          <dgm:resizeHandles val="exact"/>
        </dgm:presLayoutVars>
      </dgm:prSet>
      <dgm:spPr/>
      <dgm:t>
        <a:bodyPr/>
        <a:lstStyle/>
        <a:p>
          <a:endParaRPr lang="zh-CN" altLang="en-US"/>
        </a:p>
      </dgm:t>
    </dgm:pt>
    <dgm:pt modelId="{A0AD1696-1221-44D1-9466-BA8B6920959B}" type="pres">
      <dgm:prSet presAssocID="{37DE59F9-1B49-44C3-90FF-92904A66FC32}" presName="composite" presStyleCnt="0"/>
      <dgm:spPr/>
    </dgm:pt>
    <dgm:pt modelId="{EF1AF57A-F72D-46B7-8445-B566671A0343}" type="pres">
      <dgm:prSet presAssocID="{37DE59F9-1B49-44C3-90FF-92904A66FC32}" presName="rect1" presStyleLbl="trAlignAcc1" presStyleIdx="0" presStyleCnt="1" custScaleX="232281" custLinFactNeighborX="11753">
        <dgm:presLayoutVars>
          <dgm:bulletEnabled val="1"/>
        </dgm:presLayoutVars>
      </dgm:prSet>
      <dgm:spPr/>
      <dgm:t>
        <a:bodyPr/>
        <a:lstStyle/>
        <a:p>
          <a:endParaRPr lang="zh-CN" altLang="en-US"/>
        </a:p>
      </dgm:t>
    </dgm:pt>
    <dgm:pt modelId="{13D2BCFF-2E0F-41A3-BB3C-03484240278C}" type="pres">
      <dgm:prSet presAssocID="{37DE59F9-1B49-44C3-90FF-92904A66FC32}" presName="rect2" presStyleLbl="fgImgPlace1" presStyleIdx="0" presStyleCnt="1" custScaleX="157164" custLinFactX="-125149" custLinFactNeighborX="-200000"/>
      <dgm:spPr>
        <a:solidFill>
          <a:schemeClr val="accent2"/>
        </a:solidFill>
      </dgm:spPr>
      <dgm:t>
        <a:bodyPr/>
        <a:lstStyle/>
        <a:p>
          <a:endParaRPr lang="zh-CN" altLang="en-US"/>
        </a:p>
      </dgm:t>
    </dgm:pt>
  </dgm:ptLst>
  <dgm:cxnLst>
    <dgm:cxn modelId="{6079CDD9-1F2C-4D71-A0C9-0FEEDD7D5BC7}" srcId="{F8A41BB3-37D2-42C2-AD6E-D4D683A0271E}" destId="{37DE59F9-1B49-44C3-90FF-92904A66FC32}" srcOrd="0" destOrd="0" parTransId="{0D1E2438-DF0B-4DBD-BA80-0466DCBD2A32}" sibTransId="{C59688F8-F16A-45BE-AC24-77E7848CE178}"/>
    <dgm:cxn modelId="{58B07E6D-D585-448E-8FB3-2A47D72C2A83}" type="presOf" srcId="{F8A41BB3-37D2-42C2-AD6E-D4D683A0271E}" destId="{1076E71C-8ABB-4C79-8BC1-472759B48126}" srcOrd="0" destOrd="0" presId="urn:microsoft.com/office/officeart/2008/layout/PictureStrips"/>
    <dgm:cxn modelId="{11A1FD68-3716-4D5E-81F9-6F44D655FA7B}" type="presOf" srcId="{37DE59F9-1B49-44C3-90FF-92904A66FC32}" destId="{EF1AF57A-F72D-46B7-8445-B566671A0343}" srcOrd="0" destOrd="0" presId="urn:microsoft.com/office/officeart/2008/layout/PictureStrips"/>
    <dgm:cxn modelId="{FA0ED9D8-3231-43D6-AB19-492A9F82007D}" type="presParOf" srcId="{1076E71C-8ABB-4C79-8BC1-472759B48126}" destId="{A0AD1696-1221-44D1-9466-BA8B6920959B}" srcOrd="0" destOrd="0" presId="urn:microsoft.com/office/officeart/2008/layout/PictureStrips"/>
    <dgm:cxn modelId="{2629D6AA-9F22-4DB8-AF9D-3E133D00304B}" type="presParOf" srcId="{A0AD1696-1221-44D1-9466-BA8B6920959B}" destId="{EF1AF57A-F72D-46B7-8445-B566671A0343}" srcOrd="0" destOrd="0" presId="urn:microsoft.com/office/officeart/2008/layout/PictureStrips"/>
    <dgm:cxn modelId="{20FDCFBC-5B17-4BDC-B304-36EF165F69E3}" type="presParOf" srcId="{A0AD1696-1221-44D1-9466-BA8B6920959B}" destId="{13D2BCFF-2E0F-41A3-BB3C-03484240278C}"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A41BB3-37D2-42C2-AD6E-D4D683A0271E}" type="doc">
      <dgm:prSet loTypeId="urn:microsoft.com/office/officeart/2008/layout/PictureStrips" loCatId="picture" qsTypeId="urn:microsoft.com/office/officeart/2005/8/quickstyle/simple5" qsCatId="simple" csTypeId="urn:microsoft.com/office/officeart/2005/8/colors/colorful2" csCatId="colorful" phldr="1"/>
      <dgm:spPr/>
      <dgm:t>
        <a:bodyPr/>
        <a:lstStyle/>
        <a:p>
          <a:endParaRPr lang="zh-CN" altLang="en-US"/>
        </a:p>
      </dgm:t>
    </dgm:pt>
    <dgm:pt modelId="{37DE59F9-1B49-44C3-90FF-92904A66FC32}">
      <dgm:prSet phldrT="[文本]" custT="1"/>
      <dgm:spPr>
        <a:ln>
          <a:solidFill>
            <a:schemeClr val="accent1"/>
          </a:solidFill>
        </a:ln>
      </dgm:spPr>
      <dgm:t>
        <a:bodyPr/>
        <a:lstStyle/>
        <a:p>
          <a:r>
            <a:rPr lang="zh-CN" altLang="en-US" sz="2800" dirty="0" smtClean="0">
              <a:solidFill>
                <a:schemeClr val="accent1"/>
              </a:solidFill>
              <a:latin typeface="微软雅黑" panose="020B0503020204020204" pitchFamily="34" charset="-122"/>
              <a:ea typeface="微软雅黑" panose="020B0503020204020204" pitchFamily="34" charset="-122"/>
            </a:rPr>
            <a:t>网络课程学习应用服务系统</a:t>
          </a:r>
        </a:p>
      </dgm:t>
    </dgm:pt>
    <dgm:pt modelId="{0D1E2438-DF0B-4DBD-BA80-0466DCBD2A32}" type="parTrans" cxnId="{6079CDD9-1F2C-4D71-A0C9-0FEEDD7D5BC7}">
      <dgm:prSet/>
      <dgm:spPr/>
      <dgm:t>
        <a:bodyPr/>
        <a:lstStyle/>
        <a:p>
          <a:endParaRPr lang="zh-CN" altLang="en-US"/>
        </a:p>
      </dgm:t>
    </dgm:pt>
    <dgm:pt modelId="{C59688F8-F16A-45BE-AC24-77E7848CE178}" type="sibTrans" cxnId="{6079CDD9-1F2C-4D71-A0C9-0FEEDD7D5BC7}">
      <dgm:prSet/>
      <dgm:spPr/>
      <dgm:t>
        <a:bodyPr/>
        <a:lstStyle/>
        <a:p>
          <a:endParaRPr lang="zh-CN" altLang="en-US"/>
        </a:p>
      </dgm:t>
    </dgm:pt>
    <dgm:pt modelId="{1076E71C-8ABB-4C79-8BC1-472759B48126}" type="pres">
      <dgm:prSet presAssocID="{F8A41BB3-37D2-42C2-AD6E-D4D683A0271E}" presName="Name0" presStyleCnt="0">
        <dgm:presLayoutVars>
          <dgm:dir/>
          <dgm:resizeHandles val="exact"/>
        </dgm:presLayoutVars>
      </dgm:prSet>
      <dgm:spPr/>
      <dgm:t>
        <a:bodyPr/>
        <a:lstStyle/>
        <a:p>
          <a:endParaRPr lang="zh-CN" altLang="en-US"/>
        </a:p>
      </dgm:t>
    </dgm:pt>
    <dgm:pt modelId="{A0AD1696-1221-44D1-9466-BA8B6920959B}" type="pres">
      <dgm:prSet presAssocID="{37DE59F9-1B49-44C3-90FF-92904A66FC32}" presName="composite" presStyleCnt="0"/>
      <dgm:spPr/>
    </dgm:pt>
    <dgm:pt modelId="{EF1AF57A-F72D-46B7-8445-B566671A0343}" type="pres">
      <dgm:prSet presAssocID="{37DE59F9-1B49-44C3-90FF-92904A66FC32}" presName="rect1" presStyleLbl="trAlignAcc1" presStyleIdx="0" presStyleCnt="1" custScaleX="232281" custLinFactNeighborX="11753">
        <dgm:presLayoutVars>
          <dgm:bulletEnabled val="1"/>
        </dgm:presLayoutVars>
      </dgm:prSet>
      <dgm:spPr/>
      <dgm:t>
        <a:bodyPr/>
        <a:lstStyle/>
        <a:p>
          <a:endParaRPr lang="zh-CN" altLang="en-US"/>
        </a:p>
      </dgm:t>
    </dgm:pt>
    <dgm:pt modelId="{13D2BCFF-2E0F-41A3-BB3C-03484240278C}" type="pres">
      <dgm:prSet presAssocID="{37DE59F9-1B49-44C3-90FF-92904A66FC32}" presName="rect2" presStyleLbl="fgImgPlace1" presStyleIdx="0" presStyleCnt="1" custScaleX="157164" custLinFactX="-125149" custLinFactNeighborX="-200000"/>
      <dgm:spPr>
        <a:solidFill>
          <a:schemeClr val="accent1"/>
        </a:solidFill>
      </dgm:spPr>
      <dgm:t>
        <a:bodyPr/>
        <a:lstStyle/>
        <a:p>
          <a:endParaRPr lang="zh-CN" altLang="en-US"/>
        </a:p>
      </dgm:t>
    </dgm:pt>
  </dgm:ptLst>
  <dgm:cxnLst>
    <dgm:cxn modelId="{6079CDD9-1F2C-4D71-A0C9-0FEEDD7D5BC7}" srcId="{F8A41BB3-37D2-42C2-AD6E-D4D683A0271E}" destId="{37DE59F9-1B49-44C3-90FF-92904A66FC32}" srcOrd="0" destOrd="0" parTransId="{0D1E2438-DF0B-4DBD-BA80-0466DCBD2A32}" sibTransId="{C59688F8-F16A-45BE-AC24-77E7848CE178}"/>
    <dgm:cxn modelId="{B2165ED9-2860-40D4-81FC-0ACD35A635BE}" type="presOf" srcId="{F8A41BB3-37D2-42C2-AD6E-D4D683A0271E}" destId="{1076E71C-8ABB-4C79-8BC1-472759B48126}" srcOrd="0" destOrd="0" presId="urn:microsoft.com/office/officeart/2008/layout/PictureStrips"/>
    <dgm:cxn modelId="{D3F22D4C-5B31-4036-8186-E46543B9A359}" type="presOf" srcId="{37DE59F9-1B49-44C3-90FF-92904A66FC32}" destId="{EF1AF57A-F72D-46B7-8445-B566671A0343}" srcOrd="0" destOrd="0" presId="urn:microsoft.com/office/officeart/2008/layout/PictureStrips"/>
    <dgm:cxn modelId="{EC443286-1C8B-4E55-B5B9-C93F3CAD2A04}" type="presParOf" srcId="{1076E71C-8ABB-4C79-8BC1-472759B48126}" destId="{A0AD1696-1221-44D1-9466-BA8B6920959B}" srcOrd="0" destOrd="0" presId="urn:microsoft.com/office/officeart/2008/layout/PictureStrips"/>
    <dgm:cxn modelId="{526A9CA3-EE11-439D-B7E9-FBB061ECE6AC}" type="presParOf" srcId="{A0AD1696-1221-44D1-9466-BA8B6920959B}" destId="{EF1AF57A-F72D-46B7-8445-B566671A0343}" srcOrd="0" destOrd="0" presId="urn:microsoft.com/office/officeart/2008/layout/PictureStrips"/>
    <dgm:cxn modelId="{B03BF3E6-2E0C-4D2D-96DF-3124F1E28381}" type="presParOf" srcId="{A0AD1696-1221-44D1-9466-BA8B6920959B}" destId="{13D2BCFF-2E0F-41A3-BB3C-03484240278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14849B-1E73-4BEC-B9D0-A0884695ADB3}" type="doc">
      <dgm:prSet loTypeId="urn:microsoft.com/office/officeart/2008/layout/CircularPictureCallout" loCatId="picture" qsTypeId="urn:microsoft.com/office/officeart/2005/8/quickstyle/simple5" qsCatId="simple" csTypeId="urn:microsoft.com/office/officeart/2005/8/colors/accent1_1" csCatId="accent1" phldr="1"/>
      <dgm:spPr/>
      <dgm:t>
        <a:bodyPr/>
        <a:lstStyle/>
        <a:p>
          <a:endParaRPr lang="zh-CN" altLang="en-US"/>
        </a:p>
      </dgm:t>
    </dgm:pt>
    <dgm:pt modelId="{F09D96E9-ED5F-4A95-ACF3-C51A03D4DD06}">
      <dgm:prSet custT="1"/>
      <dgm:spPr/>
      <dgm:t>
        <a:bodyPr/>
        <a:lstStyle/>
        <a:p>
          <a:r>
            <a:rPr lang="zh-CN" altLang="en-US" sz="3600" dirty="0" smtClean="0">
              <a:latin typeface="微软雅黑" panose="020B0503020204020204" pitchFamily="34" charset="-122"/>
              <a:ea typeface="微软雅黑" panose="020B0503020204020204" pitchFamily="34" charset="-122"/>
            </a:rPr>
            <a:t>统一认证系统</a:t>
          </a:r>
          <a:endParaRPr lang="zh-CN" altLang="en-US" sz="3600" dirty="0">
            <a:latin typeface="微软雅黑" panose="020B0503020204020204" pitchFamily="34" charset="-122"/>
            <a:ea typeface="微软雅黑" panose="020B0503020204020204" pitchFamily="34" charset="-122"/>
          </a:endParaRPr>
        </a:p>
      </dgm:t>
    </dgm:pt>
    <dgm:pt modelId="{422D8BC2-0B70-4CC4-A056-E03F5FED38CD}" type="parTrans" cxnId="{1D922EE8-6316-4D55-8DB9-8079CD8AEE30}">
      <dgm:prSet/>
      <dgm:spPr/>
      <dgm:t>
        <a:bodyPr/>
        <a:lstStyle/>
        <a:p>
          <a:endParaRPr lang="zh-CN" altLang="en-US">
            <a:latin typeface="微软雅黑" panose="020B0503020204020204" pitchFamily="34" charset="-122"/>
            <a:ea typeface="微软雅黑" panose="020B0503020204020204" pitchFamily="34" charset="-122"/>
          </a:endParaRPr>
        </a:p>
      </dgm:t>
    </dgm:pt>
    <dgm:pt modelId="{A8D2157A-F639-4D13-96E8-C527CDD0D9FD}" type="sibTrans" cxnId="{1D922EE8-6316-4D55-8DB9-8079CD8AEE30}">
      <dgm:prSet/>
      <dgm:spPr/>
      <dgm:t>
        <a:bodyPr/>
        <a:lstStyle/>
        <a:p>
          <a:endParaRPr lang="zh-CN" altLang="en-US">
            <a:latin typeface="微软雅黑" panose="020B0503020204020204" pitchFamily="34" charset="-122"/>
            <a:ea typeface="微软雅黑" panose="020B0503020204020204" pitchFamily="34" charset="-122"/>
          </a:endParaRPr>
        </a:p>
      </dgm:t>
    </dgm:pt>
    <dgm:pt modelId="{6898BBBC-0E66-4F8B-B5B6-B355E772E1A8}">
      <dgm:prSet phldrT="[文本]"/>
      <dgm:spPr/>
      <dgm:t>
        <a:bodyPr/>
        <a:lstStyle/>
        <a:p>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认证</a:t>
          </a:r>
          <a:endParaRPr lang="zh-CN" altLang="en-US" dirty="0">
            <a:latin typeface="微软雅黑" panose="020B0503020204020204" pitchFamily="34" charset="-122"/>
            <a:ea typeface="微软雅黑" panose="020B0503020204020204" pitchFamily="34" charset="-122"/>
          </a:endParaRPr>
        </a:p>
      </dgm:t>
    </dgm:pt>
    <dgm:pt modelId="{DE728193-8DFC-4351-A3F9-71A81EBEF36A}" type="parTrans" cxnId="{BF09C102-3035-4B50-A68E-9658C3B78FDD}">
      <dgm:prSet/>
      <dgm:spPr/>
      <dgm:t>
        <a:bodyPr/>
        <a:lstStyle/>
        <a:p>
          <a:endParaRPr lang="zh-CN" altLang="en-US">
            <a:latin typeface="微软雅黑" panose="020B0503020204020204" pitchFamily="34" charset="-122"/>
            <a:ea typeface="微软雅黑" panose="020B0503020204020204" pitchFamily="34" charset="-122"/>
          </a:endParaRPr>
        </a:p>
      </dgm:t>
    </dgm:pt>
    <dgm:pt modelId="{B2BC337F-E6D9-4D43-B449-91AAED222A67}" type="sibTrans" cxnId="{BF09C102-3035-4B50-A68E-9658C3B78FD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dgm:spPr>
      <dgm:t>
        <a:bodyPr/>
        <a:lstStyle/>
        <a:p>
          <a:endParaRPr lang="zh-CN" altLang="en-US">
            <a:latin typeface="微软雅黑" panose="020B0503020204020204" pitchFamily="34" charset="-122"/>
            <a:ea typeface="微软雅黑" panose="020B0503020204020204" pitchFamily="34" charset="-122"/>
          </a:endParaRPr>
        </a:p>
      </dgm:t>
    </dgm:pt>
    <dgm:pt modelId="{69948899-1626-4A71-A35C-752BD47B0FC4}">
      <dgm:prSet phldrT="[文本]"/>
      <dgm:spPr/>
      <dgm:t>
        <a:bodyPr/>
        <a:lstStyle/>
        <a:p>
          <a:r>
            <a:rPr lang="zh-CN" altLang="en-US" dirty="0" smtClean="0">
              <a:latin typeface="微软雅黑" panose="020B0503020204020204" pitchFamily="34" charset="-122"/>
              <a:ea typeface="微软雅黑" panose="020B0503020204020204" pitchFamily="34" charset="-122"/>
            </a:rPr>
            <a:t>统一身份认证</a:t>
          </a:r>
          <a:endParaRPr lang="zh-CN" altLang="en-US" dirty="0">
            <a:latin typeface="微软雅黑" panose="020B0503020204020204" pitchFamily="34" charset="-122"/>
            <a:ea typeface="微软雅黑" panose="020B0503020204020204" pitchFamily="34" charset="-122"/>
          </a:endParaRPr>
        </a:p>
      </dgm:t>
    </dgm:pt>
    <dgm:pt modelId="{89E267C9-1E16-44F8-8D0A-EDFAC657380E}" type="parTrans" cxnId="{78D69E72-4EAA-4738-BA34-DB529C1A2894}">
      <dgm:prSet/>
      <dgm:spPr/>
      <dgm:t>
        <a:bodyPr/>
        <a:lstStyle/>
        <a:p>
          <a:endParaRPr lang="zh-CN" altLang="en-US">
            <a:latin typeface="微软雅黑" panose="020B0503020204020204" pitchFamily="34" charset="-122"/>
            <a:ea typeface="微软雅黑" panose="020B0503020204020204" pitchFamily="34" charset="-122"/>
          </a:endParaRPr>
        </a:p>
      </dgm:t>
    </dgm:pt>
    <dgm:pt modelId="{2DDDCA37-A529-40C1-8028-2BDF8E6D9F5E}" type="sibTrans" cxnId="{78D69E72-4EAA-4738-BA34-DB529C1A289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t>
        <a:bodyPr/>
        <a:lstStyle/>
        <a:p>
          <a:endParaRPr lang="zh-CN" altLang="en-US">
            <a:latin typeface="微软雅黑" panose="020B0503020204020204" pitchFamily="34" charset="-122"/>
            <a:ea typeface="微软雅黑" panose="020B0503020204020204" pitchFamily="34" charset="-122"/>
          </a:endParaRPr>
        </a:p>
      </dgm:t>
    </dgm:pt>
    <dgm:pt modelId="{FBC9C222-C2B6-44C0-BD21-3D2829E149E1}" type="pres">
      <dgm:prSet presAssocID="{6014849B-1E73-4BEC-B9D0-A0884695ADB3}" presName="Name0" presStyleCnt="0">
        <dgm:presLayoutVars>
          <dgm:chMax val="7"/>
          <dgm:chPref val="7"/>
          <dgm:dir/>
        </dgm:presLayoutVars>
      </dgm:prSet>
      <dgm:spPr/>
      <dgm:t>
        <a:bodyPr/>
        <a:lstStyle/>
        <a:p>
          <a:endParaRPr lang="zh-CN" altLang="en-US"/>
        </a:p>
      </dgm:t>
    </dgm:pt>
    <dgm:pt modelId="{649125B3-1BAB-40C9-B827-94DFBF0D6B01}" type="pres">
      <dgm:prSet presAssocID="{6014849B-1E73-4BEC-B9D0-A0884695ADB3}" presName="Name1" presStyleCnt="0"/>
      <dgm:spPr/>
    </dgm:pt>
    <dgm:pt modelId="{5A089745-5D2E-42C9-9B26-2257DDD96EC4}" type="pres">
      <dgm:prSet presAssocID="{A8D2157A-F639-4D13-96E8-C527CDD0D9FD}" presName="picture_1" presStyleCnt="0"/>
      <dgm:spPr/>
    </dgm:pt>
    <dgm:pt modelId="{CFB49A9F-9C55-46B6-91F1-9CD043F52CDF}" type="pres">
      <dgm:prSet presAssocID="{A8D2157A-F639-4D13-96E8-C527CDD0D9FD}" presName="pictureRepeatNode" presStyleLbl="alignImgPlace1" presStyleIdx="0" presStyleCnt="3"/>
      <dgm:spPr/>
      <dgm:t>
        <a:bodyPr/>
        <a:lstStyle/>
        <a:p>
          <a:endParaRPr lang="zh-CN" altLang="en-US"/>
        </a:p>
      </dgm:t>
    </dgm:pt>
    <dgm:pt modelId="{2552D995-8B4A-447A-8F0B-1DB026F8C9AD}" type="pres">
      <dgm:prSet presAssocID="{F09D96E9-ED5F-4A95-ACF3-C51A03D4DD06}" presName="text_1" presStyleLbl="node1" presStyleIdx="0" presStyleCnt="0" custScaleY="149003" custLinFactNeighborX="-1270" custLinFactNeighborY="-54706">
        <dgm:presLayoutVars>
          <dgm:bulletEnabled val="1"/>
        </dgm:presLayoutVars>
      </dgm:prSet>
      <dgm:spPr/>
      <dgm:t>
        <a:bodyPr/>
        <a:lstStyle/>
        <a:p>
          <a:endParaRPr lang="zh-CN" altLang="en-US"/>
        </a:p>
      </dgm:t>
    </dgm:pt>
    <dgm:pt modelId="{F4EE1690-2872-41E4-A6C1-6EEDF76A49B7}" type="pres">
      <dgm:prSet presAssocID="{B2BC337F-E6D9-4D43-B449-91AAED222A67}" presName="picture_2" presStyleCnt="0"/>
      <dgm:spPr/>
    </dgm:pt>
    <dgm:pt modelId="{024919BA-4F1F-44FC-A01E-9815AC123C43}" type="pres">
      <dgm:prSet presAssocID="{B2BC337F-E6D9-4D43-B449-91AAED222A67}" presName="pictureRepeatNode" presStyleLbl="alignImgPlace1" presStyleIdx="1" presStyleCnt="3"/>
      <dgm:spPr/>
      <dgm:t>
        <a:bodyPr/>
        <a:lstStyle/>
        <a:p>
          <a:endParaRPr lang="zh-CN" altLang="en-US"/>
        </a:p>
      </dgm:t>
    </dgm:pt>
    <dgm:pt modelId="{1718BD5A-F8F2-4477-BB4D-7FA696A5B10C}" type="pres">
      <dgm:prSet presAssocID="{6898BBBC-0E66-4F8B-B5B6-B355E772E1A8}" presName="line_2" presStyleLbl="parChTrans1D1" presStyleIdx="0" presStyleCnt="2"/>
      <dgm:spPr/>
    </dgm:pt>
    <dgm:pt modelId="{4D36EB5B-4F91-4BE0-BCC9-C3E6E43A0995}" type="pres">
      <dgm:prSet presAssocID="{6898BBBC-0E66-4F8B-B5B6-B355E772E1A8}" presName="textparent_2" presStyleLbl="node1" presStyleIdx="0" presStyleCnt="0"/>
      <dgm:spPr/>
    </dgm:pt>
    <dgm:pt modelId="{CAE648D5-53C1-4025-BB7D-F3D3068A3339}" type="pres">
      <dgm:prSet presAssocID="{6898BBBC-0E66-4F8B-B5B6-B355E772E1A8}" presName="text_2" presStyleLbl="revTx" presStyleIdx="0" presStyleCnt="2" custScaleX="168766">
        <dgm:presLayoutVars>
          <dgm:bulletEnabled val="1"/>
        </dgm:presLayoutVars>
      </dgm:prSet>
      <dgm:spPr/>
      <dgm:t>
        <a:bodyPr/>
        <a:lstStyle/>
        <a:p>
          <a:endParaRPr lang="zh-CN" altLang="en-US"/>
        </a:p>
      </dgm:t>
    </dgm:pt>
    <dgm:pt modelId="{8B887A08-47A5-4B92-A965-9C1FDA81D33E}" type="pres">
      <dgm:prSet presAssocID="{2DDDCA37-A529-40C1-8028-2BDF8E6D9F5E}" presName="picture_3" presStyleCnt="0"/>
      <dgm:spPr/>
    </dgm:pt>
    <dgm:pt modelId="{56EBF312-F12F-4BBF-9E2F-95F994F305D4}" type="pres">
      <dgm:prSet presAssocID="{2DDDCA37-A529-40C1-8028-2BDF8E6D9F5E}" presName="pictureRepeatNode" presStyleLbl="alignImgPlace1" presStyleIdx="2" presStyleCnt="3"/>
      <dgm:spPr/>
      <dgm:t>
        <a:bodyPr/>
        <a:lstStyle/>
        <a:p>
          <a:endParaRPr lang="zh-CN" altLang="en-US"/>
        </a:p>
      </dgm:t>
    </dgm:pt>
    <dgm:pt modelId="{26B4D365-0EF9-4BFF-91F7-1AA763428B19}" type="pres">
      <dgm:prSet presAssocID="{69948899-1626-4A71-A35C-752BD47B0FC4}" presName="line_3" presStyleLbl="parChTrans1D1" presStyleIdx="1" presStyleCnt="2"/>
      <dgm:spPr/>
    </dgm:pt>
    <dgm:pt modelId="{5B30BC85-37D2-41F9-9B33-A916360E66CC}" type="pres">
      <dgm:prSet presAssocID="{69948899-1626-4A71-A35C-752BD47B0FC4}" presName="textparent_3" presStyleLbl="node1" presStyleIdx="0" presStyleCnt="0"/>
      <dgm:spPr/>
    </dgm:pt>
    <dgm:pt modelId="{A2C2E698-E842-4C5A-B9AC-2510FA6E5FBE}" type="pres">
      <dgm:prSet presAssocID="{69948899-1626-4A71-A35C-752BD47B0FC4}" presName="text_3" presStyleLbl="revTx" presStyleIdx="1" presStyleCnt="2">
        <dgm:presLayoutVars>
          <dgm:bulletEnabled val="1"/>
        </dgm:presLayoutVars>
      </dgm:prSet>
      <dgm:spPr/>
      <dgm:t>
        <a:bodyPr/>
        <a:lstStyle/>
        <a:p>
          <a:endParaRPr lang="zh-CN" altLang="en-US"/>
        </a:p>
      </dgm:t>
    </dgm:pt>
  </dgm:ptLst>
  <dgm:cxnLst>
    <dgm:cxn modelId="{05BCCC54-D164-4F5F-8B6B-FF09D75E4517}" type="presOf" srcId="{B2BC337F-E6D9-4D43-B449-91AAED222A67}" destId="{024919BA-4F1F-44FC-A01E-9815AC123C43}" srcOrd="0" destOrd="0" presId="urn:microsoft.com/office/officeart/2008/layout/CircularPictureCallout"/>
    <dgm:cxn modelId="{501BBADE-5598-4382-8249-1DD2256D854C}" type="presOf" srcId="{F09D96E9-ED5F-4A95-ACF3-C51A03D4DD06}" destId="{2552D995-8B4A-447A-8F0B-1DB026F8C9AD}" srcOrd="0" destOrd="0" presId="urn:microsoft.com/office/officeart/2008/layout/CircularPictureCallout"/>
    <dgm:cxn modelId="{9BB6BF01-AB2F-45EC-B04C-F91076CB101D}" type="presOf" srcId="{A8D2157A-F639-4D13-96E8-C527CDD0D9FD}" destId="{CFB49A9F-9C55-46B6-91F1-9CD043F52CDF}" srcOrd="0" destOrd="0" presId="urn:microsoft.com/office/officeart/2008/layout/CircularPictureCallout"/>
    <dgm:cxn modelId="{BF09C102-3035-4B50-A68E-9658C3B78FDD}" srcId="{6014849B-1E73-4BEC-B9D0-A0884695ADB3}" destId="{6898BBBC-0E66-4F8B-B5B6-B355E772E1A8}" srcOrd="1" destOrd="0" parTransId="{DE728193-8DFC-4351-A3F9-71A81EBEF36A}" sibTransId="{B2BC337F-E6D9-4D43-B449-91AAED222A67}"/>
    <dgm:cxn modelId="{C6AF99D9-D315-41BB-A796-0EFE038FA55F}" type="presOf" srcId="{69948899-1626-4A71-A35C-752BD47B0FC4}" destId="{A2C2E698-E842-4C5A-B9AC-2510FA6E5FBE}" srcOrd="0" destOrd="0" presId="urn:microsoft.com/office/officeart/2008/layout/CircularPictureCallout"/>
    <dgm:cxn modelId="{1D922EE8-6316-4D55-8DB9-8079CD8AEE30}" srcId="{6014849B-1E73-4BEC-B9D0-A0884695ADB3}" destId="{F09D96E9-ED5F-4A95-ACF3-C51A03D4DD06}" srcOrd="0" destOrd="0" parTransId="{422D8BC2-0B70-4CC4-A056-E03F5FED38CD}" sibTransId="{A8D2157A-F639-4D13-96E8-C527CDD0D9FD}"/>
    <dgm:cxn modelId="{394C24FA-1940-49CD-A0AE-E454B95CDD85}" type="presOf" srcId="{2DDDCA37-A529-40C1-8028-2BDF8E6D9F5E}" destId="{56EBF312-F12F-4BBF-9E2F-95F994F305D4}" srcOrd="0" destOrd="0" presId="urn:microsoft.com/office/officeart/2008/layout/CircularPictureCallout"/>
    <dgm:cxn modelId="{F14C58EC-82E8-46F5-9428-D3B9CBFB2EBA}" type="presOf" srcId="{6014849B-1E73-4BEC-B9D0-A0884695ADB3}" destId="{FBC9C222-C2B6-44C0-BD21-3D2829E149E1}" srcOrd="0" destOrd="0" presId="urn:microsoft.com/office/officeart/2008/layout/CircularPictureCallout"/>
    <dgm:cxn modelId="{78D69E72-4EAA-4738-BA34-DB529C1A2894}" srcId="{6014849B-1E73-4BEC-B9D0-A0884695ADB3}" destId="{69948899-1626-4A71-A35C-752BD47B0FC4}" srcOrd="2" destOrd="0" parTransId="{89E267C9-1E16-44F8-8D0A-EDFAC657380E}" sibTransId="{2DDDCA37-A529-40C1-8028-2BDF8E6D9F5E}"/>
    <dgm:cxn modelId="{AE33CBD7-E431-4AD8-BEAE-DF55B1A7770E}" type="presOf" srcId="{6898BBBC-0E66-4F8B-B5B6-B355E772E1A8}" destId="{CAE648D5-53C1-4025-BB7D-F3D3068A3339}" srcOrd="0" destOrd="0" presId="urn:microsoft.com/office/officeart/2008/layout/CircularPictureCallout"/>
    <dgm:cxn modelId="{4D8F25C4-3AA9-42AC-957B-CE04CE776A50}" type="presParOf" srcId="{FBC9C222-C2B6-44C0-BD21-3D2829E149E1}" destId="{649125B3-1BAB-40C9-B827-94DFBF0D6B01}" srcOrd="0" destOrd="0" presId="urn:microsoft.com/office/officeart/2008/layout/CircularPictureCallout"/>
    <dgm:cxn modelId="{90D02339-B3F5-43E3-9737-0AD78AE4D73A}" type="presParOf" srcId="{649125B3-1BAB-40C9-B827-94DFBF0D6B01}" destId="{5A089745-5D2E-42C9-9B26-2257DDD96EC4}" srcOrd="0" destOrd="0" presId="urn:microsoft.com/office/officeart/2008/layout/CircularPictureCallout"/>
    <dgm:cxn modelId="{DBF39FBB-0E6A-493F-B562-0CA6C4DAA12C}" type="presParOf" srcId="{5A089745-5D2E-42C9-9B26-2257DDD96EC4}" destId="{CFB49A9F-9C55-46B6-91F1-9CD043F52CDF}" srcOrd="0" destOrd="0" presId="urn:microsoft.com/office/officeart/2008/layout/CircularPictureCallout"/>
    <dgm:cxn modelId="{08D7A41A-C9E6-413F-832D-E83F09483EDA}" type="presParOf" srcId="{649125B3-1BAB-40C9-B827-94DFBF0D6B01}" destId="{2552D995-8B4A-447A-8F0B-1DB026F8C9AD}" srcOrd="1" destOrd="0" presId="urn:microsoft.com/office/officeart/2008/layout/CircularPictureCallout"/>
    <dgm:cxn modelId="{07F18DBF-3308-4FE2-B923-7B72DC931F6A}" type="presParOf" srcId="{649125B3-1BAB-40C9-B827-94DFBF0D6B01}" destId="{F4EE1690-2872-41E4-A6C1-6EEDF76A49B7}" srcOrd="2" destOrd="0" presId="urn:microsoft.com/office/officeart/2008/layout/CircularPictureCallout"/>
    <dgm:cxn modelId="{A4CFAB5E-3B4C-402D-AC7F-89135D291273}" type="presParOf" srcId="{F4EE1690-2872-41E4-A6C1-6EEDF76A49B7}" destId="{024919BA-4F1F-44FC-A01E-9815AC123C43}" srcOrd="0" destOrd="0" presId="urn:microsoft.com/office/officeart/2008/layout/CircularPictureCallout"/>
    <dgm:cxn modelId="{F61C128D-CB10-4E28-B384-0E976871A788}" type="presParOf" srcId="{649125B3-1BAB-40C9-B827-94DFBF0D6B01}" destId="{1718BD5A-F8F2-4477-BB4D-7FA696A5B10C}" srcOrd="3" destOrd="0" presId="urn:microsoft.com/office/officeart/2008/layout/CircularPictureCallout"/>
    <dgm:cxn modelId="{78EE3711-BF82-48C5-BD1D-BEC1C62A3AF9}" type="presParOf" srcId="{649125B3-1BAB-40C9-B827-94DFBF0D6B01}" destId="{4D36EB5B-4F91-4BE0-BCC9-C3E6E43A0995}" srcOrd="4" destOrd="0" presId="urn:microsoft.com/office/officeart/2008/layout/CircularPictureCallout"/>
    <dgm:cxn modelId="{B0F7E49A-789B-4DE1-A4E4-774F30936019}" type="presParOf" srcId="{4D36EB5B-4F91-4BE0-BCC9-C3E6E43A0995}" destId="{CAE648D5-53C1-4025-BB7D-F3D3068A3339}" srcOrd="0" destOrd="0" presId="urn:microsoft.com/office/officeart/2008/layout/CircularPictureCallout"/>
    <dgm:cxn modelId="{E3C91155-2655-4412-96C5-D8C89313A3EF}" type="presParOf" srcId="{649125B3-1BAB-40C9-B827-94DFBF0D6B01}" destId="{8B887A08-47A5-4B92-A965-9C1FDA81D33E}" srcOrd="5" destOrd="0" presId="urn:microsoft.com/office/officeart/2008/layout/CircularPictureCallout"/>
    <dgm:cxn modelId="{684BDBDB-946D-4CF6-BBF2-0BFEC3A9E442}" type="presParOf" srcId="{8B887A08-47A5-4B92-A965-9C1FDA81D33E}" destId="{56EBF312-F12F-4BBF-9E2F-95F994F305D4}" srcOrd="0" destOrd="0" presId="urn:microsoft.com/office/officeart/2008/layout/CircularPictureCallout"/>
    <dgm:cxn modelId="{F69F052B-B73A-46DB-80D9-53841BDADEEB}" type="presParOf" srcId="{649125B3-1BAB-40C9-B827-94DFBF0D6B01}" destId="{26B4D365-0EF9-4BFF-91F7-1AA763428B19}" srcOrd="6" destOrd="0" presId="urn:microsoft.com/office/officeart/2008/layout/CircularPictureCallout"/>
    <dgm:cxn modelId="{B5806B6B-6AFE-491E-A944-781205B3ED1B}" type="presParOf" srcId="{649125B3-1BAB-40C9-B827-94DFBF0D6B01}" destId="{5B30BC85-37D2-41F9-9B33-A916360E66CC}" srcOrd="7" destOrd="0" presId="urn:microsoft.com/office/officeart/2008/layout/CircularPictureCallout"/>
    <dgm:cxn modelId="{A15CC292-BAED-47A1-A8D7-40FEF3948FDD}" type="presParOf" srcId="{5B30BC85-37D2-41F9-9B33-A916360E66CC}" destId="{A2C2E698-E842-4C5A-B9AC-2510FA6E5FBE}" srcOrd="0" destOrd="0" presId="urn:microsoft.com/office/officeart/2008/layout/CircularPictureCallou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D4794-8059-448E-AA98-4AB84877ECE3}" type="doc">
      <dgm:prSet loTypeId="urn:microsoft.com/office/officeart/2005/8/layout/hProcess11" loCatId="process" qsTypeId="urn:microsoft.com/office/officeart/2005/8/quickstyle/simple1" qsCatId="simple" csTypeId="urn:microsoft.com/office/officeart/2005/8/colors/accent1_2" csCatId="accent1" phldr="1"/>
      <dgm:spPr/>
    </dgm:pt>
    <dgm:pt modelId="{0F5253D1-2BDB-45EA-B864-6299EE1AB664}">
      <dgm:prSet phldrT="[文本]"/>
      <dgm:spPr/>
      <dgm:t>
        <a:bodyPr/>
        <a:lstStyle/>
        <a:p>
          <a:r>
            <a:rPr lang="en-US" altLang="zh-CN" dirty="0" smtClean="0"/>
            <a:t>2001 MIT</a:t>
          </a:r>
          <a:endParaRPr lang="zh-CN" altLang="en-US" dirty="0"/>
        </a:p>
      </dgm:t>
    </dgm:pt>
    <dgm:pt modelId="{517483AB-E9CF-42D6-BC22-3FA5C3B977A1}" type="parTrans" cxnId="{0BA1ECA1-1728-4DF0-A5F8-E8D09957F1B2}">
      <dgm:prSet/>
      <dgm:spPr/>
      <dgm:t>
        <a:bodyPr/>
        <a:lstStyle/>
        <a:p>
          <a:endParaRPr lang="zh-CN" altLang="en-US"/>
        </a:p>
      </dgm:t>
    </dgm:pt>
    <dgm:pt modelId="{EBA14527-4BB8-4F67-B67F-D2D694493D50}" type="sibTrans" cxnId="{0BA1ECA1-1728-4DF0-A5F8-E8D09957F1B2}">
      <dgm:prSet/>
      <dgm:spPr/>
      <dgm:t>
        <a:bodyPr/>
        <a:lstStyle/>
        <a:p>
          <a:endParaRPr lang="zh-CN" altLang="en-US"/>
        </a:p>
      </dgm:t>
    </dgm:pt>
    <dgm:pt modelId="{025C422A-CFCB-4399-A1D4-2E6456EAE87E}">
      <dgm:prSet phldrT="[文本]"/>
      <dgm:spPr/>
      <dgm:t>
        <a:bodyPr/>
        <a:lstStyle/>
        <a:p>
          <a:r>
            <a:rPr lang="en-US" altLang="zh-CN" dirty="0" smtClean="0"/>
            <a:t>2006 iTunes U</a:t>
          </a:r>
          <a:endParaRPr lang="zh-CN" altLang="en-US" dirty="0"/>
        </a:p>
      </dgm:t>
    </dgm:pt>
    <dgm:pt modelId="{49649348-55B6-40C6-AAE7-0D4AF55B0AFC}" type="parTrans" cxnId="{60FF69AA-4288-40FC-A0F5-8DFE155ECE85}">
      <dgm:prSet/>
      <dgm:spPr/>
      <dgm:t>
        <a:bodyPr/>
        <a:lstStyle/>
        <a:p>
          <a:endParaRPr lang="zh-CN" altLang="en-US"/>
        </a:p>
      </dgm:t>
    </dgm:pt>
    <dgm:pt modelId="{EAB4C689-2096-47A8-877D-2C5BE7EFFA62}" type="sibTrans" cxnId="{60FF69AA-4288-40FC-A0F5-8DFE155ECE85}">
      <dgm:prSet/>
      <dgm:spPr/>
      <dgm:t>
        <a:bodyPr/>
        <a:lstStyle/>
        <a:p>
          <a:endParaRPr lang="zh-CN" altLang="en-US"/>
        </a:p>
      </dgm:t>
    </dgm:pt>
    <dgm:pt modelId="{D344D7B7-EFF7-4AFE-9CAC-2E530ECBC976}">
      <dgm:prSet phldrT="[文本]"/>
      <dgm:spPr/>
      <dgm:t>
        <a:bodyPr/>
        <a:lstStyle/>
        <a:p>
          <a:r>
            <a:rPr lang="en-US" altLang="zh-CN" dirty="0" smtClean="0"/>
            <a:t>2012 MOOC</a:t>
          </a:r>
          <a:endParaRPr lang="zh-CN" altLang="en-US" dirty="0"/>
        </a:p>
      </dgm:t>
    </dgm:pt>
    <dgm:pt modelId="{EE8DB1FF-3FDB-46CC-9375-BDBB27A89EB0}" type="parTrans" cxnId="{CC2982D3-2C03-4AF7-A54B-2A78CD101F56}">
      <dgm:prSet/>
      <dgm:spPr/>
      <dgm:t>
        <a:bodyPr/>
        <a:lstStyle/>
        <a:p>
          <a:endParaRPr lang="zh-CN" altLang="en-US"/>
        </a:p>
      </dgm:t>
    </dgm:pt>
    <dgm:pt modelId="{6E34588B-11A9-408D-8E9C-CC5A8B52B5D2}" type="sibTrans" cxnId="{CC2982D3-2C03-4AF7-A54B-2A78CD101F56}">
      <dgm:prSet/>
      <dgm:spPr/>
      <dgm:t>
        <a:bodyPr/>
        <a:lstStyle/>
        <a:p>
          <a:endParaRPr lang="zh-CN" altLang="en-US"/>
        </a:p>
      </dgm:t>
    </dgm:pt>
    <dgm:pt modelId="{378D3658-68D3-4180-ACE3-10BFF58C757E}">
      <dgm:prSet phldrT="[文本]"/>
      <dgm:spPr/>
      <dgm:t>
        <a:bodyPr/>
        <a:lstStyle/>
        <a:p>
          <a:r>
            <a:rPr lang="en-US" altLang="zh-CN" dirty="0" smtClean="0"/>
            <a:t>2003 CC</a:t>
          </a:r>
          <a:endParaRPr lang="zh-CN" altLang="en-US" dirty="0"/>
        </a:p>
      </dgm:t>
    </dgm:pt>
    <dgm:pt modelId="{453BDCB2-0773-4CA3-B3EE-5888315DECD8}" type="parTrans" cxnId="{751A2A11-69D3-428F-867F-D45346EBCC6A}">
      <dgm:prSet/>
      <dgm:spPr/>
      <dgm:t>
        <a:bodyPr/>
        <a:lstStyle/>
        <a:p>
          <a:endParaRPr lang="zh-CN" altLang="en-US"/>
        </a:p>
      </dgm:t>
    </dgm:pt>
    <dgm:pt modelId="{D67A1D54-70E3-4B11-AC21-BFFFE2DD0059}" type="sibTrans" cxnId="{751A2A11-69D3-428F-867F-D45346EBCC6A}">
      <dgm:prSet/>
      <dgm:spPr/>
      <dgm:t>
        <a:bodyPr/>
        <a:lstStyle/>
        <a:p>
          <a:endParaRPr lang="zh-CN" altLang="en-US"/>
        </a:p>
      </dgm:t>
    </dgm:pt>
    <dgm:pt modelId="{CB679329-0ADD-4E74-907E-71965175EBC0}">
      <dgm:prSet phldrT="[文本]"/>
      <dgm:spPr/>
      <dgm:t>
        <a:bodyPr/>
        <a:lstStyle/>
        <a:p>
          <a:r>
            <a:rPr lang="en-US" altLang="zh-CN" dirty="0" smtClean="0"/>
            <a:t>2010 China</a:t>
          </a:r>
          <a:endParaRPr lang="zh-CN" altLang="en-US" dirty="0"/>
        </a:p>
      </dgm:t>
    </dgm:pt>
    <dgm:pt modelId="{A2B60686-56C2-4C8B-BB8E-94EB9FA08D24}" type="parTrans" cxnId="{6E23D0E5-238A-4146-9DCC-69CF4EEAD16E}">
      <dgm:prSet/>
      <dgm:spPr/>
      <dgm:t>
        <a:bodyPr/>
        <a:lstStyle/>
        <a:p>
          <a:endParaRPr lang="zh-CN" altLang="en-US"/>
        </a:p>
      </dgm:t>
    </dgm:pt>
    <dgm:pt modelId="{DCBB7A38-1E67-40AE-B45D-1DF31A701075}" type="sibTrans" cxnId="{6E23D0E5-238A-4146-9DCC-69CF4EEAD16E}">
      <dgm:prSet/>
      <dgm:spPr/>
      <dgm:t>
        <a:bodyPr/>
        <a:lstStyle/>
        <a:p>
          <a:endParaRPr lang="zh-CN" altLang="en-US"/>
        </a:p>
      </dgm:t>
    </dgm:pt>
    <dgm:pt modelId="{0D43BE76-6AB6-46C4-BD72-561CF017A112}" type="pres">
      <dgm:prSet presAssocID="{F6AD4794-8059-448E-AA98-4AB84877ECE3}" presName="Name0" presStyleCnt="0">
        <dgm:presLayoutVars>
          <dgm:dir/>
          <dgm:resizeHandles val="exact"/>
        </dgm:presLayoutVars>
      </dgm:prSet>
      <dgm:spPr/>
    </dgm:pt>
    <dgm:pt modelId="{098430E6-BBA5-44E3-B8ED-91666676265F}" type="pres">
      <dgm:prSet presAssocID="{F6AD4794-8059-448E-AA98-4AB84877ECE3}" presName="arrow" presStyleLbl="bgShp" presStyleIdx="0" presStyleCnt="1"/>
      <dgm:spPr/>
    </dgm:pt>
    <dgm:pt modelId="{6A78DF30-E2D9-4241-A08D-753818F4506F}" type="pres">
      <dgm:prSet presAssocID="{F6AD4794-8059-448E-AA98-4AB84877ECE3}" presName="points" presStyleCnt="0"/>
      <dgm:spPr/>
    </dgm:pt>
    <dgm:pt modelId="{AE747AFA-CCB2-42F3-BB7E-F97F2C015857}" type="pres">
      <dgm:prSet presAssocID="{0F5253D1-2BDB-45EA-B864-6299EE1AB664}" presName="compositeA" presStyleCnt="0"/>
      <dgm:spPr/>
    </dgm:pt>
    <dgm:pt modelId="{889F79F4-0D4A-4272-B3AA-2E21A98B2D29}" type="pres">
      <dgm:prSet presAssocID="{0F5253D1-2BDB-45EA-B864-6299EE1AB664}" presName="textA" presStyleLbl="revTx" presStyleIdx="0" presStyleCnt="5">
        <dgm:presLayoutVars>
          <dgm:bulletEnabled val="1"/>
        </dgm:presLayoutVars>
      </dgm:prSet>
      <dgm:spPr/>
      <dgm:t>
        <a:bodyPr/>
        <a:lstStyle/>
        <a:p>
          <a:endParaRPr lang="zh-CN" altLang="en-US"/>
        </a:p>
      </dgm:t>
    </dgm:pt>
    <dgm:pt modelId="{D05910D7-046C-4EC2-95B8-05FCAC39D8FE}" type="pres">
      <dgm:prSet presAssocID="{0F5253D1-2BDB-45EA-B864-6299EE1AB664}" presName="circleA" presStyleLbl="node1" presStyleIdx="0" presStyleCnt="5"/>
      <dgm:spPr/>
    </dgm:pt>
    <dgm:pt modelId="{680D92EC-8B04-4B46-8CF9-DFB77086C6AA}" type="pres">
      <dgm:prSet presAssocID="{0F5253D1-2BDB-45EA-B864-6299EE1AB664}" presName="spaceA" presStyleCnt="0"/>
      <dgm:spPr/>
    </dgm:pt>
    <dgm:pt modelId="{6851FBFF-6E7D-458B-A3F9-E2A2486935B6}" type="pres">
      <dgm:prSet presAssocID="{EBA14527-4BB8-4F67-B67F-D2D694493D50}" presName="space" presStyleCnt="0"/>
      <dgm:spPr/>
    </dgm:pt>
    <dgm:pt modelId="{5EA08836-AF02-447A-83AB-58A88DA37C04}" type="pres">
      <dgm:prSet presAssocID="{378D3658-68D3-4180-ACE3-10BFF58C757E}" presName="compositeB" presStyleCnt="0"/>
      <dgm:spPr/>
    </dgm:pt>
    <dgm:pt modelId="{E5F86067-F9BA-4C43-9471-40D029E55E70}" type="pres">
      <dgm:prSet presAssocID="{378D3658-68D3-4180-ACE3-10BFF58C757E}" presName="textB" presStyleLbl="revTx" presStyleIdx="1" presStyleCnt="5">
        <dgm:presLayoutVars>
          <dgm:bulletEnabled val="1"/>
        </dgm:presLayoutVars>
      </dgm:prSet>
      <dgm:spPr/>
      <dgm:t>
        <a:bodyPr/>
        <a:lstStyle/>
        <a:p>
          <a:endParaRPr lang="zh-CN" altLang="en-US"/>
        </a:p>
      </dgm:t>
    </dgm:pt>
    <dgm:pt modelId="{DAB818D4-0DCA-45D6-8F92-C2AF6C9BCC87}" type="pres">
      <dgm:prSet presAssocID="{378D3658-68D3-4180-ACE3-10BFF58C757E}" presName="circleB" presStyleLbl="node1" presStyleIdx="1" presStyleCnt="5"/>
      <dgm:spPr/>
    </dgm:pt>
    <dgm:pt modelId="{73A1D58C-02CD-401F-A63C-A29D93C7F60E}" type="pres">
      <dgm:prSet presAssocID="{378D3658-68D3-4180-ACE3-10BFF58C757E}" presName="spaceB" presStyleCnt="0"/>
      <dgm:spPr/>
    </dgm:pt>
    <dgm:pt modelId="{C2E32517-CD3E-4010-9C44-8BA16CF6D9DF}" type="pres">
      <dgm:prSet presAssocID="{D67A1D54-70E3-4B11-AC21-BFFFE2DD0059}" presName="space" presStyleCnt="0"/>
      <dgm:spPr/>
    </dgm:pt>
    <dgm:pt modelId="{99A841DB-D4DA-4143-93B5-DF05DD76EB13}" type="pres">
      <dgm:prSet presAssocID="{025C422A-CFCB-4399-A1D4-2E6456EAE87E}" presName="compositeA" presStyleCnt="0"/>
      <dgm:spPr/>
    </dgm:pt>
    <dgm:pt modelId="{623A588B-C66E-4DF5-8181-B1B3D13F6E8D}" type="pres">
      <dgm:prSet presAssocID="{025C422A-CFCB-4399-A1D4-2E6456EAE87E}" presName="textA" presStyleLbl="revTx" presStyleIdx="2" presStyleCnt="5" custScaleX="124241">
        <dgm:presLayoutVars>
          <dgm:bulletEnabled val="1"/>
        </dgm:presLayoutVars>
      </dgm:prSet>
      <dgm:spPr/>
      <dgm:t>
        <a:bodyPr/>
        <a:lstStyle/>
        <a:p>
          <a:endParaRPr lang="zh-CN" altLang="en-US"/>
        </a:p>
      </dgm:t>
    </dgm:pt>
    <dgm:pt modelId="{213A874D-DFD1-4B3A-818C-577CAC825FDA}" type="pres">
      <dgm:prSet presAssocID="{025C422A-CFCB-4399-A1D4-2E6456EAE87E}" presName="circleA" presStyleLbl="node1" presStyleIdx="2" presStyleCnt="5"/>
      <dgm:spPr/>
    </dgm:pt>
    <dgm:pt modelId="{88EB4B7F-19CC-4D3D-8E36-DF20673CE7BF}" type="pres">
      <dgm:prSet presAssocID="{025C422A-CFCB-4399-A1D4-2E6456EAE87E}" presName="spaceA" presStyleCnt="0"/>
      <dgm:spPr/>
    </dgm:pt>
    <dgm:pt modelId="{CAD944EB-0097-4E39-8891-E440DB1BF646}" type="pres">
      <dgm:prSet presAssocID="{EAB4C689-2096-47A8-877D-2C5BE7EFFA62}" presName="space" presStyleCnt="0"/>
      <dgm:spPr/>
    </dgm:pt>
    <dgm:pt modelId="{FE2285CA-C401-4C05-953A-CC236F874F92}" type="pres">
      <dgm:prSet presAssocID="{CB679329-0ADD-4E74-907E-71965175EBC0}" presName="compositeB" presStyleCnt="0"/>
      <dgm:spPr/>
    </dgm:pt>
    <dgm:pt modelId="{D928A9F7-63DF-465F-A45D-C6C6465DF7D4}" type="pres">
      <dgm:prSet presAssocID="{CB679329-0ADD-4E74-907E-71965175EBC0}" presName="textB" presStyleLbl="revTx" presStyleIdx="3" presStyleCnt="5">
        <dgm:presLayoutVars>
          <dgm:bulletEnabled val="1"/>
        </dgm:presLayoutVars>
      </dgm:prSet>
      <dgm:spPr/>
      <dgm:t>
        <a:bodyPr/>
        <a:lstStyle/>
        <a:p>
          <a:endParaRPr lang="zh-CN" altLang="en-US"/>
        </a:p>
      </dgm:t>
    </dgm:pt>
    <dgm:pt modelId="{361AE603-E0CC-40CB-BE2A-3021FCC36463}" type="pres">
      <dgm:prSet presAssocID="{CB679329-0ADD-4E74-907E-71965175EBC0}" presName="circleB" presStyleLbl="node1" presStyleIdx="3" presStyleCnt="5"/>
      <dgm:spPr/>
    </dgm:pt>
    <dgm:pt modelId="{0322F0ED-2C0A-438E-B9C6-E7D9F7DE5C3A}" type="pres">
      <dgm:prSet presAssocID="{CB679329-0ADD-4E74-907E-71965175EBC0}" presName="spaceB" presStyleCnt="0"/>
      <dgm:spPr/>
    </dgm:pt>
    <dgm:pt modelId="{85FEC618-5AA9-47D0-949E-986CDC14A830}" type="pres">
      <dgm:prSet presAssocID="{DCBB7A38-1E67-40AE-B45D-1DF31A701075}" presName="space" presStyleCnt="0"/>
      <dgm:spPr/>
    </dgm:pt>
    <dgm:pt modelId="{260E29CA-ED14-4A42-B5EB-45387E5D841A}" type="pres">
      <dgm:prSet presAssocID="{D344D7B7-EFF7-4AFE-9CAC-2E530ECBC976}" presName="compositeA" presStyleCnt="0"/>
      <dgm:spPr/>
    </dgm:pt>
    <dgm:pt modelId="{745FF66D-837D-4373-B8CD-95DAD8D97003}" type="pres">
      <dgm:prSet presAssocID="{D344D7B7-EFF7-4AFE-9CAC-2E530ECBC976}" presName="textA" presStyleLbl="revTx" presStyleIdx="4" presStyleCnt="5">
        <dgm:presLayoutVars>
          <dgm:bulletEnabled val="1"/>
        </dgm:presLayoutVars>
      </dgm:prSet>
      <dgm:spPr/>
      <dgm:t>
        <a:bodyPr/>
        <a:lstStyle/>
        <a:p>
          <a:endParaRPr lang="zh-CN" altLang="en-US"/>
        </a:p>
      </dgm:t>
    </dgm:pt>
    <dgm:pt modelId="{82FF0E22-E398-4859-BDF5-5E57D8BAD1F1}" type="pres">
      <dgm:prSet presAssocID="{D344D7B7-EFF7-4AFE-9CAC-2E530ECBC976}" presName="circleA" presStyleLbl="node1" presStyleIdx="4" presStyleCnt="5"/>
      <dgm:spPr/>
    </dgm:pt>
    <dgm:pt modelId="{082C8598-E6A9-4625-A2AF-DEAE599316CE}" type="pres">
      <dgm:prSet presAssocID="{D344D7B7-EFF7-4AFE-9CAC-2E530ECBC976}" presName="spaceA" presStyleCnt="0"/>
      <dgm:spPr/>
    </dgm:pt>
  </dgm:ptLst>
  <dgm:cxnLst>
    <dgm:cxn modelId="{D4FE0739-E96E-4508-ACD7-B04CC6835F5A}" type="presOf" srcId="{F6AD4794-8059-448E-AA98-4AB84877ECE3}" destId="{0D43BE76-6AB6-46C4-BD72-561CF017A112}" srcOrd="0" destOrd="0" presId="urn:microsoft.com/office/officeart/2005/8/layout/hProcess11"/>
    <dgm:cxn modelId="{0C292066-08A7-4347-A4EE-3CB32A04D368}" type="presOf" srcId="{378D3658-68D3-4180-ACE3-10BFF58C757E}" destId="{E5F86067-F9BA-4C43-9471-40D029E55E70}" srcOrd="0" destOrd="0" presId="urn:microsoft.com/office/officeart/2005/8/layout/hProcess11"/>
    <dgm:cxn modelId="{30446AC5-7197-448E-907D-CDE35F88D3CB}" type="presOf" srcId="{D344D7B7-EFF7-4AFE-9CAC-2E530ECBC976}" destId="{745FF66D-837D-4373-B8CD-95DAD8D97003}" srcOrd="0" destOrd="0" presId="urn:microsoft.com/office/officeart/2005/8/layout/hProcess11"/>
    <dgm:cxn modelId="{6E23D0E5-238A-4146-9DCC-69CF4EEAD16E}" srcId="{F6AD4794-8059-448E-AA98-4AB84877ECE3}" destId="{CB679329-0ADD-4E74-907E-71965175EBC0}" srcOrd="3" destOrd="0" parTransId="{A2B60686-56C2-4C8B-BB8E-94EB9FA08D24}" sibTransId="{DCBB7A38-1E67-40AE-B45D-1DF31A701075}"/>
    <dgm:cxn modelId="{CC2982D3-2C03-4AF7-A54B-2A78CD101F56}" srcId="{F6AD4794-8059-448E-AA98-4AB84877ECE3}" destId="{D344D7B7-EFF7-4AFE-9CAC-2E530ECBC976}" srcOrd="4" destOrd="0" parTransId="{EE8DB1FF-3FDB-46CC-9375-BDBB27A89EB0}" sibTransId="{6E34588B-11A9-408D-8E9C-CC5A8B52B5D2}"/>
    <dgm:cxn modelId="{990054E6-CD47-4F69-A5A5-AE95A848D900}" type="presOf" srcId="{CB679329-0ADD-4E74-907E-71965175EBC0}" destId="{D928A9F7-63DF-465F-A45D-C6C6465DF7D4}" srcOrd="0" destOrd="0" presId="urn:microsoft.com/office/officeart/2005/8/layout/hProcess11"/>
    <dgm:cxn modelId="{751A2A11-69D3-428F-867F-D45346EBCC6A}" srcId="{F6AD4794-8059-448E-AA98-4AB84877ECE3}" destId="{378D3658-68D3-4180-ACE3-10BFF58C757E}" srcOrd="1" destOrd="0" parTransId="{453BDCB2-0773-4CA3-B3EE-5888315DECD8}" sibTransId="{D67A1D54-70E3-4B11-AC21-BFFFE2DD0059}"/>
    <dgm:cxn modelId="{60FF69AA-4288-40FC-A0F5-8DFE155ECE85}" srcId="{F6AD4794-8059-448E-AA98-4AB84877ECE3}" destId="{025C422A-CFCB-4399-A1D4-2E6456EAE87E}" srcOrd="2" destOrd="0" parTransId="{49649348-55B6-40C6-AAE7-0D4AF55B0AFC}" sibTransId="{EAB4C689-2096-47A8-877D-2C5BE7EFFA62}"/>
    <dgm:cxn modelId="{0BA1ECA1-1728-4DF0-A5F8-E8D09957F1B2}" srcId="{F6AD4794-8059-448E-AA98-4AB84877ECE3}" destId="{0F5253D1-2BDB-45EA-B864-6299EE1AB664}" srcOrd="0" destOrd="0" parTransId="{517483AB-E9CF-42D6-BC22-3FA5C3B977A1}" sibTransId="{EBA14527-4BB8-4F67-B67F-D2D694493D50}"/>
    <dgm:cxn modelId="{76A38F6F-4D41-44DD-BE1E-071906A863FE}" type="presOf" srcId="{0F5253D1-2BDB-45EA-B864-6299EE1AB664}" destId="{889F79F4-0D4A-4272-B3AA-2E21A98B2D29}" srcOrd="0" destOrd="0" presId="urn:microsoft.com/office/officeart/2005/8/layout/hProcess11"/>
    <dgm:cxn modelId="{412E9D45-4C0C-48DE-9198-A95E67537663}" type="presOf" srcId="{025C422A-CFCB-4399-A1D4-2E6456EAE87E}" destId="{623A588B-C66E-4DF5-8181-B1B3D13F6E8D}" srcOrd="0" destOrd="0" presId="urn:microsoft.com/office/officeart/2005/8/layout/hProcess11"/>
    <dgm:cxn modelId="{80B0BA5A-E078-478A-B3C5-B6A0696208D0}" type="presParOf" srcId="{0D43BE76-6AB6-46C4-BD72-561CF017A112}" destId="{098430E6-BBA5-44E3-B8ED-91666676265F}" srcOrd="0" destOrd="0" presId="urn:microsoft.com/office/officeart/2005/8/layout/hProcess11"/>
    <dgm:cxn modelId="{F12A2A96-08BB-4D9D-A2EC-05B8B4E7EC41}" type="presParOf" srcId="{0D43BE76-6AB6-46C4-BD72-561CF017A112}" destId="{6A78DF30-E2D9-4241-A08D-753818F4506F}" srcOrd="1" destOrd="0" presId="urn:microsoft.com/office/officeart/2005/8/layout/hProcess11"/>
    <dgm:cxn modelId="{B1ECD8C0-081A-438F-B163-7817C75F3B98}" type="presParOf" srcId="{6A78DF30-E2D9-4241-A08D-753818F4506F}" destId="{AE747AFA-CCB2-42F3-BB7E-F97F2C015857}" srcOrd="0" destOrd="0" presId="urn:microsoft.com/office/officeart/2005/8/layout/hProcess11"/>
    <dgm:cxn modelId="{91129A7F-007C-4B0E-A949-438816B2F1D8}" type="presParOf" srcId="{AE747AFA-CCB2-42F3-BB7E-F97F2C015857}" destId="{889F79F4-0D4A-4272-B3AA-2E21A98B2D29}" srcOrd="0" destOrd="0" presId="urn:microsoft.com/office/officeart/2005/8/layout/hProcess11"/>
    <dgm:cxn modelId="{1832D079-E7CB-453C-B57E-59E50247C0AD}" type="presParOf" srcId="{AE747AFA-CCB2-42F3-BB7E-F97F2C015857}" destId="{D05910D7-046C-4EC2-95B8-05FCAC39D8FE}" srcOrd="1" destOrd="0" presId="urn:microsoft.com/office/officeart/2005/8/layout/hProcess11"/>
    <dgm:cxn modelId="{81CC481C-A9AC-4F95-A9AD-DCFE944BEEB5}" type="presParOf" srcId="{AE747AFA-CCB2-42F3-BB7E-F97F2C015857}" destId="{680D92EC-8B04-4B46-8CF9-DFB77086C6AA}" srcOrd="2" destOrd="0" presId="urn:microsoft.com/office/officeart/2005/8/layout/hProcess11"/>
    <dgm:cxn modelId="{93A4A807-3DD2-4239-A027-2775936B7999}" type="presParOf" srcId="{6A78DF30-E2D9-4241-A08D-753818F4506F}" destId="{6851FBFF-6E7D-458B-A3F9-E2A2486935B6}" srcOrd="1" destOrd="0" presId="urn:microsoft.com/office/officeart/2005/8/layout/hProcess11"/>
    <dgm:cxn modelId="{93EF5409-D2E7-487F-AF70-42DFE0BEB4E1}" type="presParOf" srcId="{6A78DF30-E2D9-4241-A08D-753818F4506F}" destId="{5EA08836-AF02-447A-83AB-58A88DA37C04}" srcOrd="2" destOrd="0" presId="urn:microsoft.com/office/officeart/2005/8/layout/hProcess11"/>
    <dgm:cxn modelId="{ECA48D0B-C31B-4B27-9A41-DC8AA66D76CD}" type="presParOf" srcId="{5EA08836-AF02-447A-83AB-58A88DA37C04}" destId="{E5F86067-F9BA-4C43-9471-40D029E55E70}" srcOrd="0" destOrd="0" presId="urn:microsoft.com/office/officeart/2005/8/layout/hProcess11"/>
    <dgm:cxn modelId="{BD457DD5-4B28-4834-BCB2-0423D84FE4A1}" type="presParOf" srcId="{5EA08836-AF02-447A-83AB-58A88DA37C04}" destId="{DAB818D4-0DCA-45D6-8F92-C2AF6C9BCC87}" srcOrd="1" destOrd="0" presId="urn:microsoft.com/office/officeart/2005/8/layout/hProcess11"/>
    <dgm:cxn modelId="{92F7631E-5D82-464A-869F-342FD112BFB7}" type="presParOf" srcId="{5EA08836-AF02-447A-83AB-58A88DA37C04}" destId="{73A1D58C-02CD-401F-A63C-A29D93C7F60E}" srcOrd="2" destOrd="0" presId="urn:microsoft.com/office/officeart/2005/8/layout/hProcess11"/>
    <dgm:cxn modelId="{4EA4CADB-CDA2-45F9-ACFA-FBD5E9822C94}" type="presParOf" srcId="{6A78DF30-E2D9-4241-A08D-753818F4506F}" destId="{C2E32517-CD3E-4010-9C44-8BA16CF6D9DF}" srcOrd="3" destOrd="0" presId="urn:microsoft.com/office/officeart/2005/8/layout/hProcess11"/>
    <dgm:cxn modelId="{F1C198AF-1828-4D28-B2EA-B8D860FCA820}" type="presParOf" srcId="{6A78DF30-E2D9-4241-A08D-753818F4506F}" destId="{99A841DB-D4DA-4143-93B5-DF05DD76EB13}" srcOrd="4" destOrd="0" presId="urn:microsoft.com/office/officeart/2005/8/layout/hProcess11"/>
    <dgm:cxn modelId="{65BA048B-C5F3-40C2-A97C-5004F5F608A8}" type="presParOf" srcId="{99A841DB-D4DA-4143-93B5-DF05DD76EB13}" destId="{623A588B-C66E-4DF5-8181-B1B3D13F6E8D}" srcOrd="0" destOrd="0" presId="urn:microsoft.com/office/officeart/2005/8/layout/hProcess11"/>
    <dgm:cxn modelId="{5570964B-CB2F-4425-AD99-1F01C29333F8}" type="presParOf" srcId="{99A841DB-D4DA-4143-93B5-DF05DD76EB13}" destId="{213A874D-DFD1-4B3A-818C-577CAC825FDA}" srcOrd="1" destOrd="0" presId="urn:microsoft.com/office/officeart/2005/8/layout/hProcess11"/>
    <dgm:cxn modelId="{A3B54540-025F-4669-9367-C6F392E4C634}" type="presParOf" srcId="{99A841DB-D4DA-4143-93B5-DF05DD76EB13}" destId="{88EB4B7F-19CC-4D3D-8E36-DF20673CE7BF}" srcOrd="2" destOrd="0" presId="urn:microsoft.com/office/officeart/2005/8/layout/hProcess11"/>
    <dgm:cxn modelId="{D4CBE37C-B6B1-4AF3-9CC6-68D1AF195363}" type="presParOf" srcId="{6A78DF30-E2D9-4241-A08D-753818F4506F}" destId="{CAD944EB-0097-4E39-8891-E440DB1BF646}" srcOrd="5" destOrd="0" presId="urn:microsoft.com/office/officeart/2005/8/layout/hProcess11"/>
    <dgm:cxn modelId="{D9EC1BB8-2D04-4CE0-BA6A-DE7BCFDF1459}" type="presParOf" srcId="{6A78DF30-E2D9-4241-A08D-753818F4506F}" destId="{FE2285CA-C401-4C05-953A-CC236F874F92}" srcOrd="6" destOrd="0" presId="urn:microsoft.com/office/officeart/2005/8/layout/hProcess11"/>
    <dgm:cxn modelId="{E5B015D8-194A-4938-96D5-5DC65D3CA6C6}" type="presParOf" srcId="{FE2285CA-C401-4C05-953A-CC236F874F92}" destId="{D928A9F7-63DF-465F-A45D-C6C6465DF7D4}" srcOrd="0" destOrd="0" presId="urn:microsoft.com/office/officeart/2005/8/layout/hProcess11"/>
    <dgm:cxn modelId="{A49E646D-DF99-4AA7-A6EC-1F7C3F5E3455}" type="presParOf" srcId="{FE2285CA-C401-4C05-953A-CC236F874F92}" destId="{361AE603-E0CC-40CB-BE2A-3021FCC36463}" srcOrd="1" destOrd="0" presId="urn:microsoft.com/office/officeart/2005/8/layout/hProcess11"/>
    <dgm:cxn modelId="{47BF022C-24AE-4C7F-A2A3-9B624245CA59}" type="presParOf" srcId="{FE2285CA-C401-4C05-953A-CC236F874F92}" destId="{0322F0ED-2C0A-438E-B9C6-E7D9F7DE5C3A}" srcOrd="2" destOrd="0" presId="urn:microsoft.com/office/officeart/2005/8/layout/hProcess11"/>
    <dgm:cxn modelId="{0C7E60F5-69A0-4429-A030-143214B0CB0F}" type="presParOf" srcId="{6A78DF30-E2D9-4241-A08D-753818F4506F}" destId="{85FEC618-5AA9-47D0-949E-986CDC14A830}" srcOrd="7" destOrd="0" presId="urn:microsoft.com/office/officeart/2005/8/layout/hProcess11"/>
    <dgm:cxn modelId="{D89BAFE0-6ED2-4C1E-B035-9E1BB8CD7B94}" type="presParOf" srcId="{6A78DF30-E2D9-4241-A08D-753818F4506F}" destId="{260E29CA-ED14-4A42-B5EB-45387E5D841A}" srcOrd="8" destOrd="0" presId="urn:microsoft.com/office/officeart/2005/8/layout/hProcess11"/>
    <dgm:cxn modelId="{7DCE7F34-5F98-4A1B-9D0A-B20E69828B87}" type="presParOf" srcId="{260E29CA-ED14-4A42-B5EB-45387E5D841A}" destId="{745FF66D-837D-4373-B8CD-95DAD8D97003}" srcOrd="0" destOrd="0" presId="urn:microsoft.com/office/officeart/2005/8/layout/hProcess11"/>
    <dgm:cxn modelId="{68FFC37B-F15E-4274-A71F-011C141BA2BE}" type="presParOf" srcId="{260E29CA-ED14-4A42-B5EB-45387E5D841A}" destId="{82FF0E22-E398-4859-BDF5-5E57D8BAD1F1}" srcOrd="1" destOrd="0" presId="urn:microsoft.com/office/officeart/2005/8/layout/hProcess11"/>
    <dgm:cxn modelId="{4B2BB79C-A71A-4D7D-B4DD-A6B6221F3EDE}" type="presParOf" srcId="{260E29CA-ED14-4A42-B5EB-45387E5D841A}" destId="{082C8598-E6A9-4625-A2AF-DEAE599316CE}"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8A41BB3-37D2-42C2-AD6E-D4D683A0271E}" type="doc">
      <dgm:prSet loTypeId="urn:microsoft.com/office/officeart/2008/layout/PictureStrips" loCatId="picture" qsTypeId="urn:microsoft.com/office/officeart/2005/8/quickstyle/simple5" qsCatId="simple" csTypeId="urn:microsoft.com/office/officeart/2005/8/colors/colorful2" csCatId="colorful" phldr="1"/>
      <dgm:spPr/>
      <dgm:t>
        <a:bodyPr/>
        <a:lstStyle/>
        <a:p>
          <a:endParaRPr lang="zh-CN" altLang="en-US"/>
        </a:p>
      </dgm:t>
    </dgm:pt>
    <dgm:pt modelId="{37DE59F9-1B49-44C3-90FF-92904A66FC32}">
      <dgm:prSet phldrT="[文本]" custT="1"/>
      <dgm:spPr>
        <a:ln>
          <a:solidFill>
            <a:schemeClr val="accent1"/>
          </a:solidFill>
        </a:ln>
      </dgm:spPr>
      <dgm:t>
        <a:bodyPr/>
        <a:lstStyle/>
        <a:p>
          <a:r>
            <a:rPr lang="zh-CN" altLang="en-US" sz="2800" dirty="0" smtClean="0">
              <a:solidFill>
                <a:schemeClr val="accent1"/>
              </a:solidFill>
              <a:latin typeface="微软雅黑" panose="020B0503020204020204" pitchFamily="34" charset="-122"/>
              <a:ea typeface="微软雅黑" panose="020B0503020204020204" pitchFamily="34" charset="-122"/>
            </a:rPr>
            <a:t>网络课程学习应用服务系统</a:t>
          </a:r>
        </a:p>
      </dgm:t>
    </dgm:pt>
    <dgm:pt modelId="{0D1E2438-DF0B-4DBD-BA80-0466DCBD2A32}" type="parTrans" cxnId="{6079CDD9-1F2C-4D71-A0C9-0FEEDD7D5BC7}">
      <dgm:prSet/>
      <dgm:spPr/>
      <dgm:t>
        <a:bodyPr/>
        <a:lstStyle/>
        <a:p>
          <a:endParaRPr lang="zh-CN" altLang="en-US"/>
        </a:p>
      </dgm:t>
    </dgm:pt>
    <dgm:pt modelId="{C59688F8-F16A-45BE-AC24-77E7848CE178}" type="sibTrans" cxnId="{6079CDD9-1F2C-4D71-A0C9-0FEEDD7D5BC7}">
      <dgm:prSet/>
      <dgm:spPr/>
      <dgm:t>
        <a:bodyPr/>
        <a:lstStyle/>
        <a:p>
          <a:endParaRPr lang="zh-CN" altLang="en-US"/>
        </a:p>
      </dgm:t>
    </dgm:pt>
    <dgm:pt modelId="{1076E71C-8ABB-4C79-8BC1-472759B48126}" type="pres">
      <dgm:prSet presAssocID="{F8A41BB3-37D2-42C2-AD6E-D4D683A0271E}" presName="Name0" presStyleCnt="0">
        <dgm:presLayoutVars>
          <dgm:dir/>
          <dgm:resizeHandles val="exact"/>
        </dgm:presLayoutVars>
      </dgm:prSet>
      <dgm:spPr/>
      <dgm:t>
        <a:bodyPr/>
        <a:lstStyle/>
        <a:p>
          <a:endParaRPr lang="zh-CN" altLang="en-US"/>
        </a:p>
      </dgm:t>
    </dgm:pt>
    <dgm:pt modelId="{A0AD1696-1221-44D1-9466-BA8B6920959B}" type="pres">
      <dgm:prSet presAssocID="{37DE59F9-1B49-44C3-90FF-92904A66FC32}" presName="composite" presStyleCnt="0"/>
      <dgm:spPr/>
    </dgm:pt>
    <dgm:pt modelId="{EF1AF57A-F72D-46B7-8445-B566671A0343}" type="pres">
      <dgm:prSet presAssocID="{37DE59F9-1B49-44C3-90FF-92904A66FC32}" presName="rect1" presStyleLbl="trAlignAcc1" presStyleIdx="0" presStyleCnt="1" custScaleX="232281" custLinFactNeighborX="11753">
        <dgm:presLayoutVars>
          <dgm:bulletEnabled val="1"/>
        </dgm:presLayoutVars>
      </dgm:prSet>
      <dgm:spPr/>
      <dgm:t>
        <a:bodyPr/>
        <a:lstStyle/>
        <a:p>
          <a:endParaRPr lang="zh-CN" altLang="en-US"/>
        </a:p>
      </dgm:t>
    </dgm:pt>
    <dgm:pt modelId="{13D2BCFF-2E0F-41A3-BB3C-03484240278C}" type="pres">
      <dgm:prSet presAssocID="{37DE59F9-1B49-44C3-90FF-92904A66FC32}" presName="rect2" presStyleLbl="fgImgPlace1" presStyleIdx="0" presStyleCnt="1" custScaleX="157164" custLinFactX="-125149" custLinFactNeighborX="-200000"/>
      <dgm:spPr>
        <a:solidFill>
          <a:schemeClr val="accent1"/>
        </a:solidFill>
      </dgm:spPr>
      <dgm:t>
        <a:bodyPr/>
        <a:lstStyle/>
        <a:p>
          <a:endParaRPr lang="zh-CN" altLang="en-US"/>
        </a:p>
      </dgm:t>
    </dgm:pt>
  </dgm:ptLst>
  <dgm:cxnLst>
    <dgm:cxn modelId="{6079CDD9-1F2C-4D71-A0C9-0FEEDD7D5BC7}" srcId="{F8A41BB3-37D2-42C2-AD6E-D4D683A0271E}" destId="{37DE59F9-1B49-44C3-90FF-92904A66FC32}" srcOrd="0" destOrd="0" parTransId="{0D1E2438-DF0B-4DBD-BA80-0466DCBD2A32}" sibTransId="{C59688F8-F16A-45BE-AC24-77E7848CE178}"/>
    <dgm:cxn modelId="{F94C2156-0E26-48C7-B823-695A60415AD2}" type="presOf" srcId="{37DE59F9-1B49-44C3-90FF-92904A66FC32}" destId="{EF1AF57A-F72D-46B7-8445-B566671A0343}" srcOrd="0" destOrd="0" presId="urn:microsoft.com/office/officeart/2008/layout/PictureStrips"/>
    <dgm:cxn modelId="{E4804E6A-2164-4CAC-A9F9-0AD2F876FF3B}" type="presOf" srcId="{F8A41BB3-37D2-42C2-AD6E-D4D683A0271E}" destId="{1076E71C-8ABB-4C79-8BC1-472759B48126}" srcOrd="0" destOrd="0" presId="urn:microsoft.com/office/officeart/2008/layout/PictureStrips"/>
    <dgm:cxn modelId="{C2B70430-DE31-4B10-BB83-75B057313D50}" type="presParOf" srcId="{1076E71C-8ABB-4C79-8BC1-472759B48126}" destId="{A0AD1696-1221-44D1-9466-BA8B6920959B}" srcOrd="0" destOrd="0" presId="urn:microsoft.com/office/officeart/2008/layout/PictureStrips"/>
    <dgm:cxn modelId="{519A4218-503C-456C-B5F4-E90B8E894892}" type="presParOf" srcId="{A0AD1696-1221-44D1-9466-BA8B6920959B}" destId="{EF1AF57A-F72D-46B7-8445-B566671A0343}" srcOrd="0" destOrd="0" presId="urn:microsoft.com/office/officeart/2008/layout/PictureStrips"/>
    <dgm:cxn modelId="{BFE1C5E7-9465-4F00-8FA9-309FD0758B74}" type="presParOf" srcId="{A0AD1696-1221-44D1-9466-BA8B6920959B}" destId="{13D2BCFF-2E0F-41A3-BB3C-03484240278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A41BB3-37D2-42C2-AD6E-D4D683A0271E}" type="doc">
      <dgm:prSet loTypeId="urn:microsoft.com/office/officeart/2008/layout/PictureStrips" loCatId="picture" qsTypeId="urn:microsoft.com/office/officeart/2005/8/quickstyle/simple5" qsCatId="simple" csTypeId="urn:microsoft.com/office/officeart/2005/8/colors/colorful2" csCatId="colorful" phldr="1"/>
      <dgm:spPr/>
      <dgm:t>
        <a:bodyPr/>
        <a:lstStyle/>
        <a:p>
          <a:endParaRPr lang="zh-CN" altLang="en-US"/>
        </a:p>
      </dgm:t>
    </dgm:pt>
    <dgm:pt modelId="{37DE59F9-1B49-44C3-90FF-92904A66FC32}">
      <dgm:prSet phldrT="[文本]" custT="1"/>
      <dgm:spPr>
        <a:ln>
          <a:solidFill>
            <a:schemeClr val="accent1"/>
          </a:solidFill>
        </a:ln>
      </dgm:spPr>
      <dgm:t>
        <a:bodyPr/>
        <a:lstStyle/>
        <a:p>
          <a:pPr>
            <a:spcAft>
              <a:spcPts val="0"/>
            </a:spcAft>
          </a:pPr>
          <a:r>
            <a:rPr lang="zh-CN" altLang="en-US" sz="2800" dirty="0" smtClean="0">
              <a:solidFill>
                <a:schemeClr val="accent1"/>
              </a:solidFill>
              <a:latin typeface="微软雅黑" panose="020B0503020204020204" pitchFamily="34" charset="-122"/>
              <a:ea typeface="微软雅黑" panose="020B0503020204020204" pitchFamily="34" charset="-122"/>
            </a:rPr>
            <a:t>网络课程学习应用服务系统：学习形式</a:t>
          </a:r>
          <a:endParaRPr lang="en-US" altLang="zh-CN" sz="2800" dirty="0" smtClean="0">
            <a:solidFill>
              <a:schemeClr val="accent1"/>
            </a:solidFill>
            <a:latin typeface="微软雅黑" panose="020B0503020204020204" pitchFamily="34" charset="-122"/>
            <a:ea typeface="微软雅黑" panose="020B0503020204020204" pitchFamily="34" charset="-122"/>
          </a:endParaRPr>
        </a:p>
      </dgm:t>
    </dgm:pt>
    <dgm:pt modelId="{0D1E2438-DF0B-4DBD-BA80-0466DCBD2A32}" type="parTrans" cxnId="{6079CDD9-1F2C-4D71-A0C9-0FEEDD7D5BC7}">
      <dgm:prSet/>
      <dgm:spPr/>
      <dgm:t>
        <a:bodyPr/>
        <a:lstStyle/>
        <a:p>
          <a:endParaRPr lang="zh-CN" altLang="en-US"/>
        </a:p>
      </dgm:t>
    </dgm:pt>
    <dgm:pt modelId="{C59688F8-F16A-45BE-AC24-77E7848CE178}" type="sibTrans" cxnId="{6079CDD9-1F2C-4D71-A0C9-0FEEDD7D5BC7}">
      <dgm:prSet/>
      <dgm:spPr/>
      <dgm:t>
        <a:bodyPr/>
        <a:lstStyle/>
        <a:p>
          <a:endParaRPr lang="zh-CN" altLang="en-US"/>
        </a:p>
      </dgm:t>
    </dgm:pt>
    <dgm:pt modelId="{1076E71C-8ABB-4C79-8BC1-472759B48126}" type="pres">
      <dgm:prSet presAssocID="{F8A41BB3-37D2-42C2-AD6E-D4D683A0271E}" presName="Name0" presStyleCnt="0">
        <dgm:presLayoutVars>
          <dgm:dir/>
          <dgm:resizeHandles val="exact"/>
        </dgm:presLayoutVars>
      </dgm:prSet>
      <dgm:spPr/>
      <dgm:t>
        <a:bodyPr/>
        <a:lstStyle/>
        <a:p>
          <a:endParaRPr lang="zh-CN" altLang="en-US"/>
        </a:p>
      </dgm:t>
    </dgm:pt>
    <dgm:pt modelId="{A0AD1696-1221-44D1-9466-BA8B6920959B}" type="pres">
      <dgm:prSet presAssocID="{37DE59F9-1B49-44C3-90FF-92904A66FC32}" presName="composite" presStyleCnt="0"/>
      <dgm:spPr/>
    </dgm:pt>
    <dgm:pt modelId="{EF1AF57A-F72D-46B7-8445-B566671A0343}" type="pres">
      <dgm:prSet presAssocID="{37DE59F9-1B49-44C3-90FF-92904A66FC32}" presName="rect1" presStyleLbl="trAlignAcc1" presStyleIdx="0" presStyleCnt="1" custScaleX="232281" custLinFactNeighborX="11753">
        <dgm:presLayoutVars>
          <dgm:bulletEnabled val="1"/>
        </dgm:presLayoutVars>
      </dgm:prSet>
      <dgm:spPr/>
      <dgm:t>
        <a:bodyPr/>
        <a:lstStyle/>
        <a:p>
          <a:endParaRPr lang="zh-CN" altLang="en-US"/>
        </a:p>
      </dgm:t>
    </dgm:pt>
    <dgm:pt modelId="{13D2BCFF-2E0F-41A3-BB3C-03484240278C}" type="pres">
      <dgm:prSet presAssocID="{37DE59F9-1B49-44C3-90FF-92904A66FC32}" presName="rect2" presStyleLbl="fgImgPlace1" presStyleIdx="0" presStyleCnt="1" custScaleX="157164" custLinFactX="-125149" custLinFactNeighborX="-200000"/>
      <dgm:spPr>
        <a:solidFill>
          <a:schemeClr val="accent1"/>
        </a:solidFill>
      </dgm:spPr>
      <dgm:t>
        <a:bodyPr/>
        <a:lstStyle/>
        <a:p>
          <a:endParaRPr lang="zh-CN" altLang="en-US"/>
        </a:p>
      </dgm:t>
    </dgm:pt>
  </dgm:ptLst>
  <dgm:cxnLst>
    <dgm:cxn modelId="{6079CDD9-1F2C-4D71-A0C9-0FEEDD7D5BC7}" srcId="{F8A41BB3-37D2-42C2-AD6E-D4D683A0271E}" destId="{37DE59F9-1B49-44C3-90FF-92904A66FC32}" srcOrd="0" destOrd="0" parTransId="{0D1E2438-DF0B-4DBD-BA80-0466DCBD2A32}" sibTransId="{C59688F8-F16A-45BE-AC24-77E7848CE178}"/>
    <dgm:cxn modelId="{766F52BD-780C-4707-80E2-3A2EEA1BDB4D}" type="presOf" srcId="{37DE59F9-1B49-44C3-90FF-92904A66FC32}" destId="{EF1AF57A-F72D-46B7-8445-B566671A0343}" srcOrd="0" destOrd="0" presId="urn:microsoft.com/office/officeart/2008/layout/PictureStrips"/>
    <dgm:cxn modelId="{76620C32-7A4C-4D06-98FB-9EEC114E55DB}" type="presOf" srcId="{F8A41BB3-37D2-42C2-AD6E-D4D683A0271E}" destId="{1076E71C-8ABB-4C79-8BC1-472759B48126}" srcOrd="0" destOrd="0" presId="urn:microsoft.com/office/officeart/2008/layout/PictureStrips"/>
    <dgm:cxn modelId="{7D5C0702-916F-4278-89E4-7F7362FCEB52}" type="presParOf" srcId="{1076E71C-8ABB-4C79-8BC1-472759B48126}" destId="{A0AD1696-1221-44D1-9466-BA8B6920959B}" srcOrd="0" destOrd="0" presId="urn:microsoft.com/office/officeart/2008/layout/PictureStrips"/>
    <dgm:cxn modelId="{21993ECF-8F0F-4465-A884-FA8D2EA03FB4}" type="presParOf" srcId="{A0AD1696-1221-44D1-9466-BA8B6920959B}" destId="{EF1AF57A-F72D-46B7-8445-B566671A0343}" srcOrd="0" destOrd="0" presId="urn:microsoft.com/office/officeart/2008/layout/PictureStrips"/>
    <dgm:cxn modelId="{892E5F6B-2135-42AC-8014-AC9FA747EAB3}" type="presParOf" srcId="{A0AD1696-1221-44D1-9466-BA8B6920959B}" destId="{13D2BCFF-2E0F-41A3-BB3C-03484240278C}"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FD17310-0CCB-44BA-AFC1-6A3E3B816863}" type="doc">
      <dgm:prSet loTypeId="urn:diagrams.loki3.com/BracketList" loCatId="list" qsTypeId="urn:microsoft.com/office/officeart/2005/8/quickstyle/simple5" qsCatId="simple" csTypeId="urn:microsoft.com/office/officeart/2005/8/colors/colorful1" csCatId="colorful" phldr="1"/>
      <dgm:spPr/>
      <dgm:t>
        <a:bodyPr/>
        <a:lstStyle/>
        <a:p>
          <a:endParaRPr lang="zh-CN" altLang="en-US"/>
        </a:p>
      </dgm:t>
    </dgm:pt>
    <dgm:pt modelId="{18C3FDD3-498D-4244-B66B-29C93BA3393D}">
      <dgm:prSet custT="1"/>
      <dgm:spPr/>
      <dgm:t>
        <a:bodyPr/>
        <a:lstStyle/>
        <a:p>
          <a:r>
            <a:rPr lang="zh-CN" altLang="en-US" sz="2000" dirty="0" smtClean="0">
              <a:latin typeface="微软雅黑" panose="020B0503020204020204" pitchFamily="34" charset="-122"/>
              <a:ea typeface="微软雅黑" panose="020B0503020204020204" pitchFamily="34" charset="-122"/>
            </a:rPr>
            <a:t>个性化</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自主式学习</a:t>
          </a:r>
          <a:endParaRPr lang="zh-CN" altLang="en-US" sz="2000" dirty="0">
            <a:latin typeface="微软雅黑" panose="020B0503020204020204" pitchFamily="34" charset="-122"/>
            <a:ea typeface="微软雅黑" panose="020B0503020204020204" pitchFamily="34" charset="-122"/>
          </a:endParaRPr>
        </a:p>
      </dgm:t>
    </dgm:pt>
    <dgm:pt modelId="{79DC8157-4F5E-407A-B347-74E07967EAEA}" type="parTrans" cxnId="{D2F2FD7E-00A1-4958-B41E-0B17B84680C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845BFBEE-DD3C-4525-832F-378513718EAE}" type="sibTrans" cxnId="{D2F2FD7E-00A1-4958-B41E-0B17B84680C3}">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34C0C5F1-57D6-424F-BBC4-0C017B61C901}">
      <dgm:prSet custT="1"/>
      <dgm:spPr/>
      <dgm:t>
        <a:bodyPr/>
        <a:lstStyle/>
        <a:p>
          <a:r>
            <a:rPr lang="zh-CN" altLang="en-US" sz="1800" dirty="0" smtClean="0">
              <a:latin typeface="微软雅黑" panose="020B0503020204020204" pitchFamily="34" charset="-122"/>
              <a:ea typeface="微软雅黑" panose="020B0503020204020204" pitchFamily="34" charset="-122"/>
            </a:rPr>
            <a:t>对于</a:t>
          </a:r>
          <a:r>
            <a:rPr lang="zh-CN" altLang="en-US" sz="1800" dirty="0">
              <a:latin typeface="微软雅黑" panose="020B0503020204020204" pitchFamily="34" charset="-122"/>
              <a:ea typeface="微软雅黑" panose="020B0503020204020204" pitchFamily="34" charset="-122"/>
            </a:rPr>
            <a:t>非慕课形式的常规课程，以观看视频和阅读课件为主要形式。</a:t>
          </a:r>
        </a:p>
      </dgm:t>
    </dgm:pt>
    <dgm:pt modelId="{00B53D30-A65C-436D-AAFF-EACDBBD4C257}" type="parTrans" cxnId="{68F6F5C3-611A-4D94-8126-C4B8205DE334}">
      <dgm:prSet/>
      <dgm:spPr/>
      <dgm:t>
        <a:bodyPr/>
        <a:lstStyle/>
        <a:p>
          <a:endParaRPr lang="zh-CN" altLang="en-US" sz="1800"/>
        </a:p>
      </dgm:t>
    </dgm:pt>
    <dgm:pt modelId="{5102C294-2D4F-4E45-96C3-52EAC1337DF9}" type="sibTrans" cxnId="{68F6F5C3-611A-4D94-8126-C4B8205DE334}">
      <dgm:prSet/>
      <dgm:spPr/>
      <dgm:t>
        <a:bodyPr/>
        <a:lstStyle/>
        <a:p>
          <a:endParaRPr lang="zh-CN" altLang="en-US" sz="1800"/>
        </a:p>
      </dgm:t>
    </dgm:pt>
    <dgm:pt modelId="{8EDC3401-FE46-4DD5-B2CF-5465ECFCE8F0}">
      <dgm:prSet custT="1"/>
      <dgm:spPr/>
      <dgm:t>
        <a:bodyPr/>
        <a:lstStyle/>
        <a:p>
          <a:r>
            <a:rPr lang="zh-CN" altLang="en-US" sz="2000" dirty="0">
              <a:latin typeface="微软雅黑" panose="020B0503020204020204" pitchFamily="34" charset="-122"/>
              <a:ea typeface="微软雅黑" panose="020B0503020204020204" pitchFamily="34" charset="-122"/>
            </a:rPr>
            <a:t>普通慕</a:t>
          </a:r>
          <a:r>
            <a:rPr lang="zh-CN" altLang="en-US" sz="2000" dirty="0" smtClean="0">
              <a:latin typeface="微软雅黑" panose="020B0503020204020204" pitchFamily="34" charset="-122"/>
              <a:ea typeface="微软雅黑" panose="020B0503020204020204" pitchFamily="34" charset="-122"/>
            </a:rPr>
            <a:t>课</a:t>
          </a:r>
          <a:r>
            <a:rPr lang="en-US" altLang="zh-CN" sz="2000" dirty="0" smtClean="0">
              <a:latin typeface="微软雅黑" panose="020B0503020204020204" pitchFamily="34" charset="-122"/>
              <a:ea typeface="微软雅黑" panose="020B0503020204020204" pitchFamily="34" charset="-122"/>
            </a:rPr>
            <a:t/>
          </a:r>
          <a:br>
            <a:rPr lang="en-US" altLang="zh-CN" sz="2000" dirty="0" smtClean="0">
              <a:latin typeface="微软雅黑" panose="020B0503020204020204" pitchFamily="34" charset="-122"/>
              <a:ea typeface="微软雅黑" panose="020B0503020204020204" pitchFamily="34" charset="-122"/>
            </a:rPr>
          </a:br>
          <a:r>
            <a:rPr lang="zh-CN" altLang="en-US" sz="2000" dirty="0" smtClean="0">
              <a:latin typeface="微软雅黑" panose="020B0503020204020204" pitchFamily="34" charset="-122"/>
              <a:ea typeface="微软雅黑" panose="020B0503020204020204" pitchFamily="34" charset="-122"/>
            </a:rPr>
            <a:t>学习</a:t>
          </a:r>
          <a:endParaRPr lang="zh-CN" altLang="en-US" sz="2000" dirty="0">
            <a:latin typeface="微软雅黑" panose="020B0503020204020204" pitchFamily="34" charset="-122"/>
            <a:ea typeface="微软雅黑" panose="020B0503020204020204" pitchFamily="34" charset="-122"/>
          </a:endParaRPr>
        </a:p>
      </dgm:t>
    </dgm:pt>
    <dgm:pt modelId="{5E499E4A-D16B-47AD-AB88-894862039010}" type="parTrans" cxnId="{5C18DC9D-F082-46C1-B5A7-5C573A55A8EF}">
      <dgm:prSet/>
      <dgm:spPr/>
      <dgm:t>
        <a:bodyPr/>
        <a:lstStyle/>
        <a:p>
          <a:endParaRPr lang="zh-CN" altLang="en-US" sz="1800"/>
        </a:p>
      </dgm:t>
    </dgm:pt>
    <dgm:pt modelId="{176663A5-D55C-4339-9368-C146B0A67B14}" type="sibTrans" cxnId="{5C18DC9D-F082-46C1-B5A7-5C573A55A8EF}">
      <dgm:prSet/>
      <dgm:spPr/>
      <dgm:t>
        <a:bodyPr/>
        <a:lstStyle/>
        <a:p>
          <a:endParaRPr lang="zh-CN" altLang="en-US" sz="1800"/>
        </a:p>
      </dgm:t>
    </dgm:pt>
    <dgm:pt modelId="{D647D3F3-F85B-48BC-A3DD-3665BF7659CE}">
      <dgm:prSet custT="1"/>
      <dgm:spPr/>
      <dgm:t>
        <a:bodyPr/>
        <a:lstStyle/>
        <a:p>
          <a:r>
            <a:rPr lang="zh-CN" altLang="en-US" sz="1800" dirty="0" smtClean="0">
              <a:latin typeface="微软雅黑" panose="020B0503020204020204" pitchFamily="34" charset="-122"/>
              <a:ea typeface="微软雅黑" panose="020B0503020204020204" pitchFamily="34" charset="-122"/>
            </a:rPr>
            <a:t>按照</a:t>
          </a:r>
          <a:r>
            <a:rPr lang="zh-CN" altLang="en-US" sz="1800" dirty="0">
              <a:latin typeface="微软雅黑" panose="020B0503020204020204" pitchFamily="34" charset="-122"/>
              <a:ea typeface="微软雅黑" panose="020B0503020204020204" pitchFamily="34" charset="-122"/>
            </a:rPr>
            <a:t>设计者的教学计划完成学习，学习进度受控制，无缝集成在线作业和测验，可随时“记笔记”、“提问题”、“分享心得”。</a:t>
          </a:r>
        </a:p>
      </dgm:t>
    </dgm:pt>
    <dgm:pt modelId="{90953F19-E356-4692-8EB3-5910D5464DC3}" type="parTrans" cxnId="{2787DAFF-FDC0-400D-928C-04A8F7A2CAFC}">
      <dgm:prSet/>
      <dgm:spPr/>
      <dgm:t>
        <a:bodyPr/>
        <a:lstStyle/>
        <a:p>
          <a:endParaRPr lang="zh-CN" altLang="en-US" sz="1800"/>
        </a:p>
      </dgm:t>
    </dgm:pt>
    <dgm:pt modelId="{087F0A47-71A8-40F5-A392-EEA4BDD5F82D}" type="sibTrans" cxnId="{2787DAFF-FDC0-400D-928C-04A8F7A2CAFC}">
      <dgm:prSet/>
      <dgm:spPr/>
      <dgm:t>
        <a:bodyPr/>
        <a:lstStyle/>
        <a:p>
          <a:endParaRPr lang="zh-CN" altLang="en-US" sz="1800"/>
        </a:p>
      </dgm:t>
    </dgm:pt>
    <dgm:pt modelId="{1647098E-CA1E-4F80-90FC-B81B58CF69BD}">
      <dgm:prSet custT="1"/>
      <dgm:spPr/>
      <dgm:t>
        <a:bodyPr/>
        <a:lstStyle/>
        <a:p>
          <a:r>
            <a:rPr lang="zh-CN" altLang="en-US" sz="2000" dirty="0">
              <a:latin typeface="微软雅黑" panose="020B0503020204020204" pitchFamily="34" charset="-122"/>
              <a:ea typeface="微软雅黑" panose="020B0503020204020204" pitchFamily="34" charset="-122"/>
            </a:rPr>
            <a:t>计学分</a:t>
          </a:r>
          <a:r>
            <a:rPr lang="zh-CN" altLang="en-US" sz="2000" dirty="0" smtClean="0">
              <a:latin typeface="微软雅黑" panose="020B0503020204020204" pitchFamily="34" charset="-122"/>
              <a:ea typeface="微软雅黑" panose="020B0503020204020204" pitchFamily="34" charset="-122"/>
            </a:rPr>
            <a:t>式</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慕</a:t>
          </a:r>
          <a:r>
            <a:rPr lang="zh-CN" altLang="en-US" sz="2000" dirty="0">
              <a:latin typeface="微软雅黑" panose="020B0503020204020204" pitchFamily="34" charset="-122"/>
              <a:ea typeface="微软雅黑" panose="020B0503020204020204" pitchFamily="34" charset="-122"/>
            </a:rPr>
            <a:t>课学习</a:t>
          </a:r>
        </a:p>
      </dgm:t>
    </dgm:pt>
    <dgm:pt modelId="{8B0D1A7E-36A2-4C6D-AD2C-E393D4750B75}" type="parTrans" cxnId="{09947850-3948-46C7-AF57-0992C5980AD0}">
      <dgm:prSet/>
      <dgm:spPr/>
      <dgm:t>
        <a:bodyPr/>
        <a:lstStyle/>
        <a:p>
          <a:endParaRPr lang="zh-CN" altLang="en-US" sz="1800"/>
        </a:p>
      </dgm:t>
    </dgm:pt>
    <dgm:pt modelId="{4058CE41-462D-45D4-A039-30728B38CCD3}" type="sibTrans" cxnId="{09947850-3948-46C7-AF57-0992C5980AD0}">
      <dgm:prSet/>
      <dgm:spPr/>
      <dgm:t>
        <a:bodyPr/>
        <a:lstStyle/>
        <a:p>
          <a:endParaRPr lang="zh-CN" altLang="en-US" sz="1800"/>
        </a:p>
      </dgm:t>
    </dgm:pt>
    <dgm:pt modelId="{56D17C0A-1707-4571-BD4A-F23BA4E0572C}">
      <dgm:prSet custT="1"/>
      <dgm:spPr/>
      <dgm:t>
        <a:bodyPr/>
        <a:lstStyle/>
        <a:p>
          <a:r>
            <a:rPr lang="zh-CN" altLang="en-US" sz="1800" dirty="0" smtClean="0">
              <a:latin typeface="微软雅黑" panose="020B0503020204020204" pitchFamily="34" charset="-122"/>
              <a:ea typeface="微软雅黑" panose="020B0503020204020204" pitchFamily="34" charset="-122"/>
            </a:rPr>
            <a:t>课程</a:t>
          </a:r>
          <a:r>
            <a:rPr lang="zh-CN" altLang="en-US" sz="1800" dirty="0">
              <a:latin typeface="微软雅黑" panose="020B0503020204020204" pitchFamily="34" charset="-122"/>
              <a:ea typeface="微软雅黑" panose="020B0503020204020204" pitchFamily="34" charset="-122"/>
            </a:rPr>
            <a:t>如果被设置为计算学分，在成绩合格之后，学生可以申请获取学分。</a:t>
          </a:r>
        </a:p>
      </dgm:t>
    </dgm:pt>
    <dgm:pt modelId="{831CCF64-37A6-4F2E-B1E4-9A5EEE32D773}" type="parTrans" cxnId="{DC5CFF4E-1221-4759-9888-C7FC19EE0208}">
      <dgm:prSet/>
      <dgm:spPr/>
      <dgm:t>
        <a:bodyPr/>
        <a:lstStyle/>
        <a:p>
          <a:endParaRPr lang="zh-CN" altLang="en-US" sz="1800"/>
        </a:p>
      </dgm:t>
    </dgm:pt>
    <dgm:pt modelId="{519D6C4C-FFC4-4594-9825-7496A3ECF1DE}" type="sibTrans" cxnId="{DC5CFF4E-1221-4759-9888-C7FC19EE0208}">
      <dgm:prSet/>
      <dgm:spPr/>
      <dgm:t>
        <a:bodyPr/>
        <a:lstStyle/>
        <a:p>
          <a:endParaRPr lang="zh-CN" altLang="en-US" sz="1800"/>
        </a:p>
      </dgm:t>
    </dgm:pt>
    <dgm:pt modelId="{6DE6EAC7-4786-42B1-93A1-C8895E811457}">
      <dgm:prSet custT="1"/>
      <dgm:spPr/>
      <dgm:t>
        <a:bodyPr/>
        <a:lstStyle/>
        <a:p>
          <a:r>
            <a:rPr lang="zh-CN" altLang="en-US" sz="2000" dirty="0" smtClean="0">
              <a:latin typeface="微软雅黑" panose="020B0503020204020204" pitchFamily="34" charset="-122"/>
              <a:ea typeface="微软雅黑" panose="020B0503020204020204" pitchFamily="34" charset="-122"/>
            </a:rPr>
            <a:t>实时教学</a:t>
          </a:r>
          <a:endParaRPr lang="zh-CN" altLang="en-US" sz="2000" dirty="0">
            <a:latin typeface="微软雅黑" panose="020B0503020204020204" pitchFamily="34" charset="-122"/>
            <a:ea typeface="微软雅黑" panose="020B0503020204020204" pitchFamily="34" charset="-122"/>
          </a:endParaRPr>
        </a:p>
      </dgm:t>
    </dgm:pt>
    <dgm:pt modelId="{0646F27C-D6D3-4000-A5D2-DB0005B46FB8}" type="parTrans" cxnId="{0D168265-EC79-4AC1-8AA7-D3E72AE826A6}">
      <dgm:prSet/>
      <dgm:spPr/>
      <dgm:t>
        <a:bodyPr/>
        <a:lstStyle/>
        <a:p>
          <a:endParaRPr lang="zh-CN" altLang="en-US"/>
        </a:p>
      </dgm:t>
    </dgm:pt>
    <dgm:pt modelId="{2C4614E2-B416-4241-B2FD-EE9A5C1126A1}" type="sibTrans" cxnId="{0D168265-EC79-4AC1-8AA7-D3E72AE826A6}">
      <dgm:prSet/>
      <dgm:spPr/>
      <dgm:t>
        <a:bodyPr/>
        <a:lstStyle/>
        <a:p>
          <a:endParaRPr lang="zh-CN" altLang="en-US"/>
        </a:p>
      </dgm:t>
    </dgm:pt>
    <dgm:pt modelId="{D97993C3-33B4-4E26-99D3-8737610D6AE8}">
      <dgm:prSet custT="1"/>
      <dgm:spPr/>
      <dgm:t>
        <a:bodyPr/>
        <a:lstStyle/>
        <a:p>
          <a:r>
            <a:rPr lang="zh-CN" altLang="en-US" sz="1800" dirty="0" smtClean="0">
              <a:latin typeface="微软雅黑" panose="020B0503020204020204" pitchFamily="34" charset="-122"/>
              <a:ea typeface="微软雅黑" panose="020B0503020204020204" pitchFamily="34" charset="-122"/>
            </a:rPr>
            <a:t>各校学生通过直播互动的形式，在同一时间进行实时学习，在线和老师进行沟通，统一考核并获取学分。</a:t>
          </a:r>
          <a:endParaRPr lang="zh-CN" altLang="en-US" sz="1800" dirty="0">
            <a:latin typeface="微软雅黑" panose="020B0503020204020204" pitchFamily="34" charset="-122"/>
            <a:ea typeface="微软雅黑" panose="020B0503020204020204" pitchFamily="34" charset="-122"/>
          </a:endParaRPr>
        </a:p>
      </dgm:t>
    </dgm:pt>
    <dgm:pt modelId="{5D962377-B656-4F02-AAB0-CE30A726CB32}" type="parTrans" cxnId="{6A44C4E1-0340-4614-B49E-C814D3D81D14}">
      <dgm:prSet/>
      <dgm:spPr/>
      <dgm:t>
        <a:bodyPr/>
        <a:lstStyle/>
        <a:p>
          <a:endParaRPr lang="zh-CN" altLang="en-US"/>
        </a:p>
      </dgm:t>
    </dgm:pt>
    <dgm:pt modelId="{D369ED09-C96F-49DA-8F2F-7BE726832996}" type="sibTrans" cxnId="{6A44C4E1-0340-4614-B49E-C814D3D81D14}">
      <dgm:prSet/>
      <dgm:spPr/>
      <dgm:t>
        <a:bodyPr/>
        <a:lstStyle/>
        <a:p>
          <a:endParaRPr lang="zh-CN" altLang="en-US"/>
        </a:p>
      </dgm:t>
    </dgm:pt>
    <dgm:pt modelId="{31081392-F153-4146-9802-3030C567BFC6}" type="pres">
      <dgm:prSet presAssocID="{FFD17310-0CCB-44BA-AFC1-6A3E3B816863}" presName="Name0" presStyleCnt="0">
        <dgm:presLayoutVars>
          <dgm:dir/>
          <dgm:animLvl val="lvl"/>
          <dgm:resizeHandles val="exact"/>
        </dgm:presLayoutVars>
      </dgm:prSet>
      <dgm:spPr/>
      <dgm:t>
        <a:bodyPr/>
        <a:lstStyle/>
        <a:p>
          <a:endParaRPr lang="zh-CN" altLang="en-US"/>
        </a:p>
      </dgm:t>
    </dgm:pt>
    <dgm:pt modelId="{04E1A1A0-56CF-41E0-8DE7-A275A707DE18}" type="pres">
      <dgm:prSet presAssocID="{18C3FDD3-498D-4244-B66B-29C93BA3393D}" presName="linNode" presStyleCnt="0"/>
      <dgm:spPr/>
    </dgm:pt>
    <dgm:pt modelId="{D247CA3D-5124-46E3-9D54-B0C8B8EC89E6}" type="pres">
      <dgm:prSet presAssocID="{18C3FDD3-498D-4244-B66B-29C93BA3393D}" presName="parTx" presStyleLbl="revTx" presStyleIdx="0" presStyleCnt="4">
        <dgm:presLayoutVars>
          <dgm:chMax val="1"/>
          <dgm:bulletEnabled val="1"/>
        </dgm:presLayoutVars>
      </dgm:prSet>
      <dgm:spPr/>
      <dgm:t>
        <a:bodyPr/>
        <a:lstStyle/>
        <a:p>
          <a:endParaRPr lang="zh-CN" altLang="en-US"/>
        </a:p>
      </dgm:t>
    </dgm:pt>
    <dgm:pt modelId="{C5075FF6-373D-444E-8DF1-D152E6F77171}" type="pres">
      <dgm:prSet presAssocID="{18C3FDD3-498D-4244-B66B-29C93BA3393D}" presName="bracket" presStyleLbl="parChTrans1D1" presStyleIdx="0" presStyleCnt="4"/>
      <dgm:spPr/>
    </dgm:pt>
    <dgm:pt modelId="{FB480AC1-90F9-4FA6-B372-7B07F0A0A34F}" type="pres">
      <dgm:prSet presAssocID="{18C3FDD3-498D-4244-B66B-29C93BA3393D}" presName="spH" presStyleCnt="0"/>
      <dgm:spPr/>
    </dgm:pt>
    <dgm:pt modelId="{454D2D8E-7132-41A3-863A-23520F1AABD4}" type="pres">
      <dgm:prSet presAssocID="{18C3FDD3-498D-4244-B66B-29C93BA3393D}" presName="desTx" presStyleLbl="node1" presStyleIdx="0" presStyleCnt="4">
        <dgm:presLayoutVars>
          <dgm:bulletEnabled val="1"/>
        </dgm:presLayoutVars>
      </dgm:prSet>
      <dgm:spPr/>
      <dgm:t>
        <a:bodyPr/>
        <a:lstStyle/>
        <a:p>
          <a:endParaRPr lang="zh-CN" altLang="en-US"/>
        </a:p>
      </dgm:t>
    </dgm:pt>
    <dgm:pt modelId="{FED85D31-48F1-4780-9C5B-2BC1F927FA67}" type="pres">
      <dgm:prSet presAssocID="{845BFBEE-DD3C-4525-832F-378513718EAE}" presName="spV" presStyleCnt="0"/>
      <dgm:spPr/>
    </dgm:pt>
    <dgm:pt modelId="{C6A641FC-B25B-4B0B-81EA-B6E1C63404B2}" type="pres">
      <dgm:prSet presAssocID="{8EDC3401-FE46-4DD5-B2CF-5465ECFCE8F0}" presName="linNode" presStyleCnt="0"/>
      <dgm:spPr/>
    </dgm:pt>
    <dgm:pt modelId="{FB4A87FA-EC9A-4C4A-B22B-BC714D4ACA09}" type="pres">
      <dgm:prSet presAssocID="{8EDC3401-FE46-4DD5-B2CF-5465ECFCE8F0}" presName="parTx" presStyleLbl="revTx" presStyleIdx="1" presStyleCnt="4">
        <dgm:presLayoutVars>
          <dgm:chMax val="1"/>
          <dgm:bulletEnabled val="1"/>
        </dgm:presLayoutVars>
      </dgm:prSet>
      <dgm:spPr/>
      <dgm:t>
        <a:bodyPr/>
        <a:lstStyle/>
        <a:p>
          <a:endParaRPr lang="zh-CN" altLang="en-US"/>
        </a:p>
      </dgm:t>
    </dgm:pt>
    <dgm:pt modelId="{757FEF6E-16C6-4970-BB71-0BDABF803253}" type="pres">
      <dgm:prSet presAssocID="{8EDC3401-FE46-4DD5-B2CF-5465ECFCE8F0}" presName="bracket" presStyleLbl="parChTrans1D1" presStyleIdx="1" presStyleCnt="4"/>
      <dgm:spPr/>
    </dgm:pt>
    <dgm:pt modelId="{7F327AC8-C4E2-47CE-8514-BBACD3C31465}" type="pres">
      <dgm:prSet presAssocID="{8EDC3401-FE46-4DD5-B2CF-5465ECFCE8F0}" presName="spH" presStyleCnt="0"/>
      <dgm:spPr/>
    </dgm:pt>
    <dgm:pt modelId="{31EFD2B6-983C-47A0-919F-A11F17A234B1}" type="pres">
      <dgm:prSet presAssocID="{8EDC3401-FE46-4DD5-B2CF-5465ECFCE8F0}" presName="desTx" presStyleLbl="node1" presStyleIdx="1" presStyleCnt="4">
        <dgm:presLayoutVars>
          <dgm:bulletEnabled val="1"/>
        </dgm:presLayoutVars>
      </dgm:prSet>
      <dgm:spPr/>
      <dgm:t>
        <a:bodyPr/>
        <a:lstStyle/>
        <a:p>
          <a:endParaRPr lang="zh-CN" altLang="en-US"/>
        </a:p>
      </dgm:t>
    </dgm:pt>
    <dgm:pt modelId="{084A273D-9FB9-4BA4-BEE8-09B0E3EFC2C0}" type="pres">
      <dgm:prSet presAssocID="{176663A5-D55C-4339-9368-C146B0A67B14}" presName="spV" presStyleCnt="0"/>
      <dgm:spPr/>
    </dgm:pt>
    <dgm:pt modelId="{595AD8C3-7E82-45F7-A7DC-1D5684E26D33}" type="pres">
      <dgm:prSet presAssocID="{1647098E-CA1E-4F80-90FC-B81B58CF69BD}" presName="linNode" presStyleCnt="0"/>
      <dgm:spPr/>
    </dgm:pt>
    <dgm:pt modelId="{45145699-E285-4E5C-AFB3-B5A7A8296B35}" type="pres">
      <dgm:prSet presAssocID="{1647098E-CA1E-4F80-90FC-B81B58CF69BD}" presName="parTx" presStyleLbl="revTx" presStyleIdx="2" presStyleCnt="4">
        <dgm:presLayoutVars>
          <dgm:chMax val="1"/>
          <dgm:bulletEnabled val="1"/>
        </dgm:presLayoutVars>
      </dgm:prSet>
      <dgm:spPr/>
      <dgm:t>
        <a:bodyPr/>
        <a:lstStyle/>
        <a:p>
          <a:endParaRPr lang="zh-CN" altLang="en-US"/>
        </a:p>
      </dgm:t>
    </dgm:pt>
    <dgm:pt modelId="{B9D3C806-2BCE-437C-8E82-13E5F09F6D35}" type="pres">
      <dgm:prSet presAssocID="{1647098E-CA1E-4F80-90FC-B81B58CF69BD}" presName="bracket" presStyleLbl="parChTrans1D1" presStyleIdx="2" presStyleCnt="4"/>
      <dgm:spPr/>
    </dgm:pt>
    <dgm:pt modelId="{525E0310-9667-4EC3-AF96-AE0B24B36E28}" type="pres">
      <dgm:prSet presAssocID="{1647098E-CA1E-4F80-90FC-B81B58CF69BD}" presName="spH" presStyleCnt="0"/>
      <dgm:spPr/>
    </dgm:pt>
    <dgm:pt modelId="{67CBA151-B63A-431D-BCDE-7A47B9D1246B}" type="pres">
      <dgm:prSet presAssocID="{1647098E-CA1E-4F80-90FC-B81B58CF69BD}" presName="desTx" presStyleLbl="node1" presStyleIdx="2" presStyleCnt="4">
        <dgm:presLayoutVars>
          <dgm:bulletEnabled val="1"/>
        </dgm:presLayoutVars>
      </dgm:prSet>
      <dgm:spPr/>
      <dgm:t>
        <a:bodyPr/>
        <a:lstStyle/>
        <a:p>
          <a:endParaRPr lang="zh-CN" altLang="en-US"/>
        </a:p>
      </dgm:t>
    </dgm:pt>
    <dgm:pt modelId="{8FAF1040-04DA-4D69-9959-CAA762EDB087}" type="pres">
      <dgm:prSet presAssocID="{4058CE41-462D-45D4-A039-30728B38CCD3}" presName="spV" presStyleCnt="0"/>
      <dgm:spPr/>
    </dgm:pt>
    <dgm:pt modelId="{EC5B5A91-2AC2-49C6-8075-C00E382B77D8}" type="pres">
      <dgm:prSet presAssocID="{6DE6EAC7-4786-42B1-93A1-C8895E811457}" presName="linNode" presStyleCnt="0"/>
      <dgm:spPr/>
    </dgm:pt>
    <dgm:pt modelId="{2CE34D9C-5F3F-4D73-8323-21080D29EED5}" type="pres">
      <dgm:prSet presAssocID="{6DE6EAC7-4786-42B1-93A1-C8895E811457}" presName="parTx" presStyleLbl="revTx" presStyleIdx="3" presStyleCnt="4">
        <dgm:presLayoutVars>
          <dgm:chMax val="1"/>
          <dgm:bulletEnabled val="1"/>
        </dgm:presLayoutVars>
      </dgm:prSet>
      <dgm:spPr/>
      <dgm:t>
        <a:bodyPr/>
        <a:lstStyle/>
        <a:p>
          <a:endParaRPr lang="zh-CN" altLang="en-US"/>
        </a:p>
      </dgm:t>
    </dgm:pt>
    <dgm:pt modelId="{8C0B4439-C33E-44DB-9EBF-7443C094C99C}" type="pres">
      <dgm:prSet presAssocID="{6DE6EAC7-4786-42B1-93A1-C8895E811457}" presName="bracket" presStyleLbl="parChTrans1D1" presStyleIdx="3" presStyleCnt="4"/>
      <dgm:spPr/>
    </dgm:pt>
    <dgm:pt modelId="{3707A884-BCAB-4539-8FD4-1384F353BB05}" type="pres">
      <dgm:prSet presAssocID="{6DE6EAC7-4786-42B1-93A1-C8895E811457}" presName="spH" presStyleCnt="0"/>
      <dgm:spPr/>
    </dgm:pt>
    <dgm:pt modelId="{CBB48CAB-7CB0-4E4B-878B-0451F27ED319}" type="pres">
      <dgm:prSet presAssocID="{6DE6EAC7-4786-42B1-93A1-C8895E811457}" presName="desTx" presStyleLbl="node1" presStyleIdx="3" presStyleCnt="4">
        <dgm:presLayoutVars>
          <dgm:bulletEnabled val="1"/>
        </dgm:presLayoutVars>
      </dgm:prSet>
      <dgm:spPr/>
      <dgm:t>
        <a:bodyPr/>
        <a:lstStyle/>
        <a:p>
          <a:endParaRPr lang="zh-CN" altLang="en-US"/>
        </a:p>
      </dgm:t>
    </dgm:pt>
  </dgm:ptLst>
  <dgm:cxnLst>
    <dgm:cxn modelId="{E2926CC4-4002-4870-886A-AFA46B7A7053}" type="presOf" srcId="{1647098E-CA1E-4F80-90FC-B81B58CF69BD}" destId="{45145699-E285-4E5C-AFB3-B5A7A8296B35}" srcOrd="0" destOrd="0" presId="urn:diagrams.loki3.com/BracketList"/>
    <dgm:cxn modelId="{2787DAFF-FDC0-400D-928C-04A8F7A2CAFC}" srcId="{8EDC3401-FE46-4DD5-B2CF-5465ECFCE8F0}" destId="{D647D3F3-F85B-48BC-A3DD-3665BF7659CE}" srcOrd="0" destOrd="0" parTransId="{90953F19-E356-4692-8EB3-5910D5464DC3}" sibTransId="{087F0A47-71A8-40F5-A392-EEA4BDD5F82D}"/>
    <dgm:cxn modelId="{06DA65F8-A9BC-4B13-B116-50D67A582AC1}" type="presOf" srcId="{D97993C3-33B4-4E26-99D3-8737610D6AE8}" destId="{CBB48CAB-7CB0-4E4B-878B-0451F27ED319}" srcOrd="0" destOrd="0" presId="urn:diagrams.loki3.com/BracketList"/>
    <dgm:cxn modelId="{870BA85C-BDE0-4405-9989-191B07F9C575}" type="presOf" srcId="{FFD17310-0CCB-44BA-AFC1-6A3E3B816863}" destId="{31081392-F153-4146-9802-3030C567BFC6}" srcOrd="0" destOrd="0" presId="urn:diagrams.loki3.com/BracketList"/>
    <dgm:cxn modelId="{2EF1AEF0-EF6F-4D2A-8500-3BB13FEE771C}" type="presOf" srcId="{34C0C5F1-57D6-424F-BBC4-0C017B61C901}" destId="{454D2D8E-7132-41A3-863A-23520F1AABD4}" srcOrd="0" destOrd="0" presId="urn:diagrams.loki3.com/BracketList"/>
    <dgm:cxn modelId="{09947850-3948-46C7-AF57-0992C5980AD0}" srcId="{FFD17310-0CCB-44BA-AFC1-6A3E3B816863}" destId="{1647098E-CA1E-4F80-90FC-B81B58CF69BD}" srcOrd="2" destOrd="0" parTransId="{8B0D1A7E-36A2-4C6D-AD2C-E393D4750B75}" sibTransId="{4058CE41-462D-45D4-A039-30728B38CCD3}"/>
    <dgm:cxn modelId="{5C18DC9D-F082-46C1-B5A7-5C573A55A8EF}" srcId="{FFD17310-0CCB-44BA-AFC1-6A3E3B816863}" destId="{8EDC3401-FE46-4DD5-B2CF-5465ECFCE8F0}" srcOrd="1" destOrd="0" parTransId="{5E499E4A-D16B-47AD-AB88-894862039010}" sibTransId="{176663A5-D55C-4339-9368-C146B0A67B14}"/>
    <dgm:cxn modelId="{DC5CFF4E-1221-4759-9888-C7FC19EE0208}" srcId="{1647098E-CA1E-4F80-90FC-B81B58CF69BD}" destId="{56D17C0A-1707-4571-BD4A-F23BA4E0572C}" srcOrd="0" destOrd="0" parTransId="{831CCF64-37A6-4F2E-B1E4-9A5EEE32D773}" sibTransId="{519D6C4C-FFC4-4594-9825-7496A3ECF1DE}"/>
    <dgm:cxn modelId="{D2F2FD7E-00A1-4958-B41E-0B17B84680C3}" srcId="{FFD17310-0CCB-44BA-AFC1-6A3E3B816863}" destId="{18C3FDD3-498D-4244-B66B-29C93BA3393D}" srcOrd="0" destOrd="0" parTransId="{79DC8157-4F5E-407A-B347-74E07967EAEA}" sibTransId="{845BFBEE-DD3C-4525-832F-378513718EAE}"/>
    <dgm:cxn modelId="{68F6F5C3-611A-4D94-8126-C4B8205DE334}" srcId="{18C3FDD3-498D-4244-B66B-29C93BA3393D}" destId="{34C0C5F1-57D6-424F-BBC4-0C017B61C901}" srcOrd="0" destOrd="0" parTransId="{00B53D30-A65C-436D-AAFF-EACDBBD4C257}" sibTransId="{5102C294-2D4F-4E45-96C3-52EAC1337DF9}"/>
    <dgm:cxn modelId="{19AB7175-E206-4E92-9CB3-8DB12A7D3EEB}" type="presOf" srcId="{D647D3F3-F85B-48BC-A3DD-3665BF7659CE}" destId="{31EFD2B6-983C-47A0-919F-A11F17A234B1}" srcOrd="0" destOrd="0" presId="urn:diagrams.loki3.com/BracketList"/>
    <dgm:cxn modelId="{7F847BA3-4837-4E96-8FB6-29BCEB23F7A4}" type="presOf" srcId="{18C3FDD3-498D-4244-B66B-29C93BA3393D}" destId="{D247CA3D-5124-46E3-9D54-B0C8B8EC89E6}" srcOrd="0" destOrd="0" presId="urn:diagrams.loki3.com/BracketList"/>
    <dgm:cxn modelId="{B300BBA0-FC8E-4205-8856-A42F3D772645}" type="presOf" srcId="{56D17C0A-1707-4571-BD4A-F23BA4E0572C}" destId="{67CBA151-B63A-431D-BCDE-7A47B9D1246B}" srcOrd="0" destOrd="0" presId="urn:diagrams.loki3.com/BracketList"/>
    <dgm:cxn modelId="{6A44C4E1-0340-4614-B49E-C814D3D81D14}" srcId="{6DE6EAC7-4786-42B1-93A1-C8895E811457}" destId="{D97993C3-33B4-4E26-99D3-8737610D6AE8}" srcOrd="0" destOrd="0" parTransId="{5D962377-B656-4F02-AAB0-CE30A726CB32}" sibTransId="{D369ED09-C96F-49DA-8F2F-7BE726832996}"/>
    <dgm:cxn modelId="{F35E5431-C912-4303-82DB-0E1EEF1D8F29}" type="presOf" srcId="{8EDC3401-FE46-4DD5-B2CF-5465ECFCE8F0}" destId="{FB4A87FA-EC9A-4C4A-B22B-BC714D4ACA09}" srcOrd="0" destOrd="0" presId="urn:diagrams.loki3.com/BracketList"/>
    <dgm:cxn modelId="{0D168265-EC79-4AC1-8AA7-D3E72AE826A6}" srcId="{FFD17310-0CCB-44BA-AFC1-6A3E3B816863}" destId="{6DE6EAC7-4786-42B1-93A1-C8895E811457}" srcOrd="3" destOrd="0" parTransId="{0646F27C-D6D3-4000-A5D2-DB0005B46FB8}" sibTransId="{2C4614E2-B416-4241-B2FD-EE9A5C1126A1}"/>
    <dgm:cxn modelId="{C468220D-54E0-43D8-92DF-F9BA2FE8F630}" type="presOf" srcId="{6DE6EAC7-4786-42B1-93A1-C8895E811457}" destId="{2CE34D9C-5F3F-4D73-8323-21080D29EED5}" srcOrd="0" destOrd="0" presId="urn:diagrams.loki3.com/BracketList"/>
    <dgm:cxn modelId="{BCB18EE0-A7FD-40DF-877B-E6D76EA477C5}" type="presParOf" srcId="{31081392-F153-4146-9802-3030C567BFC6}" destId="{04E1A1A0-56CF-41E0-8DE7-A275A707DE18}" srcOrd="0" destOrd="0" presId="urn:diagrams.loki3.com/BracketList"/>
    <dgm:cxn modelId="{0CD9DFEE-50E2-460C-BAEB-E59D4AB0F0E3}" type="presParOf" srcId="{04E1A1A0-56CF-41E0-8DE7-A275A707DE18}" destId="{D247CA3D-5124-46E3-9D54-B0C8B8EC89E6}" srcOrd="0" destOrd="0" presId="urn:diagrams.loki3.com/BracketList"/>
    <dgm:cxn modelId="{0534AED7-5DD8-47CB-9F9D-6C715E290071}" type="presParOf" srcId="{04E1A1A0-56CF-41E0-8DE7-A275A707DE18}" destId="{C5075FF6-373D-444E-8DF1-D152E6F77171}" srcOrd="1" destOrd="0" presId="urn:diagrams.loki3.com/BracketList"/>
    <dgm:cxn modelId="{5FC48161-CF72-4B6F-AFB0-16E75906D545}" type="presParOf" srcId="{04E1A1A0-56CF-41E0-8DE7-A275A707DE18}" destId="{FB480AC1-90F9-4FA6-B372-7B07F0A0A34F}" srcOrd="2" destOrd="0" presId="urn:diagrams.loki3.com/BracketList"/>
    <dgm:cxn modelId="{C9AE362E-1788-4E84-8B40-9EF964B276E2}" type="presParOf" srcId="{04E1A1A0-56CF-41E0-8DE7-A275A707DE18}" destId="{454D2D8E-7132-41A3-863A-23520F1AABD4}" srcOrd="3" destOrd="0" presId="urn:diagrams.loki3.com/BracketList"/>
    <dgm:cxn modelId="{9C23BB8A-828B-4BEF-A59D-637F1E049869}" type="presParOf" srcId="{31081392-F153-4146-9802-3030C567BFC6}" destId="{FED85D31-48F1-4780-9C5B-2BC1F927FA67}" srcOrd="1" destOrd="0" presId="urn:diagrams.loki3.com/BracketList"/>
    <dgm:cxn modelId="{8E916434-D446-4BC2-81F4-ED8980E3086C}" type="presParOf" srcId="{31081392-F153-4146-9802-3030C567BFC6}" destId="{C6A641FC-B25B-4B0B-81EA-B6E1C63404B2}" srcOrd="2" destOrd="0" presId="urn:diagrams.loki3.com/BracketList"/>
    <dgm:cxn modelId="{07D788E0-1615-4729-B06C-200175C59C78}" type="presParOf" srcId="{C6A641FC-B25B-4B0B-81EA-B6E1C63404B2}" destId="{FB4A87FA-EC9A-4C4A-B22B-BC714D4ACA09}" srcOrd="0" destOrd="0" presId="urn:diagrams.loki3.com/BracketList"/>
    <dgm:cxn modelId="{2B312F31-AA2F-4A96-8114-69BDD0D12282}" type="presParOf" srcId="{C6A641FC-B25B-4B0B-81EA-B6E1C63404B2}" destId="{757FEF6E-16C6-4970-BB71-0BDABF803253}" srcOrd="1" destOrd="0" presId="urn:diagrams.loki3.com/BracketList"/>
    <dgm:cxn modelId="{820781E4-5D13-4190-B01F-F4B9D8293C1D}" type="presParOf" srcId="{C6A641FC-B25B-4B0B-81EA-B6E1C63404B2}" destId="{7F327AC8-C4E2-47CE-8514-BBACD3C31465}" srcOrd="2" destOrd="0" presId="urn:diagrams.loki3.com/BracketList"/>
    <dgm:cxn modelId="{49A28AF2-FA4C-480D-BE51-AD6FD56789A6}" type="presParOf" srcId="{C6A641FC-B25B-4B0B-81EA-B6E1C63404B2}" destId="{31EFD2B6-983C-47A0-919F-A11F17A234B1}" srcOrd="3" destOrd="0" presId="urn:diagrams.loki3.com/BracketList"/>
    <dgm:cxn modelId="{CEE4A902-15E5-4FEF-AE7A-DFC1CC840845}" type="presParOf" srcId="{31081392-F153-4146-9802-3030C567BFC6}" destId="{084A273D-9FB9-4BA4-BEE8-09B0E3EFC2C0}" srcOrd="3" destOrd="0" presId="urn:diagrams.loki3.com/BracketList"/>
    <dgm:cxn modelId="{40B7B1DF-C1F0-4B4A-A418-8B376A4AE97D}" type="presParOf" srcId="{31081392-F153-4146-9802-3030C567BFC6}" destId="{595AD8C3-7E82-45F7-A7DC-1D5684E26D33}" srcOrd="4" destOrd="0" presId="urn:diagrams.loki3.com/BracketList"/>
    <dgm:cxn modelId="{291051CD-ADD0-4637-8F44-F4DCB3DDCB64}" type="presParOf" srcId="{595AD8C3-7E82-45F7-A7DC-1D5684E26D33}" destId="{45145699-E285-4E5C-AFB3-B5A7A8296B35}" srcOrd="0" destOrd="0" presId="urn:diagrams.loki3.com/BracketList"/>
    <dgm:cxn modelId="{53D0B772-94AF-4C76-B5B0-AD603A14F477}" type="presParOf" srcId="{595AD8C3-7E82-45F7-A7DC-1D5684E26D33}" destId="{B9D3C806-2BCE-437C-8E82-13E5F09F6D35}" srcOrd="1" destOrd="0" presId="urn:diagrams.loki3.com/BracketList"/>
    <dgm:cxn modelId="{BD193D28-8C72-4448-A17E-F7C03E5A86E6}" type="presParOf" srcId="{595AD8C3-7E82-45F7-A7DC-1D5684E26D33}" destId="{525E0310-9667-4EC3-AF96-AE0B24B36E28}" srcOrd="2" destOrd="0" presId="urn:diagrams.loki3.com/BracketList"/>
    <dgm:cxn modelId="{BE172AEA-A035-47E9-9AE5-0079C790DCB5}" type="presParOf" srcId="{595AD8C3-7E82-45F7-A7DC-1D5684E26D33}" destId="{67CBA151-B63A-431D-BCDE-7A47B9D1246B}" srcOrd="3" destOrd="0" presId="urn:diagrams.loki3.com/BracketList"/>
    <dgm:cxn modelId="{66022AE4-B6B5-4DD0-B913-5545D17215C4}" type="presParOf" srcId="{31081392-F153-4146-9802-3030C567BFC6}" destId="{8FAF1040-04DA-4D69-9959-CAA762EDB087}" srcOrd="5" destOrd="0" presId="urn:diagrams.loki3.com/BracketList"/>
    <dgm:cxn modelId="{E26013C8-E085-4B65-A59E-577DE150A06D}" type="presParOf" srcId="{31081392-F153-4146-9802-3030C567BFC6}" destId="{EC5B5A91-2AC2-49C6-8075-C00E382B77D8}" srcOrd="6" destOrd="0" presId="urn:diagrams.loki3.com/BracketList"/>
    <dgm:cxn modelId="{A1286349-3412-479B-BC85-2C876D79180D}" type="presParOf" srcId="{EC5B5A91-2AC2-49C6-8075-C00E382B77D8}" destId="{2CE34D9C-5F3F-4D73-8323-21080D29EED5}" srcOrd="0" destOrd="0" presId="urn:diagrams.loki3.com/BracketList"/>
    <dgm:cxn modelId="{07764FB5-93E6-4262-8884-659B1EB6DDD7}" type="presParOf" srcId="{EC5B5A91-2AC2-49C6-8075-C00E382B77D8}" destId="{8C0B4439-C33E-44DB-9EBF-7443C094C99C}" srcOrd="1" destOrd="0" presId="urn:diagrams.loki3.com/BracketList"/>
    <dgm:cxn modelId="{83868166-B7B7-4CD9-BC7C-457B619E7D03}" type="presParOf" srcId="{EC5B5A91-2AC2-49C6-8075-C00E382B77D8}" destId="{3707A884-BCAB-4539-8FD4-1384F353BB05}" srcOrd="2" destOrd="0" presId="urn:diagrams.loki3.com/BracketList"/>
    <dgm:cxn modelId="{FCC0B0DB-76F5-430E-8C91-AE09F3538AFF}" type="presParOf" srcId="{EC5B5A91-2AC2-49C6-8075-C00E382B77D8}" destId="{CBB48CAB-7CB0-4E4B-878B-0451F27ED319}"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2639B7-42BC-4921-9D51-E239EDF228BD}"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zh-CN" altLang="en-US"/>
        </a:p>
      </dgm:t>
    </dgm:pt>
    <dgm:pt modelId="{C63E8D46-FE4B-420B-94CF-C68EA5E37B20}">
      <dgm:prSet phldrT="[文本]"/>
      <dgm:spPr/>
      <dgm:t>
        <a:bodyPr/>
        <a:lstStyle/>
        <a:p>
          <a:r>
            <a:rPr lang="zh-CN" altLang="en-US" dirty="0" smtClean="0"/>
            <a:t>信息意识</a:t>
          </a:r>
          <a:endParaRPr lang="zh-CN" altLang="en-US" dirty="0"/>
        </a:p>
      </dgm:t>
    </dgm:pt>
    <dgm:pt modelId="{E21B27E3-CB1E-4F1B-A255-949B7D8DE134}" type="parTrans" cxnId="{A4F5DDF5-07C7-4B2A-8CC5-BAECEF0322F5}">
      <dgm:prSet/>
      <dgm:spPr/>
      <dgm:t>
        <a:bodyPr/>
        <a:lstStyle/>
        <a:p>
          <a:endParaRPr lang="zh-CN" altLang="en-US"/>
        </a:p>
      </dgm:t>
    </dgm:pt>
    <dgm:pt modelId="{D4AB76D4-0C91-4402-94A5-DCBCC0B33899}" type="sibTrans" cxnId="{A4F5DDF5-07C7-4B2A-8CC5-BAECEF0322F5}">
      <dgm:prSet/>
      <dgm:spPr/>
      <dgm:t>
        <a:bodyPr/>
        <a:lstStyle/>
        <a:p>
          <a:endParaRPr lang="zh-CN" altLang="en-US"/>
        </a:p>
      </dgm:t>
    </dgm:pt>
    <dgm:pt modelId="{A5CEA5FC-C101-4BB1-8836-778E79CF4A69}">
      <dgm:prSet phldrT="[文本]"/>
      <dgm:spPr/>
      <dgm:t>
        <a:bodyPr/>
        <a:lstStyle/>
        <a:p>
          <a:r>
            <a:rPr lang="zh-CN" altLang="en-US" dirty="0" smtClean="0"/>
            <a:t>检索基本理论</a:t>
          </a:r>
          <a:endParaRPr lang="zh-CN" altLang="en-US" dirty="0"/>
        </a:p>
      </dgm:t>
    </dgm:pt>
    <dgm:pt modelId="{6E282E48-20AA-4178-BA02-46361752DEC5}" type="parTrans" cxnId="{52C0DF79-BD29-4160-88FE-719976729A86}">
      <dgm:prSet/>
      <dgm:spPr/>
      <dgm:t>
        <a:bodyPr/>
        <a:lstStyle/>
        <a:p>
          <a:endParaRPr lang="zh-CN" altLang="en-US"/>
        </a:p>
      </dgm:t>
    </dgm:pt>
    <dgm:pt modelId="{D341ED70-75E9-4177-91F7-155CFABCEC09}" type="sibTrans" cxnId="{52C0DF79-BD29-4160-88FE-719976729A86}">
      <dgm:prSet/>
      <dgm:spPr/>
      <dgm:t>
        <a:bodyPr/>
        <a:lstStyle/>
        <a:p>
          <a:endParaRPr lang="zh-CN" altLang="en-US"/>
        </a:p>
      </dgm:t>
    </dgm:pt>
    <dgm:pt modelId="{34BD8368-6175-4322-B3A0-3AC6843C520D}">
      <dgm:prSet phldrT="[文本]"/>
      <dgm:spPr/>
      <dgm:t>
        <a:bodyPr/>
        <a:lstStyle/>
        <a:p>
          <a:r>
            <a:rPr lang="zh-CN" altLang="en-US" dirty="0" smtClean="0"/>
            <a:t>搜索引擎与搜索技巧</a:t>
          </a:r>
          <a:endParaRPr lang="zh-CN" altLang="en-US" dirty="0"/>
        </a:p>
      </dgm:t>
    </dgm:pt>
    <dgm:pt modelId="{4DFF838B-F2E1-407B-B5E7-25061E34E6C5}" type="parTrans" cxnId="{95F04DFC-7FA1-44DE-914D-D18A9A04A890}">
      <dgm:prSet/>
      <dgm:spPr/>
      <dgm:t>
        <a:bodyPr/>
        <a:lstStyle/>
        <a:p>
          <a:endParaRPr lang="zh-CN" altLang="en-US"/>
        </a:p>
      </dgm:t>
    </dgm:pt>
    <dgm:pt modelId="{63FD1631-A816-4AC3-B871-3658B04DE36D}" type="sibTrans" cxnId="{95F04DFC-7FA1-44DE-914D-D18A9A04A890}">
      <dgm:prSet/>
      <dgm:spPr/>
      <dgm:t>
        <a:bodyPr/>
        <a:lstStyle/>
        <a:p>
          <a:endParaRPr lang="zh-CN" altLang="en-US"/>
        </a:p>
      </dgm:t>
    </dgm:pt>
    <dgm:pt modelId="{EAE89131-0288-4C1B-B0B4-8F3F9150ABA8}">
      <dgm:prSet phldrT="[文本]"/>
      <dgm:spPr/>
      <dgm:t>
        <a:bodyPr/>
        <a:lstStyle/>
        <a:p>
          <a:r>
            <a:rPr lang="zh-CN" altLang="en-US" dirty="0" smtClean="0"/>
            <a:t>信息技能</a:t>
          </a:r>
          <a:endParaRPr lang="zh-CN" altLang="en-US" dirty="0"/>
        </a:p>
      </dgm:t>
    </dgm:pt>
    <dgm:pt modelId="{3B7D65A3-9F17-4DC0-A342-34B908FD18E1}" type="parTrans" cxnId="{72490BA9-2309-4AFD-AF13-04272E81E9BC}">
      <dgm:prSet/>
      <dgm:spPr/>
      <dgm:t>
        <a:bodyPr/>
        <a:lstStyle/>
        <a:p>
          <a:endParaRPr lang="zh-CN" altLang="en-US"/>
        </a:p>
      </dgm:t>
    </dgm:pt>
    <dgm:pt modelId="{5B3F64D9-0C0D-42A4-820F-650560A88ABB}" type="sibTrans" cxnId="{72490BA9-2309-4AFD-AF13-04272E81E9BC}">
      <dgm:prSet/>
      <dgm:spPr/>
      <dgm:t>
        <a:bodyPr/>
        <a:lstStyle/>
        <a:p>
          <a:endParaRPr lang="zh-CN" altLang="en-US"/>
        </a:p>
      </dgm:t>
    </dgm:pt>
    <dgm:pt modelId="{A55DB295-4BEC-42E1-9865-3FF6E9F76A36}">
      <dgm:prSet phldrT="[文本]"/>
      <dgm:spPr/>
      <dgm:t>
        <a:bodyPr/>
        <a:lstStyle/>
        <a:p>
          <a:r>
            <a:rPr lang="zh-CN" altLang="en-US" dirty="0" smtClean="0"/>
            <a:t>专业数据库使用</a:t>
          </a:r>
          <a:endParaRPr lang="zh-CN" altLang="en-US" dirty="0"/>
        </a:p>
      </dgm:t>
    </dgm:pt>
    <dgm:pt modelId="{EEA637DC-659D-49EC-A998-117BB53F5E21}" type="parTrans" cxnId="{CBC9236A-7FE1-403A-9E27-EB5AD506A485}">
      <dgm:prSet/>
      <dgm:spPr/>
      <dgm:t>
        <a:bodyPr/>
        <a:lstStyle/>
        <a:p>
          <a:endParaRPr lang="zh-CN" altLang="en-US"/>
        </a:p>
      </dgm:t>
    </dgm:pt>
    <dgm:pt modelId="{550123B5-3064-47E2-9923-76182CF3B379}" type="sibTrans" cxnId="{CBC9236A-7FE1-403A-9E27-EB5AD506A485}">
      <dgm:prSet/>
      <dgm:spPr/>
      <dgm:t>
        <a:bodyPr/>
        <a:lstStyle/>
        <a:p>
          <a:endParaRPr lang="zh-CN" altLang="en-US"/>
        </a:p>
      </dgm:t>
    </dgm:pt>
    <dgm:pt modelId="{70DCFC09-218A-44D5-A793-349D56B5DD23}">
      <dgm:prSet phldrT="[文本]"/>
      <dgm:spPr/>
      <dgm:t>
        <a:bodyPr/>
        <a:lstStyle/>
        <a:p>
          <a:r>
            <a:rPr lang="en-US" altLang="zh-CN" dirty="0" smtClean="0"/>
            <a:t>EndNote</a:t>
          </a:r>
          <a:endParaRPr lang="zh-CN" altLang="en-US" dirty="0"/>
        </a:p>
      </dgm:t>
    </dgm:pt>
    <dgm:pt modelId="{2D813222-8859-415C-877A-DF91476B65F7}" type="parTrans" cxnId="{D6E44F72-CE5D-4AEE-BD16-052B30AC9399}">
      <dgm:prSet/>
      <dgm:spPr/>
      <dgm:t>
        <a:bodyPr/>
        <a:lstStyle/>
        <a:p>
          <a:endParaRPr lang="zh-CN" altLang="en-US"/>
        </a:p>
      </dgm:t>
    </dgm:pt>
    <dgm:pt modelId="{E0512B89-44D6-4062-A1BB-813EF409123D}" type="sibTrans" cxnId="{D6E44F72-CE5D-4AEE-BD16-052B30AC9399}">
      <dgm:prSet/>
      <dgm:spPr/>
      <dgm:t>
        <a:bodyPr/>
        <a:lstStyle/>
        <a:p>
          <a:endParaRPr lang="zh-CN" altLang="en-US"/>
        </a:p>
      </dgm:t>
    </dgm:pt>
    <dgm:pt modelId="{C3C20981-BC3F-42E9-927C-766467A642D5}">
      <dgm:prSet phldrT="[文本]"/>
      <dgm:spPr/>
      <dgm:t>
        <a:bodyPr/>
        <a:lstStyle/>
        <a:p>
          <a:r>
            <a:rPr lang="zh-CN" altLang="en-US" dirty="0" smtClean="0"/>
            <a:t>信息分析</a:t>
          </a:r>
          <a:endParaRPr lang="zh-CN" altLang="en-US" dirty="0"/>
        </a:p>
      </dgm:t>
    </dgm:pt>
    <dgm:pt modelId="{782EFBE4-264B-4AD7-8467-EA6293A4A0FD}" type="parTrans" cxnId="{F08CC1E9-A05B-4D78-9707-B36BB332B481}">
      <dgm:prSet/>
      <dgm:spPr/>
      <dgm:t>
        <a:bodyPr/>
        <a:lstStyle/>
        <a:p>
          <a:endParaRPr lang="zh-CN" altLang="en-US"/>
        </a:p>
      </dgm:t>
    </dgm:pt>
    <dgm:pt modelId="{9980522A-5EF1-40CA-BF9E-9CBBB25E16FF}" type="sibTrans" cxnId="{F08CC1E9-A05B-4D78-9707-B36BB332B481}">
      <dgm:prSet/>
      <dgm:spPr/>
      <dgm:t>
        <a:bodyPr/>
        <a:lstStyle/>
        <a:p>
          <a:endParaRPr lang="zh-CN" altLang="en-US"/>
        </a:p>
      </dgm:t>
    </dgm:pt>
    <dgm:pt modelId="{1FE91FE7-3CB8-4029-BDFB-F7B113CCBBDF}">
      <dgm:prSet phldrT="[文本]"/>
      <dgm:spPr/>
      <dgm:t>
        <a:bodyPr/>
        <a:lstStyle/>
        <a:p>
          <a:r>
            <a:rPr lang="zh-CN" altLang="en-US" dirty="0" smtClean="0"/>
            <a:t>学科前沿信息分析与研究</a:t>
          </a:r>
          <a:endParaRPr lang="zh-CN" altLang="en-US" dirty="0"/>
        </a:p>
      </dgm:t>
    </dgm:pt>
    <dgm:pt modelId="{B9B02028-44DA-47E4-B2FF-BD860D3A4431}" type="parTrans" cxnId="{8323627A-2AC6-42E2-9997-A28A6CD25C52}">
      <dgm:prSet/>
      <dgm:spPr/>
      <dgm:t>
        <a:bodyPr/>
        <a:lstStyle/>
        <a:p>
          <a:endParaRPr lang="zh-CN" altLang="en-US"/>
        </a:p>
      </dgm:t>
    </dgm:pt>
    <dgm:pt modelId="{61137846-65B2-4EDA-A4D2-98170E3CA442}" type="sibTrans" cxnId="{8323627A-2AC6-42E2-9997-A28A6CD25C52}">
      <dgm:prSet/>
      <dgm:spPr/>
      <dgm:t>
        <a:bodyPr/>
        <a:lstStyle/>
        <a:p>
          <a:endParaRPr lang="zh-CN" altLang="en-US"/>
        </a:p>
      </dgm:t>
    </dgm:pt>
    <dgm:pt modelId="{1CB9F02C-02C3-4D2A-B0A5-69F6EC4A49CF}">
      <dgm:prSet phldrT="[文本]"/>
      <dgm:spPr/>
      <dgm:t>
        <a:bodyPr/>
        <a:lstStyle/>
        <a:p>
          <a:r>
            <a:rPr lang="zh-CN" altLang="en-US" dirty="0" smtClean="0"/>
            <a:t>论文写作与投稿</a:t>
          </a:r>
          <a:endParaRPr lang="zh-CN" altLang="en-US" dirty="0"/>
        </a:p>
      </dgm:t>
    </dgm:pt>
    <dgm:pt modelId="{F373B1EB-C77E-4AB9-AEC1-45347369A547}" type="parTrans" cxnId="{5DD02B67-A856-4BE6-A7DD-D1FDAAAEA2E7}">
      <dgm:prSet/>
      <dgm:spPr/>
      <dgm:t>
        <a:bodyPr/>
        <a:lstStyle/>
        <a:p>
          <a:endParaRPr lang="zh-CN" altLang="en-US"/>
        </a:p>
      </dgm:t>
    </dgm:pt>
    <dgm:pt modelId="{309F6981-EC48-4CEF-8886-80AC282D61BF}" type="sibTrans" cxnId="{5DD02B67-A856-4BE6-A7DD-D1FDAAAEA2E7}">
      <dgm:prSet/>
      <dgm:spPr/>
      <dgm:t>
        <a:bodyPr/>
        <a:lstStyle/>
        <a:p>
          <a:endParaRPr lang="zh-CN" altLang="en-US"/>
        </a:p>
      </dgm:t>
    </dgm:pt>
    <dgm:pt modelId="{8D34F052-4EFD-4C78-84A2-08DB3FAD0AE1}">
      <dgm:prSet phldrT="[文本]"/>
      <dgm:spPr/>
      <dgm:t>
        <a:bodyPr/>
        <a:lstStyle/>
        <a:p>
          <a:r>
            <a:rPr lang="zh-CN" altLang="en-US" dirty="0" smtClean="0"/>
            <a:t>信息创新</a:t>
          </a:r>
          <a:endParaRPr lang="zh-CN" altLang="en-US" dirty="0"/>
        </a:p>
      </dgm:t>
    </dgm:pt>
    <dgm:pt modelId="{87FAE0B1-5641-4006-8209-F6712C0354A6}" type="parTrans" cxnId="{38D3BD6A-CC26-419B-ACCE-0E98A62B2D50}">
      <dgm:prSet/>
      <dgm:spPr/>
      <dgm:t>
        <a:bodyPr/>
        <a:lstStyle/>
        <a:p>
          <a:endParaRPr lang="zh-CN" altLang="en-US"/>
        </a:p>
      </dgm:t>
    </dgm:pt>
    <dgm:pt modelId="{D13FEF36-6A5A-4259-B0E8-72F86E70F1DE}" type="sibTrans" cxnId="{38D3BD6A-CC26-419B-ACCE-0E98A62B2D50}">
      <dgm:prSet/>
      <dgm:spPr/>
      <dgm:t>
        <a:bodyPr/>
        <a:lstStyle/>
        <a:p>
          <a:endParaRPr lang="zh-CN" altLang="en-US"/>
        </a:p>
      </dgm:t>
    </dgm:pt>
    <dgm:pt modelId="{7CB6DD62-10E9-4BBE-A7B0-7FCA651D484D}">
      <dgm:prSet phldrT="[文本]"/>
      <dgm:spPr/>
      <dgm:t>
        <a:bodyPr/>
        <a:lstStyle/>
        <a:p>
          <a:r>
            <a:rPr lang="zh-CN" altLang="en-US" dirty="0" smtClean="0"/>
            <a:t>如何写好开题报告</a:t>
          </a:r>
          <a:endParaRPr lang="zh-CN" altLang="en-US" dirty="0"/>
        </a:p>
      </dgm:t>
    </dgm:pt>
    <dgm:pt modelId="{79C61D49-FFE3-4E30-AC22-F6DE4B790107}" type="parTrans" cxnId="{B0408043-E903-4114-9BB8-F54A0B70F6E7}">
      <dgm:prSet/>
      <dgm:spPr/>
      <dgm:t>
        <a:bodyPr/>
        <a:lstStyle/>
        <a:p>
          <a:endParaRPr lang="zh-CN" altLang="en-US"/>
        </a:p>
      </dgm:t>
    </dgm:pt>
    <dgm:pt modelId="{B97F182B-9823-406F-8DFA-B531C86A551B}" type="sibTrans" cxnId="{B0408043-E903-4114-9BB8-F54A0B70F6E7}">
      <dgm:prSet/>
      <dgm:spPr/>
      <dgm:t>
        <a:bodyPr/>
        <a:lstStyle/>
        <a:p>
          <a:endParaRPr lang="zh-CN" altLang="en-US"/>
        </a:p>
      </dgm:t>
    </dgm:pt>
    <dgm:pt modelId="{A4185741-0426-49A7-BED1-3F3D103D45AB}">
      <dgm:prSet phldrT="[文本]"/>
      <dgm:spPr/>
      <dgm:t>
        <a:bodyPr/>
        <a:lstStyle/>
        <a:p>
          <a:r>
            <a:rPr lang="zh-CN" altLang="en-US" dirty="0" smtClean="0"/>
            <a:t>如何申请专利</a:t>
          </a:r>
          <a:endParaRPr lang="zh-CN" altLang="en-US" dirty="0"/>
        </a:p>
      </dgm:t>
    </dgm:pt>
    <dgm:pt modelId="{76DB9364-F374-4B70-8E44-032F89C132A2}" type="parTrans" cxnId="{1BE0C388-4E69-4AF4-8767-84E2D430E929}">
      <dgm:prSet/>
      <dgm:spPr/>
      <dgm:t>
        <a:bodyPr/>
        <a:lstStyle/>
        <a:p>
          <a:endParaRPr lang="zh-CN" altLang="en-US"/>
        </a:p>
      </dgm:t>
    </dgm:pt>
    <dgm:pt modelId="{522BBDDA-F542-427C-9E88-1E7858133AD9}" type="sibTrans" cxnId="{1BE0C388-4E69-4AF4-8767-84E2D430E929}">
      <dgm:prSet/>
      <dgm:spPr/>
      <dgm:t>
        <a:bodyPr/>
        <a:lstStyle/>
        <a:p>
          <a:endParaRPr lang="zh-CN" altLang="en-US"/>
        </a:p>
      </dgm:t>
    </dgm:pt>
    <dgm:pt modelId="{7295FB2C-54DC-4246-89AC-39105227110D}">
      <dgm:prSet phldrT="[文本]"/>
      <dgm:spPr/>
      <dgm:t>
        <a:bodyPr/>
        <a:lstStyle/>
        <a:p>
          <a:r>
            <a:rPr lang="en-US" altLang="zh-CN" dirty="0" smtClean="0"/>
            <a:t>…</a:t>
          </a:r>
          <a:endParaRPr lang="zh-CN" altLang="en-US" dirty="0"/>
        </a:p>
      </dgm:t>
    </dgm:pt>
    <dgm:pt modelId="{575D87DA-F3DF-4A8C-A49B-BBD22BF472BE}" type="parTrans" cxnId="{EB52FC01-C447-40E0-81AC-536E431359B8}">
      <dgm:prSet/>
      <dgm:spPr/>
      <dgm:t>
        <a:bodyPr/>
        <a:lstStyle/>
        <a:p>
          <a:endParaRPr lang="zh-CN" altLang="en-US"/>
        </a:p>
      </dgm:t>
    </dgm:pt>
    <dgm:pt modelId="{882DF186-87D7-4EC9-909A-360D8AD6AC0D}" type="sibTrans" cxnId="{EB52FC01-C447-40E0-81AC-536E431359B8}">
      <dgm:prSet/>
      <dgm:spPr/>
      <dgm:t>
        <a:bodyPr/>
        <a:lstStyle/>
        <a:p>
          <a:endParaRPr lang="zh-CN" altLang="en-US"/>
        </a:p>
      </dgm:t>
    </dgm:pt>
    <dgm:pt modelId="{B17E434E-9138-4C99-A844-56A0109594A5}">
      <dgm:prSet phldrT="[文本]"/>
      <dgm:spPr/>
      <dgm:t>
        <a:bodyPr/>
        <a:lstStyle/>
        <a:p>
          <a:r>
            <a:rPr lang="en-US" altLang="zh-CN" dirty="0" smtClean="0"/>
            <a:t>…</a:t>
          </a:r>
          <a:endParaRPr lang="zh-CN" altLang="en-US" dirty="0"/>
        </a:p>
      </dgm:t>
    </dgm:pt>
    <dgm:pt modelId="{953EAE22-E3CF-4FA2-B38A-125BD4EDA5D2}" type="parTrans" cxnId="{55E9F290-15DA-40E7-837C-941EDC6831D9}">
      <dgm:prSet/>
      <dgm:spPr/>
      <dgm:t>
        <a:bodyPr/>
        <a:lstStyle/>
        <a:p>
          <a:endParaRPr lang="zh-CN" altLang="en-US"/>
        </a:p>
      </dgm:t>
    </dgm:pt>
    <dgm:pt modelId="{C9FE5734-45FD-455F-869B-4B343D4E628A}" type="sibTrans" cxnId="{55E9F290-15DA-40E7-837C-941EDC6831D9}">
      <dgm:prSet/>
      <dgm:spPr/>
      <dgm:t>
        <a:bodyPr/>
        <a:lstStyle/>
        <a:p>
          <a:endParaRPr lang="zh-CN" altLang="en-US"/>
        </a:p>
      </dgm:t>
    </dgm:pt>
    <dgm:pt modelId="{BCC2BF74-9B19-400C-8E8D-9AEDC4A7E646}">
      <dgm:prSet phldrT="[文本]"/>
      <dgm:spPr/>
      <dgm:t>
        <a:bodyPr/>
        <a:lstStyle/>
        <a:p>
          <a:r>
            <a:rPr lang="en-US" altLang="zh-CN" dirty="0" smtClean="0"/>
            <a:t>…</a:t>
          </a:r>
          <a:endParaRPr lang="zh-CN" altLang="en-US" dirty="0"/>
        </a:p>
      </dgm:t>
    </dgm:pt>
    <dgm:pt modelId="{2895691B-3A8A-4489-B4B2-5F0E7AF85DB6}" type="parTrans" cxnId="{9DDBD1CE-F2D5-478A-BFED-29207155B5B3}">
      <dgm:prSet/>
      <dgm:spPr/>
      <dgm:t>
        <a:bodyPr/>
        <a:lstStyle/>
        <a:p>
          <a:endParaRPr lang="zh-CN" altLang="en-US"/>
        </a:p>
      </dgm:t>
    </dgm:pt>
    <dgm:pt modelId="{7C9F8BE9-76D0-4F1F-856B-16662B6D35C5}" type="sibTrans" cxnId="{9DDBD1CE-F2D5-478A-BFED-29207155B5B3}">
      <dgm:prSet/>
      <dgm:spPr/>
      <dgm:t>
        <a:bodyPr/>
        <a:lstStyle/>
        <a:p>
          <a:endParaRPr lang="zh-CN" altLang="en-US"/>
        </a:p>
      </dgm:t>
    </dgm:pt>
    <dgm:pt modelId="{29FD13E9-4C0E-438B-AB14-E733D77F22F8}">
      <dgm:prSet phldrT="[文本]"/>
      <dgm:spPr/>
      <dgm:t>
        <a:bodyPr/>
        <a:lstStyle/>
        <a:p>
          <a:r>
            <a:rPr lang="en-US" altLang="zh-CN" dirty="0" smtClean="0"/>
            <a:t>…</a:t>
          </a:r>
          <a:endParaRPr lang="zh-CN" altLang="en-US" dirty="0"/>
        </a:p>
      </dgm:t>
    </dgm:pt>
    <dgm:pt modelId="{1ACDCD82-CA2B-4670-90C6-05C76D9C8F84}" type="parTrans" cxnId="{5961B498-F671-4B46-BA1D-71894A433027}">
      <dgm:prSet/>
      <dgm:spPr/>
      <dgm:t>
        <a:bodyPr/>
        <a:lstStyle/>
        <a:p>
          <a:endParaRPr lang="zh-CN" altLang="en-US"/>
        </a:p>
      </dgm:t>
    </dgm:pt>
    <dgm:pt modelId="{A6970856-C9B5-4396-9424-8FAAD377071E}" type="sibTrans" cxnId="{5961B498-F671-4B46-BA1D-71894A433027}">
      <dgm:prSet/>
      <dgm:spPr/>
      <dgm:t>
        <a:bodyPr/>
        <a:lstStyle/>
        <a:p>
          <a:endParaRPr lang="zh-CN" altLang="en-US"/>
        </a:p>
      </dgm:t>
    </dgm:pt>
    <dgm:pt modelId="{7361F720-EF09-4BA0-BE38-FF3213E21EA0}" type="pres">
      <dgm:prSet presAssocID="{4A2639B7-42BC-4921-9D51-E239EDF228BD}" presName="linearFlow" presStyleCnt="0">
        <dgm:presLayoutVars>
          <dgm:dir/>
          <dgm:resizeHandles val="exact"/>
        </dgm:presLayoutVars>
      </dgm:prSet>
      <dgm:spPr/>
      <dgm:t>
        <a:bodyPr/>
        <a:lstStyle/>
        <a:p>
          <a:endParaRPr lang="zh-CN" altLang="en-US"/>
        </a:p>
      </dgm:t>
    </dgm:pt>
    <dgm:pt modelId="{006CCBCB-2FD2-4856-B1B2-79835120A011}" type="pres">
      <dgm:prSet presAssocID="{C63E8D46-FE4B-420B-94CF-C68EA5E37B20}" presName="comp" presStyleCnt="0"/>
      <dgm:spPr/>
    </dgm:pt>
    <dgm:pt modelId="{F7DB1D7C-98E5-4723-8398-D4E2B3AAE533}" type="pres">
      <dgm:prSet presAssocID="{C63E8D46-FE4B-420B-94CF-C68EA5E37B20}" presName="rect2" presStyleLbl="node1" presStyleIdx="0" presStyleCnt="4">
        <dgm:presLayoutVars>
          <dgm:bulletEnabled val="1"/>
        </dgm:presLayoutVars>
      </dgm:prSet>
      <dgm:spPr/>
      <dgm:t>
        <a:bodyPr/>
        <a:lstStyle/>
        <a:p>
          <a:endParaRPr lang="zh-CN" altLang="en-US"/>
        </a:p>
      </dgm:t>
    </dgm:pt>
    <dgm:pt modelId="{1A28B53E-E78E-4621-9EDF-7BBBB5CFBC93}" type="pres">
      <dgm:prSet presAssocID="{C63E8D46-FE4B-420B-94CF-C68EA5E37B20}" presName="rect1" presStyleLbl="l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A41EE168-8CE6-4215-AB2A-1CBE7E86B719}" type="pres">
      <dgm:prSet presAssocID="{D4AB76D4-0C91-4402-94A5-DCBCC0B33899}" presName="sibTrans" presStyleCnt="0"/>
      <dgm:spPr/>
    </dgm:pt>
    <dgm:pt modelId="{BEFF1AAC-F5E5-4560-B9F6-27B9780209D3}" type="pres">
      <dgm:prSet presAssocID="{EAE89131-0288-4C1B-B0B4-8F3F9150ABA8}" presName="comp" presStyleCnt="0"/>
      <dgm:spPr/>
    </dgm:pt>
    <dgm:pt modelId="{0B26A6CF-7073-4F11-8A3E-9641F70DA960}" type="pres">
      <dgm:prSet presAssocID="{EAE89131-0288-4C1B-B0B4-8F3F9150ABA8}" presName="rect2" presStyleLbl="node1" presStyleIdx="1" presStyleCnt="4">
        <dgm:presLayoutVars>
          <dgm:bulletEnabled val="1"/>
        </dgm:presLayoutVars>
      </dgm:prSet>
      <dgm:spPr/>
      <dgm:t>
        <a:bodyPr/>
        <a:lstStyle/>
        <a:p>
          <a:endParaRPr lang="zh-CN" altLang="en-US"/>
        </a:p>
      </dgm:t>
    </dgm:pt>
    <dgm:pt modelId="{6C35CF4D-DD71-4649-B1F3-B15C309B74E6}" type="pres">
      <dgm:prSet presAssocID="{EAE89131-0288-4C1B-B0B4-8F3F9150ABA8}" presName="rect1" presStyleLbl="l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t>
        <a:bodyPr/>
        <a:lstStyle/>
        <a:p>
          <a:endParaRPr lang="zh-CN" altLang="en-US"/>
        </a:p>
      </dgm:t>
    </dgm:pt>
    <dgm:pt modelId="{0D1F4125-D9AC-4705-AE33-38261E94D9D0}" type="pres">
      <dgm:prSet presAssocID="{5B3F64D9-0C0D-42A4-820F-650560A88ABB}" presName="sibTrans" presStyleCnt="0"/>
      <dgm:spPr/>
    </dgm:pt>
    <dgm:pt modelId="{30F1481B-6030-4108-B261-C10D77486025}" type="pres">
      <dgm:prSet presAssocID="{C3C20981-BC3F-42E9-927C-766467A642D5}" presName="comp" presStyleCnt="0"/>
      <dgm:spPr/>
    </dgm:pt>
    <dgm:pt modelId="{76BB2366-D3F2-4C99-92AB-82593AB7D3ED}" type="pres">
      <dgm:prSet presAssocID="{C3C20981-BC3F-42E9-927C-766467A642D5}" presName="rect2" presStyleLbl="node1" presStyleIdx="2" presStyleCnt="4">
        <dgm:presLayoutVars>
          <dgm:bulletEnabled val="1"/>
        </dgm:presLayoutVars>
      </dgm:prSet>
      <dgm:spPr/>
      <dgm:t>
        <a:bodyPr/>
        <a:lstStyle/>
        <a:p>
          <a:endParaRPr lang="zh-CN" altLang="en-US"/>
        </a:p>
      </dgm:t>
    </dgm:pt>
    <dgm:pt modelId="{6D5E812D-BF02-4868-92D5-B82562074C51}" type="pres">
      <dgm:prSet presAssocID="{C3C20981-BC3F-42E9-927C-766467A642D5}" presName="rect1" presStyleLbl="l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t>
        <a:bodyPr/>
        <a:lstStyle/>
        <a:p>
          <a:endParaRPr lang="zh-CN" altLang="en-US"/>
        </a:p>
      </dgm:t>
    </dgm:pt>
    <dgm:pt modelId="{6414E036-94E6-430D-8FAF-B914D27586BF}" type="pres">
      <dgm:prSet presAssocID="{9980522A-5EF1-40CA-BF9E-9CBBB25E16FF}" presName="sibTrans" presStyleCnt="0"/>
      <dgm:spPr/>
    </dgm:pt>
    <dgm:pt modelId="{1E350447-0FC8-46C3-9FC6-E7482364A488}" type="pres">
      <dgm:prSet presAssocID="{8D34F052-4EFD-4C78-84A2-08DB3FAD0AE1}" presName="comp" presStyleCnt="0"/>
      <dgm:spPr/>
    </dgm:pt>
    <dgm:pt modelId="{749A136C-03F3-4547-8DF1-70B160BBFAB9}" type="pres">
      <dgm:prSet presAssocID="{8D34F052-4EFD-4C78-84A2-08DB3FAD0AE1}" presName="rect2" presStyleLbl="node1" presStyleIdx="3" presStyleCnt="4">
        <dgm:presLayoutVars>
          <dgm:bulletEnabled val="1"/>
        </dgm:presLayoutVars>
      </dgm:prSet>
      <dgm:spPr/>
      <dgm:t>
        <a:bodyPr/>
        <a:lstStyle/>
        <a:p>
          <a:endParaRPr lang="zh-CN" altLang="en-US"/>
        </a:p>
      </dgm:t>
    </dgm:pt>
    <dgm:pt modelId="{2953463B-FAEB-4C29-8B36-EE3F4BF02382}" type="pres">
      <dgm:prSet presAssocID="{8D34F052-4EFD-4C78-84A2-08DB3FAD0AE1}" presName="rect1" presStyleLbl="ln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t>
        <a:bodyPr/>
        <a:lstStyle/>
        <a:p>
          <a:endParaRPr lang="zh-CN" altLang="en-US"/>
        </a:p>
      </dgm:t>
    </dgm:pt>
  </dgm:ptLst>
  <dgm:cxnLst>
    <dgm:cxn modelId="{52C0DF79-BD29-4160-88FE-719976729A86}" srcId="{C63E8D46-FE4B-420B-94CF-C68EA5E37B20}" destId="{A5CEA5FC-C101-4BB1-8836-778E79CF4A69}" srcOrd="0" destOrd="0" parTransId="{6E282E48-20AA-4178-BA02-46361752DEC5}" sibTransId="{D341ED70-75E9-4177-91F7-155CFABCEC09}"/>
    <dgm:cxn modelId="{95F04DFC-7FA1-44DE-914D-D18A9A04A890}" srcId="{C63E8D46-FE4B-420B-94CF-C68EA5E37B20}" destId="{34BD8368-6175-4322-B3A0-3AC6843C520D}" srcOrd="1" destOrd="0" parTransId="{4DFF838B-F2E1-407B-B5E7-25061E34E6C5}" sibTransId="{63FD1631-A816-4AC3-B871-3658B04DE36D}"/>
    <dgm:cxn modelId="{D38853EF-470C-4535-BA8A-F4F0223C1F92}" type="presOf" srcId="{A4185741-0426-49A7-BED1-3F3D103D45AB}" destId="{749A136C-03F3-4547-8DF1-70B160BBFAB9}" srcOrd="0" destOrd="2" presId="urn:microsoft.com/office/officeart/2008/layout/AlternatingPictureBlocks"/>
    <dgm:cxn modelId="{38D3BD6A-CC26-419B-ACCE-0E98A62B2D50}" srcId="{4A2639B7-42BC-4921-9D51-E239EDF228BD}" destId="{8D34F052-4EFD-4C78-84A2-08DB3FAD0AE1}" srcOrd="3" destOrd="0" parTransId="{87FAE0B1-5641-4006-8209-F6712C0354A6}" sibTransId="{D13FEF36-6A5A-4259-B0E8-72F86E70F1DE}"/>
    <dgm:cxn modelId="{83B9268D-05C0-4E78-B85A-72D7C4C2D68B}" type="presOf" srcId="{4A2639B7-42BC-4921-9D51-E239EDF228BD}" destId="{7361F720-EF09-4BA0-BE38-FF3213E21EA0}" srcOrd="0" destOrd="0" presId="urn:microsoft.com/office/officeart/2008/layout/AlternatingPictureBlocks"/>
    <dgm:cxn modelId="{2112F2C5-CB65-4CFD-B7BE-67F67E280BD9}" type="presOf" srcId="{70DCFC09-218A-44D5-A793-349D56B5DD23}" destId="{0B26A6CF-7073-4F11-8A3E-9641F70DA960}" srcOrd="0" destOrd="2" presId="urn:microsoft.com/office/officeart/2008/layout/AlternatingPictureBlocks"/>
    <dgm:cxn modelId="{DE815579-F539-42C9-8096-64B70876E8BE}" type="presOf" srcId="{7295FB2C-54DC-4246-89AC-39105227110D}" destId="{F7DB1D7C-98E5-4723-8398-D4E2B3AAE533}" srcOrd="0" destOrd="3" presId="urn:microsoft.com/office/officeart/2008/layout/AlternatingPictureBlocks"/>
    <dgm:cxn modelId="{72490BA9-2309-4AFD-AF13-04272E81E9BC}" srcId="{4A2639B7-42BC-4921-9D51-E239EDF228BD}" destId="{EAE89131-0288-4C1B-B0B4-8F3F9150ABA8}" srcOrd="1" destOrd="0" parTransId="{3B7D65A3-9F17-4DC0-A342-34B908FD18E1}" sibTransId="{5B3F64D9-0C0D-42A4-820F-650560A88ABB}"/>
    <dgm:cxn modelId="{CBC9236A-7FE1-403A-9E27-EB5AD506A485}" srcId="{EAE89131-0288-4C1B-B0B4-8F3F9150ABA8}" destId="{A55DB295-4BEC-42E1-9865-3FF6E9F76A36}" srcOrd="0" destOrd="0" parTransId="{EEA637DC-659D-49EC-A998-117BB53F5E21}" sibTransId="{550123B5-3064-47E2-9923-76182CF3B379}"/>
    <dgm:cxn modelId="{E4161F87-6E86-4340-93FA-329CA04C2186}" type="presOf" srcId="{A55DB295-4BEC-42E1-9865-3FF6E9F76A36}" destId="{0B26A6CF-7073-4F11-8A3E-9641F70DA960}" srcOrd="0" destOrd="1" presId="urn:microsoft.com/office/officeart/2008/layout/AlternatingPictureBlocks"/>
    <dgm:cxn modelId="{CE2FC536-F313-41B9-94DA-01815981CA47}" type="presOf" srcId="{29FD13E9-4C0E-438B-AB14-E733D77F22F8}" destId="{749A136C-03F3-4547-8DF1-70B160BBFAB9}" srcOrd="0" destOrd="3" presId="urn:microsoft.com/office/officeart/2008/layout/AlternatingPictureBlocks"/>
    <dgm:cxn modelId="{D6E44F72-CE5D-4AEE-BD16-052B30AC9399}" srcId="{EAE89131-0288-4C1B-B0B4-8F3F9150ABA8}" destId="{70DCFC09-218A-44D5-A793-349D56B5DD23}" srcOrd="1" destOrd="0" parTransId="{2D813222-8859-415C-877A-DF91476B65F7}" sibTransId="{E0512B89-44D6-4062-A1BB-813EF409123D}"/>
    <dgm:cxn modelId="{5168349F-3B6A-4B08-B2A2-FE8D0F66F71C}" type="presOf" srcId="{B17E434E-9138-4C99-A844-56A0109594A5}" destId="{0B26A6CF-7073-4F11-8A3E-9641F70DA960}" srcOrd="0" destOrd="3" presId="urn:microsoft.com/office/officeart/2008/layout/AlternatingPictureBlocks"/>
    <dgm:cxn modelId="{1BE0C388-4E69-4AF4-8767-84E2D430E929}" srcId="{8D34F052-4EFD-4C78-84A2-08DB3FAD0AE1}" destId="{A4185741-0426-49A7-BED1-3F3D103D45AB}" srcOrd="1" destOrd="0" parTransId="{76DB9364-F374-4B70-8E44-032F89C132A2}" sibTransId="{522BBDDA-F542-427C-9E88-1E7858133AD9}"/>
    <dgm:cxn modelId="{F08CC1E9-A05B-4D78-9707-B36BB332B481}" srcId="{4A2639B7-42BC-4921-9D51-E239EDF228BD}" destId="{C3C20981-BC3F-42E9-927C-766467A642D5}" srcOrd="2" destOrd="0" parTransId="{782EFBE4-264B-4AD7-8467-EA6293A4A0FD}" sibTransId="{9980522A-5EF1-40CA-BF9E-9CBBB25E16FF}"/>
    <dgm:cxn modelId="{14B1A5D2-9152-495C-B170-EBBFD6D85FFF}" type="presOf" srcId="{1CB9F02C-02C3-4D2A-B0A5-69F6EC4A49CF}" destId="{76BB2366-D3F2-4C99-92AB-82593AB7D3ED}" srcOrd="0" destOrd="2" presId="urn:microsoft.com/office/officeart/2008/layout/AlternatingPictureBlocks"/>
    <dgm:cxn modelId="{5DD02B67-A856-4BE6-A7DD-D1FDAAAEA2E7}" srcId="{C3C20981-BC3F-42E9-927C-766467A642D5}" destId="{1CB9F02C-02C3-4D2A-B0A5-69F6EC4A49CF}" srcOrd="1" destOrd="0" parTransId="{F373B1EB-C77E-4AB9-AEC1-45347369A547}" sibTransId="{309F6981-EC48-4CEF-8886-80AC282D61BF}"/>
    <dgm:cxn modelId="{31BE96A3-B570-40C6-BFF1-AC434129F412}" type="presOf" srcId="{C3C20981-BC3F-42E9-927C-766467A642D5}" destId="{76BB2366-D3F2-4C99-92AB-82593AB7D3ED}" srcOrd="0" destOrd="0" presId="urn:microsoft.com/office/officeart/2008/layout/AlternatingPictureBlocks"/>
    <dgm:cxn modelId="{55E9F290-15DA-40E7-837C-941EDC6831D9}" srcId="{EAE89131-0288-4C1B-B0B4-8F3F9150ABA8}" destId="{B17E434E-9138-4C99-A844-56A0109594A5}" srcOrd="2" destOrd="0" parTransId="{953EAE22-E3CF-4FA2-B38A-125BD4EDA5D2}" sibTransId="{C9FE5734-45FD-455F-869B-4B343D4E628A}"/>
    <dgm:cxn modelId="{EB52FC01-C447-40E0-81AC-536E431359B8}" srcId="{C63E8D46-FE4B-420B-94CF-C68EA5E37B20}" destId="{7295FB2C-54DC-4246-89AC-39105227110D}" srcOrd="2" destOrd="0" parTransId="{575D87DA-F3DF-4A8C-A49B-BBD22BF472BE}" sibTransId="{882DF186-87D7-4EC9-909A-360D8AD6AC0D}"/>
    <dgm:cxn modelId="{E156F21E-7861-483F-8BEE-2FE07225C841}" type="presOf" srcId="{7CB6DD62-10E9-4BBE-A7B0-7FCA651D484D}" destId="{749A136C-03F3-4547-8DF1-70B160BBFAB9}" srcOrd="0" destOrd="1" presId="urn:microsoft.com/office/officeart/2008/layout/AlternatingPictureBlocks"/>
    <dgm:cxn modelId="{1B2E3350-DD24-4A67-B67B-748B204907FF}" type="presOf" srcId="{8D34F052-4EFD-4C78-84A2-08DB3FAD0AE1}" destId="{749A136C-03F3-4547-8DF1-70B160BBFAB9}" srcOrd="0" destOrd="0" presId="urn:microsoft.com/office/officeart/2008/layout/AlternatingPictureBlocks"/>
    <dgm:cxn modelId="{5961B498-F671-4B46-BA1D-71894A433027}" srcId="{8D34F052-4EFD-4C78-84A2-08DB3FAD0AE1}" destId="{29FD13E9-4C0E-438B-AB14-E733D77F22F8}" srcOrd="2" destOrd="0" parTransId="{1ACDCD82-CA2B-4670-90C6-05C76D9C8F84}" sibTransId="{A6970856-C9B5-4396-9424-8FAAD377071E}"/>
    <dgm:cxn modelId="{7B55483D-C57B-4B35-B12A-2D42A1AA7058}" type="presOf" srcId="{C63E8D46-FE4B-420B-94CF-C68EA5E37B20}" destId="{F7DB1D7C-98E5-4723-8398-D4E2B3AAE533}" srcOrd="0" destOrd="0" presId="urn:microsoft.com/office/officeart/2008/layout/AlternatingPictureBlocks"/>
    <dgm:cxn modelId="{B68072D1-7362-4D13-9B9A-E0C2E73CEFDB}" type="presOf" srcId="{34BD8368-6175-4322-B3A0-3AC6843C520D}" destId="{F7DB1D7C-98E5-4723-8398-D4E2B3AAE533}" srcOrd="0" destOrd="2" presId="urn:microsoft.com/office/officeart/2008/layout/AlternatingPictureBlocks"/>
    <dgm:cxn modelId="{4A4F34BA-5F90-4878-A482-CAA02C091A19}" type="presOf" srcId="{BCC2BF74-9B19-400C-8E8D-9AEDC4A7E646}" destId="{76BB2366-D3F2-4C99-92AB-82593AB7D3ED}" srcOrd="0" destOrd="3" presId="urn:microsoft.com/office/officeart/2008/layout/AlternatingPictureBlocks"/>
    <dgm:cxn modelId="{A4F5DDF5-07C7-4B2A-8CC5-BAECEF0322F5}" srcId="{4A2639B7-42BC-4921-9D51-E239EDF228BD}" destId="{C63E8D46-FE4B-420B-94CF-C68EA5E37B20}" srcOrd="0" destOrd="0" parTransId="{E21B27E3-CB1E-4F1B-A255-949B7D8DE134}" sibTransId="{D4AB76D4-0C91-4402-94A5-DCBCC0B33899}"/>
    <dgm:cxn modelId="{9DDBD1CE-F2D5-478A-BFED-29207155B5B3}" srcId="{C3C20981-BC3F-42E9-927C-766467A642D5}" destId="{BCC2BF74-9B19-400C-8E8D-9AEDC4A7E646}" srcOrd="2" destOrd="0" parTransId="{2895691B-3A8A-4489-B4B2-5F0E7AF85DB6}" sibTransId="{7C9F8BE9-76D0-4F1F-856B-16662B6D35C5}"/>
    <dgm:cxn modelId="{75EC2425-02E2-4BD4-8797-ACFF2A0468A5}" type="presOf" srcId="{A5CEA5FC-C101-4BB1-8836-778E79CF4A69}" destId="{F7DB1D7C-98E5-4723-8398-D4E2B3AAE533}" srcOrd="0" destOrd="1" presId="urn:microsoft.com/office/officeart/2008/layout/AlternatingPictureBlocks"/>
    <dgm:cxn modelId="{8323627A-2AC6-42E2-9997-A28A6CD25C52}" srcId="{C3C20981-BC3F-42E9-927C-766467A642D5}" destId="{1FE91FE7-3CB8-4029-BDFB-F7B113CCBBDF}" srcOrd="0" destOrd="0" parTransId="{B9B02028-44DA-47E4-B2FF-BD860D3A4431}" sibTransId="{61137846-65B2-4EDA-A4D2-98170E3CA442}"/>
    <dgm:cxn modelId="{25037B5B-2687-4E76-BAA4-FF39B79669E2}" type="presOf" srcId="{EAE89131-0288-4C1B-B0B4-8F3F9150ABA8}" destId="{0B26A6CF-7073-4F11-8A3E-9641F70DA960}" srcOrd="0" destOrd="0" presId="urn:microsoft.com/office/officeart/2008/layout/AlternatingPictureBlocks"/>
    <dgm:cxn modelId="{B0408043-E903-4114-9BB8-F54A0B70F6E7}" srcId="{8D34F052-4EFD-4C78-84A2-08DB3FAD0AE1}" destId="{7CB6DD62-10E9-4BBE-A7B0-7FCA651D484D}" srcOrd="0" destOrd="0" parTransId="{79C61D49-FFE3-4E30-AC22-F6DE4B790107}" sibTransId="{B97F182B-9823-406F-8DFA-B531C86A551B}"/>
    <dgm:cxn modelId="{418009B9-22DB-4301-81F0-518D6140788E}" type="presOf" srcId="{1FE91FE7-3CB8-4029-BDFB-F7B113CCBBDF}" destId="{76BB2366-D3F2-4C99-92AB-82593AB7D3ED}" srcOrd="0" destOrd="1" presId="urn:microsoft.com/office/officeart/2008/layout/AlternatingPictureBlocks"/>
    <dgm:cxn modelId="{61DB10DA-7E7A-4606-871E-3BFDD5894177}" type="presParOf" srcId="{7361F720-EF09-4BA0-BE38-FF3213E21EA0}" destId="{006CCBCB-2FD2-4856-B1B2-79835120A011}" srcOrd="0" destOrd="0" presId="urn:microsoft.com/office/officeart/2008/layout/AlternatingPictureBlocks"/>
    <dgm:cxn modelId="{DDC32573-A18D-4BE7-8E15-6BD209B3E52B}" type="presParOf" srcId="{006CCBCB-2FD2-4856-B1B2-79835120A011}" destId="{F7DB1D7C-98E5-4723-8398-D4E2B3AAE533}" srcOrd="0" destOrd="0" presId="urn:microsoft.com/office/officeart/2008/layout/AlternatingPictureBlocks"/>
    <dgm:cxn modelId="{7E54EFB3-3334-4164-A514-6DBF62390532}" type="presParOf" srcId="{006CCBCB-2FD2-4856-B1B2-79835120A011}" destId="{1A28B53E-E78E-4621-9EDF-7BBBB5CFBC93}" srcOrd="1" destOrd="0" presId="urn:microsoft.com/office/officeart/2008/layout/AlternatingPictureBlocks"/>
    <dgm:cxn modelId="{2BA674F4-6151-46EC-A2E7-751CB60DB386}" type="presParOf" srcId="{7361F720-EF09-4BA0-BE38-FF3213E21EA0}" destId="{A41EE168-8CE6-4215-AB2A-1CBE7E86B719}" srcOrd="1" destOrd="0" presId="urn:microsoft.com/office/officeart/2008/layout/AlternatingPictureBlocks"/>
    <dgm:cxn modelId="{4C4C0CD1-D428-4FB8-9363-D10CAB252AC8}" type="presParOf" srcId="{7361F720-EF09-4BA0-BE38-FF3213E21EA0}" destId="{BEFF1AAC-F5E5-4560-B9F6-27B9780209D3}" srcOrd="2" destOrd="0" presId="urn:microsoft.com/office/officeart/2008/layout/AlternatingPictureBlocks"/>
    <dgm:cxn modelId="{546D3714-0F41-4726-AA2C-A5DA34E9BE8E}" type="presParOf" srcId="{BEFF1AAC-F5E5-4560-B9F6-27B9780209D3}" destId="{0B26A6CF-7073-4F11-8A3E-9641F70DA960}" srcOrd="0" destOrd="0" presId="urn:microsoft.com/office/officeart/2008/layout/AlternatingPictureBlocks"/>
    <dgm:cxn modelId="{A3EF7BE0-F7EB-4608-8E02-79E8AED7B884}" type="presParOf" srcId="{BEFF1AAC-F5E5-4560-B9F6-27B9780209D3}" destId="{6C35CF4D-DD71-4649-B1F3-B15C309B74E6}" srcOrd="1" destOrd="0" presId="urn:microsoft.com/office/officeart/2008/layout/AlternatingPictureBlocks"/>
    <dgm:cxn modelId="{6DFF8904-4E1C-4883-BFAB-8B78059595CC}" type="presParOf" srcId="{7361F720-EF09-4BA0-BE38-FF3213E21EA0}" destId="{0D1F4125-D9AC-4705-AE33-38261E94D9D0}" srcOrd="3" destOrd="0" presId="urn:microsoft.com/office/officeart/2008/layout/AlternatingPictureBlocks"/>
    <dgm:cxn modelId="{641A55A0-AA30-431D-B2D7-2AE3798F1EC9}" type="presParOf" srcId="{7361F720-EF09-4BA0-BE38-FF3213E21EA0}" destId="{30F1481B-6030-4108-B261-C10D77486025}" srcOrd="4" destOrd="0" presId="urn:microsoft.com/office/officeart/2008/layout/AlternatingPictureBlocks"/>
    <dgm:cxn modelId="{C6C65C01-2611-4D92-9E9B-0F04F441B183}" type="presParOf" srcId="{30F1481B-6030-4108-B261-C10D77486025}" destId="{76BB2366-D3F2-4C99-92AB-82593AB7D3ED}" srcOrd="0" destOrd="0" presId="urn:microsoft.com/office/officeart/2008/layout/AlternatingPictureBlocks"/>
    <dgm:cxn modelId="{FC430A2A-E9DC-492B-8D01-88D5E46173F4}" type="presParOf" srcId="{30F1481B-6030-4108-B261-C10D77486025}" destId="{6D5E812D-BF02-4868-92D5-B82562074C51}" srcOrd="1" destOrd="0" presId="urn:microsoft.com/office/officeart/2008/layout/AlternatingPictureBlocks"/>
    <dgm:cxn modelId="{6390ECAF-7821-4E30-85B6-2662DF2CAA48}" type="presParOf" srcId="{7361F720-EF09-4BA0-BE38-FF3213E21EA0}" destId="{6414E036-94E6-430D-8FAF-B914D27586BF}" srcOrd="5" destOrd="0" presId="urn:microsoft.com/office/officeart/2008/layout/AlternatingPictureBlocks"/>
    <dgm:cxn modelId="{D5F79918-5B39-465E-A671-ACC4470238A8}" type="presParOf" srcId="{7361F720-EF09-4BA0-BE38-FF3213E21EA0}" destId="{1E350447-0FC8-46C3-9FC6-E7482364A488}" srcOrd="6" destOrd="0" presId="urn:microsoft.com/office/officeart/2008/layout/AlternatingPictureBlocks"/>
    <dgm:cxn modelId="{93A48E1A-2272-4AEC-8B35-372B2DB6F5B0}" type="presParOf" srcId="{1E350447-0FC8-46C3-9FC6-E7482364A488}" destId="{749A136C-03F3-4547-8DF1-70B160BBFAB9}" srcOrd="0" destOrd="0" presId="urn:microsoft.com/office/officeart/2008/layout/AlternatingPictureBlocks"/>
    <dgm:cxn modelId="{FB49394F-2B29-4896-9D28-45CB6B5B447B}" type="presParOf" srcId="{1E350447-0FC8-46C3-9FC6-E7482364A488}" destId="{2953463B-FAEB-4C29-8B36-EE3F4BF0238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2001 </a:t>
          </a:r>
        </a:p>
        <a:p>
          <a:r>
            <a:rPr lang="en-US" altLang="zh-CN" dirty="0" smtClean="0"/>
            <a:t>MIT</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56827DFE-CA5F-49D6-8371-4B27AD415C52}" type="presOf" srcId="{85FEADB7-CE84-428E-A74F-E6114C6FA93E}" destId="{187A90D9-3719-4F60-8DE2-91F5190977C7}" srcOrd="0" destOrd="0" presId="urn:microsoft.com/office/officeart/2005/8/layout/hProcess11"/>
    <dgm:cxn modelId="{BF127F6C-A530-4697-9943-25A9A09DCC88}" type="presOf" srcId="{D29EAF3D-C56E-4B60-93B9-FB3C6CA219D4}" destId="{3DE1C75B-0851-49B2-90B8-8C52BDC3CE45}"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84158FE8-A071-4736-965F-DB256DF27113}" type="presParOf" srcId="{3DE1C75B-0851-49B2-90B8-8C52BDC3CE45}" destId="{EF1776D3-6045-4470-95CE-2B3CED11C122}" srcOrd="0" destOrd="0" presId="urn:microsoft.com/office/officeart/2005/8/layout/hProcess11"/>
    <dgm:cxn modelId="{319B2E65-28FA-4480-9D50-E4E2205287EA}" type="presParOf" srcId="{3DE1C75B-0851-49B2-90B8-8C52BDC3CE45}" destId="{0D02DE04-B778-44CB-81CD-F1A877ED7CCB}" srcOrd="1" destOrd="0" presId="urn:microsoft.com/office/officeart/2005/8/layout/hProcess11"/>
    <dgm:cxn modelId="{9E380490-8B10-4F4B-A6FE-2EEBB2851D96}" type="presParOf" srcId="{0D02DE04-B778-44CB-81CD-F1A877ED7CCB}" destId="{48A8CFA5-D37D-412C-989F-8BD1FDB05949}" srcOrd="0" destOrd="0" presId="urn:microsoft.com/office/officeart/2005/8/layout/hProcess11"/>
    <dgm:cxn modelId="{19E7DB61-4A09-4480-913F-DAA670849CE1}" type="presParOf" srcId="{48A8CFA5-D37D-412C-989F-8BD1FDB05949}" destId="{187A90D9-3719-4F60-8DE2-91F5190977C7}" srcOrd="0" destOrd="0" presId="urn:microsoft.com/office/officeart/2005/8/layout/hProcess11"/>
    <dgm:cxn modelId="{8B92CEF7-229F-4AB0-A171-E00B0817398D}" type="presParOf" srcId="{48A8CFA5-D37D-412C-989F-8BD1FDB05949}" destId="{7FC6CE35-B29D-4B59-B8BB-4B9D54EFED47}" srcOrd="1" destOrd="0" presId="urn:microsoft.com/office/officeart/2005/8/layout/hProcess11"/>
    <dgm:cxn modelId="{1AEB6301-F175-473A-B94F-10467515D1AF}"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2003</a:t>
          </a:r>
        </a:p>
        <a:p>
          <a:r>
            <a:rPr lang="en-US" altLang="zh-CN" dirty="0" smtClean="0"/>
            <a:t>CC</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1F524D0A-98F4-442E-B2D4-55171CFF3473}" type="presOf" srcId="{D29EAF3D-C56E-4B60-93B9-FB3C6CA219D4}" destId="{3DE1C75B-0851-49B2-90B8-8C52BDC3CE45}"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E6BD8A69-511B-4556-A589-646467CD16C8}" type="presOf" srcId="{85FEADB7-CE84-428E-A74F-E6114C6FA93E}" destId="{187A90D9-3719-4F60-8DE2-91F5190977C7}" srcOrd="0" destOrd="0" presId="urn:microsoft.com/office/officeart/2005/8/layout/hProcess11"/>
    <dgm:cxn modelId="{BB56DEA8-37D8-4374-9E6C-CFE63D405805}" type="presParOf" srcId="{3DE1C75B-0851-49B2-90B8-8C52BDC3CE45}" destId="{EF1776D3-6045-4470-95CE-2B3CED11C122}" srcOrd="0" destOrd="0" presId="urn:microsoft.com/office/officeart/2005/8/layout/hProcess11"/>
    <dgm:cxn modelId="{EADF42DF-1E60-4076-AD10-C313F795DA02}" type="presParOf" srcId="{3DE1C75B-0851-49B2-90B8-8C52BDC3CE45}" destId="{0D02DE04-B778-44CB-81CD-F1A877ED7CCB}" srcOrd="1" destOrd="0" presId="urn:microsoft.com/office/officeart/2005/8/layout/hProcess11"/>
    <dgm:cxn modelId="{44C5FDEA-D091-4271-B7A1-6E9335EC6404}" type="presParOf" srcId="{0D02DE04-B778-44CB-81CD-F1A877ED7CCB}" destId="{48A8CFA5-D37D-412C-989F-8BD1FDB05949}" srcOrd="0" destOrd="0" presId="urn:microsoft.com/office/officeart/2005/8/layout/hProcess11"/>
    <dgm:cxn modelId="{B854F5B5-E1C6-4FAC-83E5-61B3AFA39326}" type="presParOf" srcId="{48A8CFA5-D37D-412C-989F-8BD1FDB05949}" destId="{187A90D9-3719-4F60-8DE2-91F5190977C7}" srcOrd="0" destOrd="0" presId="urn:microsoft.com/office/officeart/2005/8/layout/hProcess11"/>
    <dgm:cxn modelId="{B28553A7-47CB-4CB3-A110-8AF49BBF9243}" type="presParOf" srcId="{48A8CFA5-D37D-412C-989F-8BD1FDB05949}" destId="{7FC6CE35-B29D-4B59-B8BB-4B9D54EFED47}" srcOrd="1" destOrd="0" presId="urn:microsoft.com/office/officeart/2005/8/layout/hProcess11"/>
    <dgm:cxn modelId="{100146D1-A22D-4A07-B85C-0A5FA4694D0B}"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2003</a:t>
          </a:r>
        </a:p>
        <a:p>
          <a:r>
            <a:rPr lang="en-US" altLang="zh-CN" dirty="0" smtClean="0"/>
            <a:t>CC</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9B9A554B-E35C-41B2-9664-3A7574D211FD}" srcId="{D29EAF3D-C56E-4B60-93B9-FB3C6CA219D4}" destId="{85FEADB7-CE84-428E-A74F-E6114C6FA93E}" srcOrd="0" destOrd="0" parTransId="{DE09DE05-FEFC-4B0B-8FF7-229941CBAD0C}" sibTransId="{9E876AF7-9F6F-48FA-A23D-27B404FDD954}"/>
    <dgm:cxn modelId="{1396496E-2986-44CB-BA5D-E1B3E5AF0949}" type="presOf" srcId="{D29EAF3D-C56E-4B60-93B9-FB3C6CA219D4}" destId="{3DE1C75B-0851-49B2-90B8-8C52BDC3CE45}" srcOrd="0" destOrd="0" presId="urn:microsoft.com/office/officeart/2005/8/layout/hProcess11"/>
    <dgm:cxn modelId="{6CB6FA83-5745-4F95-A2C7-4037271A0501}" type="presOf" srcId="{85FEADB7-CE84-428E-A74F-E6114C6FA93E}" destId="{187A90D9-3719-4F60-8DE2-91F5190977C7}" srcOrd="0" destOrd="0" presId="urn:microsoft.com/office/officeart/2005/8/layout/hProcess11"/>
    <dgm:cxn modelId="{782E405F-0FFF-4D83-92B8-0A92FA9F004B}" type="presParOf" srcId="{3DE1C75B-0851-49B2-90B8-8C52BDC3CE45}" destId="{EF1776D3-6045-4470-95CE-2B3CED11C122}" srcOrd="0" destOrd="0" presId="urn:microsoft.com/office/officeart/2005/8/layout/hProcess11"/>
    <dgm:cxn modelId="{67A13409-45D0-48E3-AAAB-B575AB4D8625}" type="presParOf" srcId="{3DE1C75B-0851-49B2-90B8-8C52BDC3CE45}" destId="{0D02DE04-B778-44CB-81CD-F1A877ED7CCB}" srcOrd="1" destOrd="0" presId="urn:microsoft.com/office/officeart/2005/8/layout/hProcess11"/>
    <dgm:cxn modelId="{338E19C1-194C-48E2-BEB1-77D44F9FFE9C}" type="presParOf" srcId="{0D02DE04-B778-44CB-81CD-F1A877ED7CCB}" destId="{48A8CFA5-D37D-412C-989F-8BD1FDB05949}" srcOrd="0" destOrd="0" presId="urn:microsoft.com/office/officeart/2005/8/layout/hProcess11"/>
    <dgm:cxn modelId="{F256E81E-0FD8-4E58-A2CF-6FE31828B779}" type="presParOf" srcId="{48A8CFA5-D37D-412C-989F-8BD1FDB05949}" destId="{187A90D9-3719-4F60-8DE2-91F5190977C7}" srcOrd="0" destOrd="0" presId="urn:microsoft.com/office/officeart/2005/8/layout/hProcess11"/>
    <dgm:cxn modelId="{D777BABD-91E5-4CD9-8D1D-131720D1C63E}" type="presParOf" srcId="{48A8CFA5-D37D-412C-989F-8BD1FDB05949}" destId="{7FC6CE35-B29D-4B59-B8BB-4B9D54EFED47}" srcOrd="1" destOrd="0" presId="urn:microsoft.com/office/officeart/2005/8/layout/hProcess11"/>
    <dgm:cxn modelId="{F80C5404-A9AE-479D-A5D8-D7B4250BE602}"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2003</a:t>
          </a:r>
        </a:p>
        <a:p>
          <a:r>
            <a:rPr lang="en-US" altLang="zh-CN" dirty="0" smtClean="0"/>
            <a:t>CC</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84BD6E20-7887-45D6-832B-C90DAD16E429}" type="presOf" srcId="{D29EAF3D-C56E-4B60-93B9-FB3C6CA219D4}" destId="{3DE1C75B-0851-49B2-90B8-8C52BDC3CE45}"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9600D049-28BB-4017-A9FF-5AFE0FD32AB6}" type="presOf" srcId="{85FEADB7-CE84-428E-A74F-E6114C6FA93E}" destId="{187A90D9-3719-4F60-8DE2-91F5190977C7}" srcOrd="0" destOrd="0" presId="urn:microsoft.com/office/officeart/2005/8/layout/hProcess11"/>
    <dgm:cxn modelId="{0375D8EE-EE65-494F-B539-BEDA132175AA}" type="presParOf" srcId="{3DE1C75B-0851-49B2-90B8-8C52BDC3CE45}" destId="{EF1776D3-6045-4470-95CE-2B3CED11C122}" srcOrd="0" destOrd="0" presId="urn:microsoft.com/office/officeart/2005/8/layout/hProcess11"/>
    <dgm:cxn modelId="{32909D0F-9D26-40DA-A36C-BE7B3C95D1D4}" type="presParOf" srcId="{3DE1C75B-0851-49B2-90B8-8C52BDC3CE45}" destId="{0D02DE04-B778-44CB-81CD-F1A877ED7CCB}" srcOrd="1" destOrd="0" presId="urn:microsoft.com/office/officeart/2005/8/layout/hProcess11"/>
    <dgm:cxn modelId="{001E6070-804D-4E61-AD1B-794B1F2E63AB}" type="presParOf" srcId="{0D02DE04-B778-44CB-81CD-F1A877ED7CCB}" destId="{48A8CFA5-D37D-412C-989F-8BD1FDB05949}" srcOrd="0" destOrd="0" presId="urn:microsoft.com/office/officeart/2005/8/layout/hProcess11"/>
    <dgm:cxn modelId="{E2BD4F6D-9C55-48FF-B6B5-428A85942B32}" type="presParOf" srcId="{48A8CFA5-D37D-412C-989F-8BD1FDB05949}" destId="{187A90D9-3719-4F60-8DE2-91F5190977C7}" srcOrd="0" destOrd="0" presId="urn:microsoft.com/office/officeart/2005/8/layout/hProcess11"/>
    <dgm:cxn modelId="{FD302794-53C6-4CED-8078-5F8081A3A9F5}" type="presParOf" srcId="{48A8CFA5-D37D-412C-989F-8BD1FDB05949}" destId="{7FC6CE35-B29D-4B59-B8BB-4B9D54EFED47}" srcOrd="1" destOrd="0" presId="urn:microsoft.com/office/officeart/2005/8/layout/hProcess11"/>
    <dgm:cxn modelId="{5FCDCFD8-D473-4ACF-BEEC-705AD3E7DC0A}"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2006 iTunes U</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F2888463-297D-4D76-88CC-3A9B0CDCE8D8}" type="presOf" srcId="{85FEADB7-CE84-428E-A74F-E6114C6FA93E}" destId="{187A90D9-3719-4F60-8DE2-91F5190977C7}"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237994AC-91D7-4050-838D-BE59AA4CBD4D}" type="presOf" srcId="{D29EAF3D-C56E-4B60-93B9-FB3C6CA219D4}" destId="{3DE1C75B-0851-49B2-90B8-8C52BDC3CE45}" srcOrd="0" destOrd="0" presId="urn:microsoft.com/office/officeart/2005/8/layout/hProcess11"/>
    <dgm:cxn modelId="{42B4113D-90AB-4497-B300-A8DFFB4B9ACC}" type="presParOf" srcId="{3DE1C75B-0851-49B2-90B8-8C52BDC3CE45}" destId="{EF1776D3-6045-4470-95CE-2B3CED11C122}" srcOrd="0" destOrd="0" presId="urn:microsoft.com/office/officeart/2005/8/layout/hProcess11"/>
    <dgm:cxn modelId="{B10110C4-11ED-4246-AD9C-AE1B31A6FE7C}" type="presParOf" srcId="{3DE1C75B-0851-49B2-90B8-8C52BDC3CE45}" destId="{0D02DE04-B778-44CB-81CD-F1A877ED7CCB}" srcOrd="1" destOrd="0" presId="urn:microsoft.com/office/officeart/2005/8/layout/hProcess11"/>
    <dgm:cxn modelId="{A2518993-599F-4056-B869-0A1E9E661310}" type="presParOf" srcId="{0D02DE04-B778-44CB-81CD-F1A877ED7CCB}" destId="{48A8CFA5-D37D-412C-989F-8BD1FDB05949}" srcOrd="0" destOrd="0" presId="urn:microsoft.com/office/officeart/2005/8/layout/hProcess11"/>
    <dgm:cxn modelId="{375F2230-F492-4760-ACC5-4CB07B8E634C}" type="presParOf" srcId="{48A8CFA5-D37D-412C-989F-8BD1FDB05949}" destId="{187A90D9-3719-4F60-8DE2-91F5190977C7}" srcOrd="0" destOrd="0" presId="urn:microsoft.com/office/officeart/2005/8/layout/hProcess11"/>
    <dgm:cxn modelId="{648A5B10-10BB-445A-AB2C-F56BEA6A6319}" type="presParOf" srcId="{48A8CFA5-D37D-412C-989F-8BD1FDB05949}" destId="{7FC6CE35-B29D-4B59-B8BB-4B9D54EFED47}" srcOrd="1" destOrd="0" presId="urn:microsoft.com/office/officeart/2005/8/layout/hProcess11"/>
    <dgm:cxn modelId="{99E94FC4-F758-4054-A5A5-AB644A11B6DD}"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2010 China</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3FBD0EDA-FD02-480D-BF50-BF80AFF1429E}" type="presOf" srcId="{85FEADB7-CE84-428E-A74F-E6114C6FA93E}" destId="{187A90D9-3719-4F60-8DE2-91F5190977C7}"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7B7208A1-D7A5-4F77-8BBB-814A9B7C57F9}" type="presOf" srcId="{D29EAF3D-C56E-4B60-93B9-FB3C6CA219D4}" destId="{3DE1C75B-0851-49B2-90B8-8C52BDC3CE45}" srcOrd="0" destOrd="0" presId="urn:microsoft.com/office/officeart/2005/8/layout/hProcess11"/>
    <dgm:cxn modelId="{7509E36F-1B1D-49B4-A239-CAF1618FE715}" type="presParOf" srcId="{3DE1C75B-0851-49B2-90B8-8C52BDC3CE45}" destId="{EF1776D3-6045-4470-95CE-2B3CED11C122}" srcOrd="0" destOrd="0" presId="urn:microsoft.com/office/officeart/2005/8/layout/hProcess11"/>
    <dgm:cxn modelId="{9FC984E6-551E-4791-A4D4-A5B1918E9E4F}" type="presParOf" srcId="{3DE1C75B-0851-49B2-90B8-8C52BDC3CE45}" destId="{0D02DE04-B778-44CB-81CD-F1A877ED7CCB}" srcOrd="1" destOrd="0" presId="urn:microsoft.com/office/officeart/2005/8/layout/hProcess11"/>
    <dgm:cxn modelId="{0C801AB4-811F-41F7-B5F4-7FDC46657240}" type="presParOf" srcId="{0D02DE04-B778-44CB-81CD-F1A877ED7CCB}" destId="{48A8CFA5-D37D-412C-989F-8BD1FDB05949}" srcOrd="0" destOrd="0" presId="urn:microsoft.com/office/officeart/2005/8/layout/hProcess11"/>
    <dgm:cxn modelId="{4099C088-9960-46CE-8552-10DE096E4D1B}" type="presParOf" srcId="{48A8CFA5-D37D-412C-989F-8BD1FDB05949}" destId="{187A90D9-3719-4F60-8DE2-91F5190977C7}" srcOrd="0" destOrd="0" presId="urn:microsoft.com/office/officeart/2005/8/layout/hProcess11"/>
    <dgm:cxn modelId="{FFF64D32-5472-4F30-B8E5-9C1CFBEF1FC8}" type="presParOf" srcId="{48A8CFA5-D37D-412C-989F-8BD1FDB05949}" destId="{7FC6CE35-B29D-4B59-B8BB-4B9D54EFED47}" srcOrd="1" destOrd="0" presId="urn:microsoft.com/office/officeart/2005/8/layout/hProcess11"/>
    <dgm:cxn modelId="{9AE40268-91F7-4C52-9417-DB7EE2DD6ECC}"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9EAF3D-C56E-4B60-93B9-FB3C6CA219D4}" type="doc">
      <dgm:prSet loTypeId="urn:microsoft.com/office/officeart/2005/8/layout/hProcess11" loCatId="process" qsTypeId="urn:microsoft.com/office/officeart/2005/8/quickstyle/simple1" qsCatId="simple" csTypeId="urn:microsoft.com/office/officeart/2005/8/colors/accent1_2" csCatId="accent1" phldr="1"/>
      <dgm:spPr/>
    </dgm:pt>
    <dgm:pt modelId="{85FEADB7-CE84-428E-A74F-E6114C6FA93E}">
      <dgm:prSet phldrT="[文本]"/>
      <dgm:spPr/>
      <dgm:t>
        <a:bodyPr/>
        <a:lstStyle/>
        <a:p>
          <a:r>
            <a:rPr lang="en-US" altLang="zh-CN" dirty="0" smtClean="0"/>
            <a:t>2010 China</a:t>
          </a:r>
          <a:endParaRPr lang="zh-CN" altLang="en-US" dirty="0"/>
        </a:p>
      </dgm:t>
    </dgm:pt>
    <dgm:pt modelId="{DE09DE05-FEFC-4B0B-8FF7-229941CBAD0C}" type="parTrans" cxnId="{9B9A554B-E35C-41B2-9664-3A7574D211FD}">
      <dgm:prSet/>
      <dgm:spPr/>
      <dgm:t>
        <a:bodyPr/>
        <a:lstStyle/>
        <a:p>
          <a:endParaRPr lang="zh-CN" altLang="en-US"/>
        </a:p>
      </dgm:t>
    </dgm:pt>
    <dgm:pt modelId="{9E876AF7-9F6F-48FA-A23D-27B404FDD954}" type="sibTrans" cxnId="{9B9A554B-E35C-41B2-9664-3A7574D211FD}">
      <dgm:prSet/>
      <dgm:spPr/>
      <dgm:t>
        <a:bodyPr/>
        <a:lstStyle/>
        <a:p>
          <a:endParaRPr lang="zh-CN" altLang="en-US"/>
        </a:p>
      </dgm:t>
    </dgm:pt>
    <dgm:pt modelId="{3DE1C75B-0851-49B2-90B8-8C52BDC3CE45}" type="pres">
      <dgm:prSet presAssocID="{D29EAF3D-C56E-4B60-93B9-FB3C6CA219D4}" presName="Name0" presStyleCnt="0">
        <dgm:presLayoutVars>
          <dgm:dir/>
          <dgm:resizeHandles val="exact"/>
        </dgm:presLayoutVars>
      </dgm:prSet>
      <dgm:spPr/>
    </dgm:pt>
    <dgm:pt modelId="{EF1776D3-6045-4470-95CE-2B3CED11C122}" type="pres">
      <dgm:prSet presAssocID="{D29EAF3D-C56E-4B60-93B9-FB3C6CA219D4}" presName="arrow" presStyleLbl="bgShp" presStyleIdx="0" presStyleCnt="1"/>
      <dgm:spPr/>
    </dgm:pt>
    <dgm:pt modelId="{0D02DE04-B778-44CB-81CD-F1A877ED7CCB}" type="pres">
      <dgm:prSet presAssocID="{D29EAF3D-C56E-4B60-93B9-FB3C6CA219D4}" presName="points" presStyleCnt="0"/>
      <dgm:spPr/>
    </dgm:pt>
    <dgm:pt modelId="{48A8CFA5-D37D-412C-989F-8BD1FDB05949}" type="pres">
      <dgm:prSet presAssocID="{85FEADB7-CE84-428E-A74F-E6114C6FA93E}" presName="compositeA" presStyleCnt="0"/>
      <dgm:spPr/>
    </dgm:pt>
    <dgm:pt modelId="{187A90D9-3719-4F60-8DE2-91F5190977C7}" type="pres">
      <dgm:prSet presAssocID="{85FEADB7-CE84-428E-A74F-E6114C6FA93E}" presName="textA" presStyleLbl="revTx" presStyleIdx="0" presStyleCnt="1">
        <dgm:presLayoutVars>
          <dgm:bulletEnabled val="1"/>
        </dgm:presLayoutVars>
      </dgm:prSet>
      <dgm:spPr/>
      <dgm:t>
        <a:bodyPr/>
        <a:lstStyle/>
        <a:p>
          <a:endParaRPr lang="zh-CN" altLang="en-US"/>
        </a:p>
      </dgm:t>
    </dgm:pt>
    <dgm:pt modelId="{7FC6CE35-B29D-4B59-B8BB-4B9D54EFED47}" type="pres">
      <dgm:prSet presAssocID="{85FEADB7-CE84-428E-A74F-E6114C6FA93E}" presName="circleA" presStyleLbl="node1" presStyleIdx="0" presStyleCnt="1"/>
      <dgm:spPr/>
    </dgm:pt>
    <dgm:pt modelId="{6B362B72-E231-440C-A66F-CAB903546B11}" type="pres">
      <dgm:prSet presAssocID="{85FEADB7-CE84-428E-A74F-E6114C6FA93E}" presName="spaceA" presStyleCnt="0"/>
      <dgm:spPr/>
    </dgm:pt>
  </dgm:ptLst>
  <dgm:cxnLst>
    <dgm:cxn modelId="{6227D491-E182-42AC-BC62-A0514E21776E}" type="presOf" srcId="{85FEADB7-CE84-428E-A74F-E6114C6FA93E}" destId="{187A90D9-3719-4F60-8DE2-91F5190977C7}" srcOrd="0" destOrd="0" presId="urn:microsoft.com/office/officeart/2005/8/layout/hProcess11"/>
    <dgm:cxn modelId="{9B9A554B-E35C-41B2-9664-3A7574D211FD}" srcId="{D29EAF3D-C56E-4B60-93B9-FB3C6CA219D4}" destId="{85FEADB7-CE84-428E-A74F-E6114C6FA93E}" srcOrd="0" destOrd="0" parTransId="{DE09DE05-FEFC-4B0B-8FF7-229941CBAD0C}" sibTransId="{9E876AF7-9F6F-48FA-A23D-27B404FDD954}"/>
    <dgm:cxn modelId="{1F1BCF8C-CAF2-43BB-94BE-47F5A45E8259}" type="presOf" srcId="{D29EAF3D-C56E-4B60-93B9-FB3C6CA219D4}" destId="{3DE1C75B-0851-49B2-90B8-8C52BDC3CE45}" srcOrd="0" destOrd="0" presId="urn:microsoft.com/office/officeart/2005/8/layout/hProcess11"/>
    <dgm:cxn modelId="{9B525A3E-5F41-4AA1-B99B-A6FF2F1CE4B2}" type="presParOf" srcId="{3DE1C75B-0851-49B2-90B8-8C52BDC3CE45}" destId="{EF1776D3-6045-4470-95CE-2B3CED11C122}" srcOrd="0" destOrd="0" presId="urn:microsoft.com/office/officeart/2005/8/layout/hProcess11"/>
    <dgm:cxn modelId="{B4001D44-7C7B-47F5-885A-848F470C0174}" type="presParOf" srcId="{3DE1C75B-0851-49B2-90B8-8C52BDC3CE45}" destId="{0D02DE04-B778-44CB-81CD-F1A877ED7CCB}" srcOrd="1" destOrd="0" presId="urn:microsoft.com/office/officeart/2005/8/layout/hProcess11"/>
    <dgm:cxn modelId="{121A1FA9-0188-4DE9-85D3-87EEE948EB15}" type="presParOf" srcId="{0D02DE04-B778-44CB-81CD-F1A877ED7CCB}" destId="{48A8CFA5-D37D-412C-989F-8BD1FDB05949}" srcOrd="0" destOrd="0" presId="urn:microsoft.com/office/officeart/2005/8/layout/hProcess11"/>
    <dgm:cxn modelId="{73ED9E7F-70D7-449C-AB71-60DE41A0138D}" type="presParOf" srcId="{48A8CFA5-D37D-412C-989F-8BD1FDB05949}" destId="{187A90D9-3719-4F60-8DE2-91F5190977C7}" srcOrd="0" destOrd="0" presId="urn:microsoft.com/office/officeart/2005/8/layout/hProcess11"/>
    <dgm:cxn modelId="{F4F96F1A-680F-43A6-9C89-A79F3716ED02}" type="presParOf" srcId="{48A8CFA5-D37D-412C-989F-8BD1FDB05949}" destId="{7FC6CE35-B29D-4B59-B8BB-4B9D54EFED47}" srcOrd="1" destOrd="0" presId="urn:microsoft.com/office/officeart/2005/8/layout/hProcess11"/>
    <dgm:cxn modelId="{0AA0A46D-3F22-4708-8442-72B3FECFC7A2}" type="presParOf" srcId="{48A8CFA5-D37D-412C-989F-8BD1FDB05949}" destId="{6B362B72-E231-440C-A66F-CAB903546B1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4B569-C67E-4D7F-A7CF-CE07CF9404D6}">
      <dsp:nvSpPr>
        <dsp:cNvPr id="0" name=""/>
        <dsp:cNvSpPr/>
      </dsp:nvSpPr>
      <dsp:spPr>
        <a:xfrm>
          <a:off x="1575043" y="389982"/>
          <a:ext cx="5258188" cy="5258188"/>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t" anchorCtr="0">
          <a:noAutofit/>
        </a:bodyPr>
        <a:lstStyle/>
        <a:p>
          <a:pPr lvl="0" algn="l" defTabSz="1022350" rtl="0">
            <a:lnSpc>
              <a:spcPct val="90000"/>
            </a:lnSpc>
            <a:spcBef>
              <a:spcPct val="0"/>
            </a:spcBef>
            <a:spcAft>
              <a:spcPct val="35000"/>
            </a:spcAft>
          </a:pPr>
          <a:r>
            <a:rPr lang="zh-CN" sz="2300" kern="1200" dirty="0" smtClean="0">
              <a:latin typeface="微软雅黑" panose="020B0503020204020204" pitchFamily="34" charset="-122"/>
              <a:ea typeface="微软雅黑" panose="020B0503020204020204" pitchFamily="34" charset="-122"/>
            </a:rPr>
            <a:t>免费</a:t>
          </a:r>
          <a:endParaRPr lang="zh-CN" sz="2300" kern="1200" dirty="0">
            <a:latin typeface="微软雅黑" panose="020B0503020204020204" pitchFamily="34" charset="-122"/>
            <a:ea typeface="微软雅黑" panose="020B0503020204020204" pitchFamily="34" charset="-122"/>
          </a:endParaRPr>
        </a:p>
        <a:p>
          <a:pPr marL="171450" lvl="1" indent="-171450" algn="l" defTabSz="800100" rtl="0">
            <a:lnSpc>
              <a:spcPct val="90000"/>
            </a:lnSpc>
            <a:spcBef>
              <a:spcPct val="0"/>
            </a:spcBef>
            <a:spcAft>
              <a:spcPct val="15000"/>
            </a:spcAft>
            <a:buChar char="••"/>
          </a:pPr>
          <a:r>
            <a:rPr lang="zh-CN" sz="1800" kern="1200" dirty="0" smtClean="0">
              <a:latin typeface="微软雅黑" panose="020B0503020204020204" pitchFamily="34" charset="-122"/>
              <a:ea typeface="微软雅黑" panose="020B0503020204020204" pitchFamily="34" charset="-122"/>
            </a:rPr>
            <a:t>制作成本高昂</a:t>
          </a:r>
          <a:endParaRPr lang="zh-CN" sz="1800" kern="1200" dirty="0">
            <a:latin typeface="微软雅黑" panose="020B0503020204020204" pitchFamily="34" charset="-122"/>
            <a:ea typeface="微软雅黑" panose="020B0503020204020204" pitchFamily="34" charset="-122"/>
          </a:endParaRPr>
        </a:p>
      </dsp:txBody>
      <dsp:txXfrm>
        <a:off x="4264231" y="1362747"/>
        <a:ext cx="1940521" cy="1564937"/>
      </dsp:txXfrm>
    </dsp:sp>
    <dsp:sp modelId="{CF70018D-840E-4206-9102-444940801FA3}">
      <dsp:nvSpPr>
        <dsp:cNvPr id="0" name=""/>
        <dsp:cNvSpPr/>
      </dsp:nvSpPr>
      <dsp:spPr>
        <a:xfrm>
          <a:off x="1353448" y="611577"/>
          <a:ext cx="5258188" cy="5258188"/>
        </a:xfrm>
        <a:prstGeom prst="pie">
          <a:avLst>
            <a:gd name="adj1" fmla="val 0"/>
            <a:gd name="adj2" fmla="val 540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t" anchorCtr="0">
          <a:noAutofit/>
        </a:bodyPr>
        <a:lstStyle/>
        <a:p>
          <a:pPr lvl="0" algn="l" defTabSz="1022350" rtl="0">
            <a:lnSpc>
              <a:spcPct val="90000"/>
            </a:lnSpc>
            <a:spcBef>
              <a:spcPct val="0"/>
            </a:spcBef>
            <a:spcAft>
              <a:spcPct val="35000"/>
            </a:spcAft>
          </a:pPr>
          <a:r>
            <a:rPr lang="zh-CN" sz="2300" kern="1200" dirty="0" smtClean="0">
              <a:latin typeface="微软雅黑" panose="020B0503020204020204" pitchFamily="34" charset="-122"/>
              <a:ea typeface="微软雅黑" panose="020B0503020204020204" pitchFamily="34" charset="-122"/>
            </a:rPr>
            <a:t>打破时间和地点限制</a:t>
          </a:r>
          <a:endParaRPr lang="zh-CN" sz="2300" kern="1200" dirty="0">
            <a:latin typeface="微软雅黑" panose="020B0503020204020204" pitchFamily="34" charset="-122"/>
            <a:ea typeface="微软雅黑" panose="020B0503020204020204" pitchFamily="34" charset="-122"/>
          </a:endParaRPr>
        </a:p>
        <a:p>
          <a:pPr marL="171450" lvl="1" indent="-171450" algn="l" defTabSz="800100" rtl="0">
            <a:lnSpc>
              <a:spcPct val="90000"/>
            </a:lnSpc>
            <a:spcBef>
              <a:spcPct val="0"/>
            </a:spcBef>
            <a:spcAft>
              <a:spcPct val="15000"/>
            </a:spcAft>
            <a:buChar char="••"/>
          </a:pPr>
          <a:r>
            <a:rPr lang="zh-CN" sz="1800" kern="1200" dirty="0" smtClean="0">
              <a:latin typeface="微软雅黑" panose="020B0503020204020204" pitchFamily="34" charset="-122"/>
              <a:ea typeface="微软雅黑" panose="020B0503020204020204" pitchFamily="34" charset="-122"/>
            </a:rPr>
            <a:t>受语言的制约</a:t>
          </a:r>
          <a:endParaRPr lang="zh-CN" sz="1800" kern="1200" dirty="0">
            <a:latin typeface="微软雅黑" panose="020B0503020204020204" pitchFamily="34" charset="-122"/>
            <a:ea typeface="微软雅黑" panose="020B0503020204020204" pitchFamily="34" charset="-122"/>
          </a:endParaRPr>
        </a:p>
      </dsp:txBody>
      <dsp:txXfrm>
        <a:off x="4076438" y="3334567"/>
        <a:ext cx="1940521" cy="1564937"/>
      </dsp:txXfrm>
    </dsp:sp>
    <dsp:sp modelId="{1C88C017-AFED-4BDA-B14D-0F0AA762E808}">
      <dsp:nvSpPr>
        <dsp:cNvPr id="0" name=""/>
        <dsp:cNvSpPr/>
      </dsp:nvSpPr>
      <dsp:spPr>
        <a:xfrm>
          <a:off x="1353448" y="611577"/>
          <a:ext cx="5258188" cy="5258188"/>
        </a:xfrm>
        <a:prstGeom prst="pie">
          <a:avLst>
            <a:gd name="adj1" fmla="val 5400000"/>
            <a:gd name="adj2" fmla="val 108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t" anchorCtr="0">
          <a:noAutofit/>
        </a:bodyPr>
        <a:lstStyle/>
        <a:p>
          <a:pPr lvl="0" algn="l" defTabSz="1022350" rtl="0">
            <a:lnSpc>
              <a:spcPct val="90000"/>
            </a:lnSpc>
            <a:spcBef>
              <a:spcPct val="0"/>
            </a:spcBef>
            <a:spcAft>
              <a:spcPct val="35000"/>
            </a:spcAft>
          </a:pPr>
          <a:r>
            <a:rPr lang="zh-CN" sz="2300" kern="1200" dirty="0" smtClean="0">
              <a:latin typeface="微软雅黑" panose="020B0503020204020204" pitchFamily="34" charset="-122"/>
              <a:ea typeface="微软雅黑" panose="020B0503020204020204" pitchFamily="34" charset="-122"/>
            </a:rPr>
            <a:t>内容选择自由</a:t>
          </a:r>
          <a:endParaRPr lang="zh-CN" sz="2300" kern="1200" dirty="0">
            <a:latin typeface="微软雅黑" panose="020B0503020204020204" pitchFamily="34" charset="-122"/>
            <a:ea typeface="微软雅黑" panose="020B0503020204020204" pitchFamily="34" charset="-122"/>
          </a:endParaRPr>
        </a:p>
        <a:p>
          <a:pPr marL="171450" lvl="1" indent="-171450" algn="l" defTabSz="800100" rtl="0">
            <a:lnSpc>
              <a:spcPct val="90000"/>
            </a:lnSpc>
            <a:spcBef>
              <a:spcPct val="0"/>
            </a:spcBef>
            <a:spcAft>
              <a:spcPct val="15000"/>
            </a:spcAft>
            <a:buChar char="••"/>
          </a:pPr>
          <a:r>
            <a:rPr lang="zh-CN" sz="1800" kern="1200" dirty="0" smtClean="0">
              <a:latin typeface="微软雅黑" panose="020B0503020204020204" pitchFamily="34" charset="-122"/>
              <a:ea typeface="微软雅黑" panose="020B0503020204020204" pitchFamily="34" charset="-122"/>
            </a:rPr>
            <a:t>相对松散</a:t>
          </a:r>
          <a:endParaRPr lang="zh-CN" sz="1800" kern="1200" dirty="0">
            <a:latin typeface="微软雅黑" panose="020B0503020204020204" pitchFamily="34" charset="-122"/>
            <a:ea typeface="微软雅黑" panose="020B0503020204020204" pitchFamily="34" charset="-122"/>
          </a:endParaRPr>
        </a:p>
      </dsp:txBody>
      <dsp:txXfrm>
        <a:off x="1948124" y="3334567"/>
        <a:ext cx="1940521" cy="1564937"/>
      </dsp:txXfrm>
    </dsp:sp>
    <dsp:sp modelId="{D867D362-8C90-4AD2-967F-397120407B90}">
      <dsp:nvSpPr>
        <dsp:cNvPr id="0" name=""/>
        <dsp:cNvSpPr/>
      </dsp:nvSpPr>
      <dsp:spPr>
        <a:xfrm>
          <a:off x="1353448" y="611577"/>
          <a:ext cx="5258188" cy="5258188"/>
        </a:xfrm>
        <a:prstGeom prst="pie">
          <a:avLst>
            <a:gd name="adj1" fmla="val 10800000"/>
            <a:gd name="adj2" fmla="val 1620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t" anchorCtr="0">
          <a:noAutofit/>
        </a:bodyPr>
        <a:lstStyle/>
        <a:p>
          <a:pPr lvl="0" algn="l" defTabSz="1022350" rtl="0">
            <a:lnSpc>
              <a:spcPct val="90000"/>
            </a:lnSpc>
            <a:spcBef>
              <a:spcPct val="0"/>
            </a:spcBef>
            <a:spcAft>
              <a:spcPct val="35000"/>
            </a:spcAft>
          </a:pPr>
          <a:r>
            <a:rPr lang="zh-CN" sz="2300" kern="1200" dirty="0" smtClean="0">
              <a:latin typeface="微软雅黑" panose="020B0503020204020204" pitchFamily="34" charset="-122"/>
              <a:ea typeface="微软雅黑" panose="020B0503020204020204" pitchFamily="34" charset="-122"/>
            </a:rPr>
            <a:t>共享</a:t>
          </a:r>
          <a:endParaRPr lang="zh-CN" sz="2300" kern="1200" dirty="0">
            <a:latin typeface="微软雅黑" panose="020B0503020204020204" pitchFamily="34" charset="-122"/>
            <a:ea typeface="微软雅黑" panose="020B0503020204020204" pitchFamily="34" charset="-122"/>
          </a:endParaRPr>
        </a:p>
        <a:p>
          <a:pPr marL="171450" lvl="1" indent="-171450" algn="l" defTabSz="800100" rtl="0">
            <a:lnSpc>
              <a:spcPct val="90000"/>
            </a:lnSpc>
            <a:spcBef>
              <a:spcPct val="0"/>
            </a:spcBef>
            <a:spcAft>
              <a:spcPct val="15000"/>
            </a:spcAft>
            <a:buChar char="••"/>
          </a:pPr>
          <a:r>
            <a:rPr lang="zh-CN" sz="1800" kern="1200" dirty="0" smtClean="0">
              <a:latin typeface="微软雅黑" panose="020B0503020204020204" pitchFamily="34" charset="-122"/>
              <a:ea typeface="微软雅黑" panose="020B0503020204020204" pitchFamily="34" charset="-122"/>
            </a:rPr>
            <a:t>有条件</a:t>
          </a:r>
          <a:endParaRPr lang="zh-CN" sz="1800" kern="1200" dirty="0">
            <a:latin typeface="微软雅黑" panose="020B0503020204020204" pitchFamily="34" charset="-122"/>
            <a:ea typeface="微软雅黑" panose="020B0503020204020204" pitchFamily="34" charset="-122"/>
          </a:endParaRPr>
        </a:p>
      </dsp:txBody>
      <dsp:txXfrm>
        <a:off x="1948124" y="1581838"/>
        <a:ext cx="1940521" cy="15649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en-US" altLang="zh-CN" sz="2600" kern="1200" dirty="0" smtClean="0"/>
            <a:t>2012 MOOC</a:t>
          </a:r>
          <a:endParaRPr lang="zh-CN" altLang="en-US" sz="26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59857-36C8-43F5-AEB1-B372AEFC8831}">
      <dsp:nvSpPr>
        <dsp:cNvPr id="0" name=""/>
        <dsp:cNvSpPr/>
      </dsp:nvSpPr>
      <dsp:spPr>
        <a:xfrm>
          <a:off x="3248" y="252747"/>
          <a:ext cx="3167211" cy="662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mj-ea"/>
              <a:ea typeface="+mj-ea"/>
            </a:rPr>
            <a:t>规模化共享</a:t>
          </a:r>
          <a:endParaRPr lang="zh-CN" altLang="en-US" sz="2300" kern="1200" dirty="0">
            <a:latin typeface="+mj-ea"/>
            <a:ea typeface="+mj-ea"/>
          </a:endParaRPr>
        </a:p>
      </dsp:txBody>
      <dsp:txXfrm>
        <a:off x="3248" y="252747"/>
        <a:ext cx="3167211" cy="662400"/>
      </dsp:txXfrm>
    </dsp:sp>
    <dsp:sp modelId="{6614F4C3-B032-4F8B-B978-DBCE7A5601E3}">
      <dsp:nvSpPr>
        <dsp:cNvPr id="0" name=""/>
        <dsp:cNvSpPr/>
      </dsp:nvSpPr>
      <dsp:spPr>
        <a:xfrm>
          <a:off x="3248" y="915147"/>
          <a:ext cx="3167211" cy="2143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b="1" kern="1200" dirty="0" smtClean="0">
              <a:solidFill>
                <a:srgbClr val="FF0000"/>
              </a:solidFill>
              <a:latin typeface="+mj-ea"/>
              <a:ea typeface="+mj-ea"/>
            </a:rPr>
            <a:t>优质教育资源通过网络和适合教学的软件为全人类共享</a:t>
          </a:r>
          <a:endParaRPr lang="zh-CN" altLang="en-US" sz="2300" kern="1200" dirty="0">
            <a:latin typeface="+mj-ea"/>
            <a:ea typeface="+mj-ea"/>
          </a:endParaRPr>
        </a:p>
      </dsp:txBody>
      <dsp:txXfrm>
        <a:off x="3248" y="915147"/>
        <a:ext cx="3167211" cy="2143630"/>
      </dsp:txXfrm>
    </dsp:sp>
    <dsp:sp modelId="{0578949A-6073-493F-935F-31BA306887CE}">
      <dsp:nvSpPr>
        <dsp:cNvPr id="0" name=""/>
        <dsp:cNvSpPr/>
      </dsp:nvSpPr>
      <dsp:spPr>
        <a:xfrm>
          <a:off x="3613869" y="252747"/>
          <a:ext cx="3167211" cy="662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mj-ea"/>
              <a:ea typeface="+mj-ea"/>
            </a:rPr>
            <a:t>个性化学习</a:t>
          </a:r>
          <a:endParaRPr lang="zh-CN" altLang="en-US" sz="2300" kern="1200" dirty="0">
            <a:latin typeface="+mj-ea"/>
            <a:ea typeface="+mj-ea"/>
          </a:endParaRPr>
        </a:p>
      </dsp:txBody>
      <dsp:txXfrm>
        <a:off x="3613869" y="252747"/>
        <a:ext cx="3167211" cy="662400"/>
      </dsp:txXfrm>
    </dsp:sp>
    <dsp:sp modelId="{BAD9301D-2742-41E1-947C-00FB12386B4C}">
      <dsp:nvSpPr>
        <dsp:cNvPr id="0" name=""/>
        <dsp:cNvSpPr/>
      </dsp:nvSpPr>
      <dsp:spPr>
        <a:xfrm>
          <a:off x="3613869" y="915147"/>
          <a:ext cx="3167211" cy="2143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b="1" kern="1200" dirty="0" smtClean="0">
              <a:solidFill>
                <a:srgbClr val="FF0000"/>
              </a:solidFill>
              <a:latin typeface="+mj-ea"/>
              <a:ea typeface="+mj-ea"/>
            </a:rPr>
            <a:t>通过短视频、碎片化、互动式、智能导学，适于因材施教，保证了个性化学习</a:t>
          </a:r>
          <a:endParaRPr lang="zh-CN" altLang="en-US" sz="2300" kern="1200" dirty="0">
            <a:latin typeface="+mj-ea"/>
            <a:ea typeface="+mj-ea"/>
          </a:endParaRPr>
        </a:p>
      </dsp:txBody>
      <dsp:txXfrm>
        <a:off x="3613869" y="915147"/>
        <a:ext cx="3167211" cy="2143630"/>
      </dsp:txXfrm>
    </dsp:sp>
    <dsp:sp modelId="{7A104894-6091-451A-9054-9E2048F6C814}">
      <dsp:nvSpPr>
        <dsp:cNvPr id="0" name=""/>
        <dsp:cNvSpPr/>
      </dsp:nvSpPr>
      <dsp:spPr>
        <a:xfrm>
          <a:off x="7224490" y="252747"/>
          <a:ext cx="3167211" cy="6624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mj-ea"/>
              <a:ea typeface="+mj-ea"/>
            </a:rPr>
            <a:t>群体化创新</a:t>
          </a:r>
          <a:endParaRPr lang="zh-CN" altLang="en-US" sz="2300" kern="1200" dirty="0">
            <a:latin typeface="+mj-ea"/>
            <a:ea typeface="+mj-ea"/>
          </a:endParaRPr>
        </a:p>
      </dsp:txBody>
      <dsp:txXfrm>
        <a:off x="7224490" y="252747"/>
        <a:ext cx="3167211" cy="662400"/>
      </dsp:txXfrm>
    </dsp:sp>
    <dsp:sp modelId="{67F314F5-E672-4FD9-B2E5-A52928C127F1}">
      <dsp:nvSpPr>
        <dsp:cNvPr id="0" name=""/>
        <dsp:cNvSpPr/>
      </dsp:nvSpPr>
      <dsp:spPr>
        <a:xfrm>
          <a:off x="7224490" y="915147"/>
          <a:ext cx="3167211" cy="214363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zh-CN" altLang="en-US" sz="2300" b="1" kern="1200" dirty="0" smtClean="0">
              <a:solidFill>
                <a:srgbClr val="FF0000"/>
              </a:solidFill>
              <a:latin typeface="+mj-ea"/>
              <a:ea typeface="+mj-ea"/>
            </a:rPr>
            <a:t>提供群体学习、互相讨论的环境，实现学习和创新的结合</a:t>
          </a:r>
          <a:endParaRPr lang="zh-CN" altLang="en-US" sz="2300" kern="1200" dirty="0">
            <a:latin typeface="+mj-ea"/>
            <a:ea typeface="+mj-ea"/>
          </a:endParaRPr>
        </a:p>
      </dsp:txBody>
      <dsp:txXfrm>
        <a:off x="7224490" y="915147"/>
        <a:ext cx="3167211" cy="21436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88F90-93B7-4266-9C5E-47FE1CD451A1}">
      <dsp:nvSpPr>
        <dsp:cNvPr id="0" name=""/>
        <dsp:cNvSpPr/>
      </dsp:nvSpPr>
      <dsp:spPr>
        <a:xfrm>
          <a:off x="2167569" y="3328169"/>
          <a:ext cx="81695" cy="81695"/>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543110FA-4C88-451B-ABC3-12D8D64E4E3D}">
      <dsp:nvSpPr>
        <dsp:cNvPr id="0" name=""/>
        <dsp:cNvSpPr/>
      </dsp:nvSpPr>
      <dsp:spPr>
        <a:xfrm>
          <a:off x="1985588" y="3411149"/>
          <a:ext cx="81695" cy="81695"/>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DA0E93D5-8925-4734-9E6D-37662F5DCAA2}">
      <dsp:nvSpPr>
        <dsp:cNvPr id="0" name=""/>
        <dsp:cNvSpPr/>
      </dsp:nvSpPr>
      <dsp:spPr>
        <a:xfrm>
          <a:off x="1798226" y="3479462"/>
          <a:ext cx="81695" cy="81695"/>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4CC8C8D4-069A-4F15-AAC9-13AF50544560}">
      <dsp:nvSpPr>
        <dsp:cNvPr id="0" name=""/>
        <dsp:cNvSpPr/>
      </dsp:nvSpPr>
      <dsp:spPr>
        <a:xfrm>
          <a:off x="1605482" y="3532724"/>
          <a:ext cx="81695" cy="81695"/>
        </a:xfrm>
        <a:prstGeom prst="ellipse">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C68F2D3D-6506-4E1C-9450-6F4ED8F06DD6}">
      <dsp:nvSpPr>
        <dsp:cNvPr id="0" name=""/>
        <dsp:cNvSpPr/>
      </dsp:nvSpPr>
      <dsp:spPr>
        <a:xfrm>
          <a:off x="3018281" y="2634996"/>
          <a:ext cx="81695" cy="81695"/>
        </a:xfrm>
        <a:prstGeom prst="ellipse">
          <a:avLst/>
        </a:prstGeom>
        <a:blipFill rotWithShape="0">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B2018868-417D-48E2-BF37-810E27FFD209}">
      <dsp:nvSpPr>
        <dsp:cNvPr id="0" name=""/>
        <dsp:cNvSpPr/>
      </dsp:nvSpPr>
      <dsp:spPr>
        <a:xfrm>
          <a:off x="3503563" y="1618008"/>
          <a:ext cx="81695" cy="81695"/>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A1DBC8DB-F1F9-4F8E-9938-4D986CDA6EA8}">
      <dsp:nvSpPr>
        <dsp:cNvPr id="0" name=""/>
        <dsp:cNvSpPr/>
      </dsp:nvSpPr>
      <dsp:spPr>
        <a:xfrm>
          <a:off x="3372459" y="348993"/>
          <a:ext cx="81695" cy="81695"/>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EC59645C-7290-43BA-B31B-BB9A989D167A}">
      <dsp:nvSpPr>
        <dsp:cNvPr id="0" name=""/>
        <dsp:cNvSpPr/>
      </dsp:nvSpPr>
      <dsp:spPr>
        <a:xfrm>
          <a:off x="3488888" y="266399"/>
          <a:ext cx="81695" cy="81695"/>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6A8AEF53-C492-4F8D-928A-DF3371AE0950}">
      <dsp:nvSpPr>
        <dsp:cNvPr id="0" name=""/>
        <dsp:cNvSpPr/>
      </dsp:nvSpPr>
      <dsp:spPr>
        <a:xfrm>
          <a:off x="3605316" y="183805"/>
          <a:ext cx="81695" cy="81695"/>
        </a:xfrm>
        <a:prstGeom prst="ellipse">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2511DE9-7717-4CA3-93AB-1A60819F51DF}">
      <dsp:nvSpPr>
        <dsp:cNvPr id="0" name=""/>
        <dsp:cNvSpPr/>
      </dsp:nvSpPr>
      <dsp:spPr>
        <a:xfrm>
          <a:off x="3721745" y="266399"/>
          <a:ext cx="81695" cy="81695"/>
        </a:xfrm>
        <a:prstGeom prst="ellipse">
          <a:avLst/>
        </a:prstGeom>
        <a:blipFill rotWithShape="0">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w="9525" cap="flat" cmpd="sng" algn="ctr">
          <a:solidFill>
            <a:schemeClr val="accent6">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54917C91-2AD9-44CD-B12B-9BC95DD2D640}">
      <dsp:nvSpPr>
        <dsp:cNvPr id="0" name=""/>
        <dsp:cNvSpPr/>
      </dsp:nvSpPr>
      <dsp:spPr>
        <a:xfrm>
          <a:off x="3838663" y="348993"/>
          <a:ext cx="81695" cy="81695"/>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2F3A2D54-1262-4FC3-B612-3B805561201C}">
      <dsp:nvSpPr>
        <dsp:cNvPr id="0" name=""/>
        <dsp:cNvSpPr/>
      </dsp:nvSpPr>
      <dsp:spPr>
        <a:xfrm>
          <a:off x="3605316" y="358256"/>
          <a:ext cx="81695" cy="81695"/>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02E656EE-D7CE-47F7-B3ED-D9AED7437E26}">
      <dsp:nvSpPr>
        <dsp:cNvPr id="0" name=""/>
        <dsp:cNvSpPr/>
      </dsp:nvSpPr>
      <dsp:spPr>
        <a:xfrm>
          <a:off x="3605316" y="532707"/>
          <a:ext cx="81695" cy="81695"/>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sp>
    <dsp:sp modelId="{08B9F62C-EAE9-4E20-955D-B8B79658F2BA}">
      <dsp:nvSpPr>
        <dsp:cNvPr id="0" name=""/>
        <dsp:cNvSpPr/>
      </dsp:nvSpPr>
      <dsp:spPr>
        <a:xfrm>
          <a:off x="1139523" y="3696691"/>
          <a:ext cx="1758660" cy="471635"/>
        </a:xfrm>
        <a:prstGeom prst="round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225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图书</a:t>
          </a:r>
          <a:endParaRPr lang="zh-CN" altLang="en-US" sz="2000" b="1"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1162546" y="3719714"/>
        <a:ext cx="1712614" cy="425589"/>
      </dsp:txXfrm>
    </dsp:sp>
    <dsp:sp modelId="{A9B7A7A6-326F-4934-92D7-7572AA136D3C}">
      <dsp:nvSpPr>
        <dsp:cNvPr id="0" name=""/>
        <dsp:cNvSpPr/>
      </dsp:nvSpPr>
      <dsp:spPr>
        <a:xfrm>
          <a:off x="652039" y="3234126"/>
          <a:ext cx="815490" cy="8155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FAD6B34F-97F7-458C-8E32-D64669D86000}">
      <dsp:nvSpPr>
        <dsp:cNvPr id="0" name=""/>
        <dsp:cNvSpPr/>
      </dsp:nvSpPr>
      <dsp:spPr>
        <a:xfrm>
          <a:off x="2718159" y="3127409"/>
          <a:ext cx="1758660" cy="471635"/>
        </a:xfrm>
        <a:prstGeom prst="round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225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期刊</a:t>
          </a:r>
          <a:endParaRPr lang="zh-CN" altLang="en-US" sz="2000" b="1"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2741182" y="3150432"/>
        <a:ext cx="1712614" cy="425589"/>
      </dsp:txXfrm>
    </dsp:sp>
    <dsp:sp modelId="{10EB41F8-1F34-417A-9DEA-AF7C71A4C8F0}">
      <dsp:nvSpPr>
        <dsp:cNvPr id="0" name=""/>
        <dsp:cNvSpPr/>
      </dsp:nvSpPr>
      <dsp:spPr>
        <a:xfrm>
          <a:off x="2230675" y="2664844"/>
          <a:ext cx="815490" cy="8155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146CF6D6-64F9-4621-BEDE-874A2F91BE8F}">
      <dsp:nvSpPr>
        <dsp:cNvPr id="0" name=""/>
        <dsp:cNvSpPr/>
      </dsp:nvSpPr>
      <dsp:spPr>
        <a:xfrm>
          <a:off x="3390315" y="2229681"/>
          <a:ext cx="1758660" cy="471635"/>
        </a:xfrm>
        <a:prstGeom prst="roundRect">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225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电子出版物</a:t>
          </a:r>
          <a:endParaRPr lang="zh-CN" altLang="en-US" sz="1800" b="1"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3413338" y="2252704"/>
        <a:ext cx="1712614" cy="425589"/>
      </dsp:txXfrm>
    </dsp:sp>
    <dsp:sp modelId="{F0207DD1-4086-4FE3-B7C6-7CDCEECEC33B}">
      <dsp:nvSpPr>
        <dsp:cNvPr id="0" name=""/>
        <dsp:cNvSpPr/>
      </dsp:nvSpPr>
      <dsp:spPr>
        <a:xfrm>
          <a:off x="2902831" y="1767116"/>
          <a:ext cx="815490" cy="815519"/>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E3A5898D-7EED-4CFC-8D41-3A9F05A78ECC}">
      <dsp:nvSpPr>
        <dsp:cNvPr id="0" name=""/>
        <dsp:cNvSpPr/>
      </dsp:nvSpPr>
      <dsp:spPr>
        <a:xfrm>
          <a:off x="3685300" y="1160204"/>
          <a:ext cx="1758660" cy="471635"/>
        </a:xfrm>
        <a:prstGeom prst="roundRect">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7225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课程</a:t>
          </a:r>
          <a:endParaRPr lang="zh-CN" altLang="en-US" sz="2000" b="1" kern="12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3708323" y="1183227"/>
        <a:ext cx="1712614" cy="425589"/>
      </dsp:txXfrm>
    </dsp:sp>
    <dsp:sp modelId="{3F040500-8649-4CE5-B47F-31F44558C0A0}">
      <dsp:nvSpPr>
        <dsp:cNvPr id="0" name=""/>
        <dsp:cNvSpPr/>
      </dsp:nvSpPr>
      <dsp:spPr>
        <a:xfrm>
          <a:off x="3197816" y="697639"/>
          <a:ext cx="815490" cy="81551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1B06E-4F7B-421A-808E-95C29F4E8B32}">
      <dsp:nvSpPr>
        <dsp:cNvPr id="0" name=""/>
        <dsp:cNvSpPr/>
      </dsp:nvSpPr>
      <dsp:spPr>
        <a:xfrm rot="5400000">
          <a:off x="5204809" y="-2142289"/>
          <a:ext cx="782637"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将省内各高校历年的精品课程收集整理，将这些优秀成果共享展现出来，方便用户使用和学习。</a:t>
          </a:r>
          <a:endParaRPr lang="zh-CN" altLang="en-US" sz="1600" kern="1200" dirty="0">
            <a:latin typeface="微软雅黑" panose="020B0503020204020204" pitchFamily="34" charset="-122"/>
            <a:ea typeface="微软雅黑" panose="020B0503020204020204" pitchFamily="34" charset="-122"/>
          </a:endParaRPr>
        </a:p>
      </dsp:txBody>
      <dsp:txXfrm rot="-5400000">
        <a:off x="2962656" y="138069"/>
        <a:ext cx="5228739" cy="706227"/>
      </dsp:txXfrm>
    </dsp:sp>
    <dsp:sp modelId="{8F82E6DB-BFF6-4DED-89C7-E2629F663102}">
      <dsp:nvSpPr>
        <dsp:cNvPr id="0" name=""/>
        <dsp:cNvSpPr/>
      </dsp:nvSpPr>
      <dsp:spPr>
        <a:xfrm>
          <a:off x="0" y="2033"/>
          <a:ext cx="2962656" cy="978296"/>
        </a:xfrm>
        <a:prstGeom prst="round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收集整理</a:t>
          </a:r>
          <a:endParaRPr lang="zh-CN" altLang="en-US" sz="2400" kern="1200" dirty="0">
            <a:latin typeface="微软雅黑" panose="020B0503020204020204" pitchFamily="34" charset="-122"/>
            <a:ea typeface="微软雅黑" panose="020B0503020204020204" pitchFamily="34" charset="-122"/>
          </a:endParaRPr>
        </a:p>
      </dsp:txBody>
      <dsp:txXfrm>
        <a:off x="47756" y="49789"/>
        <a:ext cx="2867144" cy="882784"/>
      </dsp:txXfrm>
    </dsp:sp>
    <dsp:sp modelId="{E912175B-3E47-40C5-9A78-759041E8C59E}">
      <dsp:nvSpPr>
        <dsp:cNvPr id="0" name=""/>
        <dsp:cNvSpPr/>
      </dsp:nvSpPr>
      <dsp:spPr>
        <a:xfrm rot="5400000">
          <a:off x="5204809" y="-1115077"/>
          <a:ext cx="782637"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根据各高校优势资源，继续制作新的网络课程。</a:t>
          </a:r>
          <a:endParaRPr lang="zh-CN" altLang="en-US" sz="1600" kern="1200" dirty="0">
            <a:latin typeface="微软雅黑" panose="020B0503020204020204" pitchFamily="34" charset="-122"/>
            <a:ea typeface="微软雅黑" panose="020B0503020204020204" pitchFamily="34" charset="-122"/>
          </a:endParaRPr>
        </a:p>
      </dsp:txBody>
      <dsp:txXfrm rot="-5400000">
        <a:off x="2962656" y="1165281"/>
        <a:ext cx="5228739" cy="706227"/>
      </dsp:txXfrm>
    </dsp:sp>
    <dsp:sp modelId="{54431E8D-81FF-432C-897F-B7E7A5E30483}">
      <dsp:nvSpPr>
        <dsp:cNvPr id="0" name=""/>
        <dsp:cNvSpPr/>
      </dsp:nvSpPr>
      <dsp:spPr>
        <a:xfrm>
          <a:off x="0" y="1029245"/>
          <a:ext cx="2962656" cy="978296"/>
        </a:xfrm>
        <a:prstGeom prst="round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课程制作</a:t>
          </a:r>
          <a:endParaRPr lang="zh-CN" altLang="en-US" sz="2400" kern="1200" dirty="0">
            <a:latin typeface="微软雅黑" panose="020B0503020204020204" pitchFamily="34" charset="-122"/>
            <a:ea typeface="微软雅黑" panose="020B0503020204020204" pitchFamily="34" charset="-122"/>
          </a:endParaRPr>
        </a:p>
      </dsp:txBody>
      <dsp:txXfrm>
        <a:off x="47756" y="1077001"/>
        <a:ext cx="2867144" cy="882784"/>
      </dsp:txXfrm>
    </dsp:sp>
    <dsp:sp modelId="{8FB2A0AB-84BA-4BA0-A6CD-B9D5191CA68A}">
      <dsp:nvSpPr>
        <dsp:cNvPr id="0" name=""/>
        <dsp:cNvSpPr/>
      </dsp:nvSpPr>
      <dsp:spPr>
        <a:xfrm rot="5400000">
          <a:off x="5204809" y="-87866"/>
          <a:ext cx="782637"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挑选部分课程，分割知识点单元，制作具有教学协作性和丰富图书馆资源支持的慕课课程。</a:t>
          </a:r>
          <a:endParaRPr lang="zh-CN" altLang="en-US" sz="1600" kern="1200" dirty="0">
            <a:latin typeface="微软雅黑" panose="020B0503020204020204" pitchFamily="34" charset="-122"/>
            <a:ea typeface="微软雅黑" panose="020B0503020204020204" pitchFamily="34" charset="-122"/>
          </a:endParaRPr>
        </a:p>
      </dsp:txBody>
      <dsp:txXfrm rot="-5400000">
        <a:off x="2962656" y="2192492"/>
        <a:ext cx="5228739" cy="706227"/>
      </dsp:txXfrm>
    </dsp:sp>
    <dsp:sp modelId="{6BE1B57F-8001-4F7E-9C1D-E0FA277C8B2E}">
      <dsp:nvSpPr>
        <dsp:cNvPr id="0" name=""/>
        <dsp:cNvSpPr/>
      </dsp:nvSpPr>
      <dsp:spPr>
        <a:xfrm>
          <a:off x="0" y="2056457"/>
          <a:ext cx="2962656" cy="978296"/>
        </a:xfrm>
        <a:prstGeom prst="roundRect">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慕课制作</a:t>
          </a:r>
          <a:endParaRPr lang="zh-CN" altLang="en-US" sz="2400" kern="1200" dirty="0">
            <a:latin typeface="微软雅黑" panose="020B0503020204020204" pitchFamily="34" charset="-122"/>
            <a:ea typeface="微软雅黑" panose="020B0503020204020204" pitchFamily="34" charset="-122"/>
          </a:endParaRPr>
        </a:p>
      </dsp:txBody>
      <dsp:txXfrm>
        <a:off x="47756" y="2104213"/>
        <a:ext cx="2867144" cy="882784"/>
      </dsp:txXfrm>
    </dsp:sp>
    <dsp:sp modelId="{322F0E3A-700D-4B39-AE44-51BB1879CA63}">
      <dsp:nvSpPr>
        <dsp:cNvPr id="0" name=""/>
        <dsp:cNvSpPr/>
      </dsp:nvSpPr>
      <dsp:spPr>
        <a:xfrm rot="5400000">
          <a:off x="5204809" y="939345"/>
          <a:ext cx="782637"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甄选并汇集一些优质的国内外公开课，丰富平台内容。</a:t>
          </a:r>
          <a:endParaRPr lang="zh-CN" altLang="en-US" sz="1600" kern="1200" dirty="0">
            <a:latin typeface="微软雅黑" panose="020B0503020204020204" pitchFamily="34" charset="-122"/>
            <a:ea typeface="微软雅黑" panose="020B0503020204020204" pitchFamily="34" charset="-122"/>
          </a:endParaRPr>
        </a:p>
      </dsp:txBody>
      <dsp:txXfrm rot="-5400000">
        <a:off x="2962656" y="3219704"/>
        <a:ext cx="5228739" cy="706227"/>
      </dsp:txXfrm>
    </dsp:sp>
    <dsp:sp modelId="{6EBACCEA-4EFA-40F5-BD12-1A285A65C08D}">
      <dsp:nvSpPr>
        <dsp:cNvPr id="0" name=""/>
        <dsp:cNvSpPr/>
      </dsp:nvSpPr>
      <dsp:spPr>
        <a:xfrm>
          <a:off x="0" y="3083669"/>
          <a:ext cx="2962656" cy="978296"/>
        </a:xfrm>
        <a:prstGeom prst="roundRect">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网上公开课汇集</a:t>
          </a:r>
          <a:endParaRPr lang="zh-CN" altLang="en-US" sz="2400" kern="1200" dirty="0">
            <a:latin typeface="微软雅黑" panose="020B0503020204020204" pitchFamily="34" charset="-122"/>
            <a:ea typeface="微软雅黑" panose="020B0503020204020204" pitchFamily="34" charset="-122"/>
          </a:endParaRPr>
        </a:p>
      </dsp:txBody>
      <dsp:txXfrm>
        <a:off x="47756" y="3131425"/>
        <a:ext cx="2867144" cy="8827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62BA9-D878-40E1-A5DF-104657195A53}">
      <dsp:nvSpPr>
        <dsp:cNvPr id="0" name=""/>
        <dsp:cNvSpPr/>
      </dsp:nvSpPr>
      <dsp:spPr>
        <a:xfrm>
          <a:off x="0" y="4063135"/>
          <a:ext cx="8229600"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5A7E2-1BD1-45A4-BD24-BBA38A36FAE9}">
      <dsp:nvSpPr>
        <dsp:cNvPr id="0" name=""/>
        <dsp:cNvSpPr/>
      </dsp:nvSpPr>
      <dsp:spPr>
        <a:xfrm>
          <a:off x="0" y="3035331"/>
          <a:ext cx="8229600"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424056-242C-4DA0-AD83-96438126387B}">
      <dsp:nvSpPr>
        <dsp:cNvPr id="0" name=""/>
        <dsp:cNvSpPr/>
      </dsp:nvSpPr>
      <dsp:spPr>
        <a:xfrm>
          <a:off x="0" y="2007528"/>
          <a:ext cx="8229600"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BAB5C1-CF43-45ED-96C0-A2ADF9C092ED}">
      <dsp:nvSpPr>
        <dsp:cNvPr id="0" name=""/>
        <dsp:cNvSpPr/>
      </dsp:nvSpPr>
      <dsp:spPr>
        <a:xfrm>
          <a:off x="0" y="979725"/>
          <a:ext cx="8229600"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5E6F19-A7D8-4EE8-8CFE-AC35B502A2F2}">
      <dsp:nvSpPr>
        <dsp:cNvPr id="0" name=""/>
        <dsp:cNvSpPr/>
      </dsp:nvSpPr>
      <dsp:spPr>
        <a:xfrm>
          <a:off x="2139695" y="864"/>
          <a:ext cx="6089904"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以自己教授的课程为中心创建或修改虚拟教学课堂，结合线上和线下全方位为学生提供优质教学服务。</a:t>
          </a:r>
          <a:endParaRPr lang="zh-CN" altLang="en-US" sz="1800" kern="1200" dirty="0">
            <a:latin typeface="微软雅黑" panose="020B0503020204020204" pitchFamily="34" charset="-122"/>
            <a:ea typeface="微软雅黑" panose="020B0503020204020204" pitchFamily="34" charset="-122"/>
          </a:endParaRPr>
        </a:p>
      </dsp:txBody>
      <dsp:txXfrm>
        <a:off x="2139695" y="864"/>
        <a:ext cx="6089904" cy="978860"/>
      </dsp:txXfrm>
    </dsp:sp>
    <dsp:sp modelId="{5D7F98D3-E03B-4A0C-B656-7EB24EFE4CB2}">
      <dsp:nvSpPr>
        <dsp:cNvPr id="0" name=""/>
        <dsp:cNvSpPr/>
      </dsp:nvSpPr>
      <dsp:spPr>
        <a:xfrm>
          <a:off x="0" y="864"/>
          <a:ext cx="2139696" cy="978860"/>
        </a:xfrm>
        <a:prstGeom prst="round2SameRect">
          <a:avLst>
            <a:gd name="adj1" fmla="val 16670"/>
            <a:gd name="adj2" fmla="val 0"/>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教师</a:t>
          </a:r>
          <a:endParaRPr lang="zh-CN" altLang="en-US" sz="2400" kern="1200" dirty="0">
            <a:latin typeface="微软雅黑" panose="020B0503020204020204" pitchFamily="34" charset="-122"/>
            <a:ea typeface="微软雅黑" panose="020B0503020204020204" pitchFamily="34" charset="-122"/>
          </a:endParaRPr>
        </a:p>
      </dsp:txBody>
      <dsp:txXfrm>
        <a:off x="47793" y="48657"/>
        <a:ext cx="2044110" cy="931067"/>
      </dsp:txXfrm>
    </dsp:sp>
    <dsp:sp modelId="{3595AEDD-CC1B-4873-A179-D72BE02BD4CE}">
      <dsp:nvSpPr>
        <dsp:cNvPr id="0" name=""/>
        <dsp:cNvSpPr/>
      </dsp:nvSpPr>
      <dsp:spPr>
        <a:xfrm>
          <a:off x="2139695" y="1028668"/>
          <a:ext cx="6089904"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以自己学习的课程为中心，进行各种学习活动，获得学分。</a:t>
          </a:r>
          <a:endParaRPr lang="zh-CN" altLang="en-US" sz="1800" kern="1200" dirty="0">
            <a:latin typeface="微软雅黑" panose="020B0503020204020204" pitchFamily="34" charset="-122"/>
            <a:ea typeface="微软雅黑" panose="020B0503020204020204" pitchFamily="34" charset="-122"/>
          </a:endParaRPr>
        </a:p>
      </dsp:txBody>
      <dsp:txXfrm>
        <a:off x="2139695" y="1028668"/>
        <a:ext cx="6089904" cy="978860"/>
      </dsp:txXfrm>
    </dsp:sp>
    <dsp:sp modelId="{DA2FC3A4-822E-41F5-B6B2-F39682D381C1}">
      <dsp:nvSpPr>
        <dsp:cNvPr id="0" name=""/>
        <dsp:cNvSpPr/>
      </dsp:nvSpPr>
      <dsp:spPr>
        <a:xfrm>
          <a:off x="0" y="1028668"/>
          <a:ext cx="2139696" cy="978860"/>
        </a:xfrm>
        <a:prstGeom prst="round2SameRect">
          <a:avLst>
            <a:gd name="adj1" fmla="val 16670"/>
            <a:gd name="adj2" fmla="val 0"/>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学生</a:t>
          </a:r>
          <a:endParaRPr lang="zh-CN" altLang="en-US" sz="2400" kern="1200" dirty="0">
            <a:latin typeface="微软雅黑" panose="020B0503020204020204" pitchFamily="34" charset="-122"/>
            <a:ea typeface="微软雅黑" panose="020B0503020204020204" pitchFamily="34" charset="-122"/>
          </a:endParaRPr>
        </a:p>
      </dsp:txBody>
      <dsp:txXfrm>
        <a:off x="47793" y="1076461"/>
        <a:ext cx="2044110" cy="931067"/>
      </dsp:txXfrm>
    </dsp:sp>
    <dsp:sp modelId="{DA127B64-B86A-46EC-BB85-CD7ACBCE9CD2}">
      <dsp:nvSpPr>
        <dsp:cNvPr id="0" name=""/>
        <dsp:cNvSpPr/>
      </dsp:nvSpPr>
      <dsp:spPr>
        <a:xfrm>
          <a:off x="2139695" y="2056471"/>
          <a:ext cx="6089904"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能即时监控、管理统计日常的教、学行为，  能创建管理各种课程。</a:t>
          </a:r>
          <a:endParaRPr lang="zh-CN" altLang="en-US" sz="1800" kern="1200" dirty="0">
            <a:latin typeface="微软雅黑" panose="020B0503020204020204" pitchFamily="34" charset="-122"/>
            <a:ea typeface="微软雅黑" panose="020B0503020204020204" pitchFamily="34" charset="-122"/>
          </a:endParaRPr>
        </a:p>
      </dsp:txBody>
      <dsp:txXfrm>
        <a:off x="2139695" y="2056471"/>
        <a:ext cx="6089904" cy="978860"/>
      </dsp:txXfrm>
    </dsp:sp>
    <dsp:sp modelId="{7F3A9276-FCDE-46BC-9E96-D155F48EFADA}">
      <dsp:nvSpPr>
        <dsp:cNvPr id="0" name=""/>
        <dsp:cNvSpPr/>
      </dsp:nvSpPr>
      <dsp:spPr>
        <a:xfrm>
          <a:off x="0" y="2056471"/>
          <a:ext cx="2139696" cy="978860"/>
        </a:xfrm>
        <a:prstGeom prst="round2SameRect">
          <a:avLst>
            <a:gd name="adj1" fmla="val 16670"/>
            <a:gd name="adj2" fmla="val 0"/>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学校</a:t>
          </a:r>
          <a:endParaRPr lang="zh-CN" altLang="en-US" sz="2400" kern="1200" dirty="0">
            <a:latin typeface="微软雅黑" panose="020B0503020204020204" pitchFamily="34" charset="-122"/>
            <a:ea typeface="微软雅黑" panose="020B0503020204020204" pitchFamily="34" charset="-122"/>
          </a:endParaRPr>
        </a:p>
      </dsp:txBody>
      <dsp:txXfrm>
        <a:off x="47793" y="2104264"/>
        <a:ext cx="2044110" cy="931067"/>
      </dsp:txXfrm>
    </dsp:sp>
    <dsp:sp modelId="{DE53D495-7697-472B-84B8-9000DC01BDFB}">
      <dsp:nvSpPr>
        <dsp:cNvPr id="0" name=""/>
        <dsp:cNvSpPr/>
      </dsp:nvSpPr>
      <dsp:spPr>
        <a:xfrm>
          <a:off x="2139695" y="3084274"/>
          <a:ext cx="6089904" cy="978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能为课程创建网络课程网站，能设置课程模版，能查看所有教师共享的资料并挑选相关资料作为网络课程的资源。</a:t>
          </a:r>
          <a:endParaRPr lang="zh-CN" altLang="en-US" sz="1800" kern="1200" dirty="0">
            <a:latin typeface="微软雅黑" panose="020B0503020204020204" pitchFamily="34" charset="-122"/>
            <a:ea typeface="微软雅黑" panose="020B0503020204020204" pitchFamily="34" charset="-122"/>
          </a:endParaRPr>
        </a:p>
      </dsp:txBody>
      <dsp:txXfrm>
        <a:off x="2139695" y="3084274"/>
        <a:ext cx="6089904" cy="978860"/>
      </dsp:txXfrm>
    </dsp:sp>
    <dsp:sp modelId="{E7417A8E-5ABA-407E-83FF-764DDD10CDC5}">
      <dsp:nvSpPr>
        <dsp:cNvPr id="0" name=""/>
        <dsp:cNvSpPr/>
      </dsp:nvSpPr>
      <dsp:spPr>
        <a:xfrm>
          <a:off x="0" y="3084274"/>
          <a:ext cx="2139696" cy="978860"/>
        </a:xfrm>
        <a:prstGeom prst="round2SameRect">
          <a:avLst>
            <a:gd name="adj1" fmla="val 16670"/>
            <a:gd name="adj2" fmla="val 0"/>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w="9525" cap="flat" cmpd="sng" algn="ctr">
          <a:solidFill>
            <a:schemeClr val="accent5">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课程管理员</a:t>
          </a:r>
          <a:endParaRPr lang="zh-CN" altLang="en-US" sz="2400" kern="1200" dirty="0">
            <a:latin typeface="微软雅黑" panose="020B0503020204020204" pitchFamily="34" charset="-122"/>
            <a:ea typeface="微软雅黑" panose="020B0503020204020204" pitchFamily="34" charset="-122"/>
          </a:endParaRPr>
        </a:p>
      </dsp:txBody>
      <dsp:txXfrm>
        <a:off x="47793" y="3132067"/>
        <a:ext cx="2044110" cy="93106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9C13C-0D24-4FA2-8205-6F086AB85B2E}">
      <dsp:nvSpPr>
        <dsp:cNvPr id="0" name=""/>
        <dsp:cNvSpPr/>
      </dsp:nvSpPr>
      <dsp:spPr>
        <a:xfrm>
          <a:off x="2571" y="11322"/>
          <a:ext cx="2507456" cy="1002982"/>
        </a:xfrm>
        <a:prstGeom prst="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w="9525" cap="flat" cmpd="sng" algn="ctr">
          <a:solidFill>
            <a:schemeClr val="accent2">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学生层面</a:t>
          </a:r>
          <a:endParaRPr lang="zh-CN" altLang="en-US" sz="2400" kern="1200" dirty="0">
            <a:latin typeface="微软雅黑" panose="020B0503020204020204" pitchFamily="34" charset="-122"/>
            <a:ea typeface="微软雅黑" panose="020B0503020204020204" pitchFamily="34" charset="-122"/>
          </a:endParaRPr>
        </a:p>
      </dsp:txBody>
      <dsp:txXfrm>
        <a:off x="2571" y="11322"/>
        <a:ext cx="2507456" cy="1002982"/>
      </dsp:txXfrm>
    </dsp:sp>
    <dsp:sp modelId="{C63D7A36-064A-46A9-8E85-69226F75D5C3}">
      <dsp:nvSpPr>
        <dsp:cNvPr id="0" name=""/>
        <dsp:cNvSpPr/>
      </dsp:nvSpPr>
      <dsp:spPr>
        <a:xfrm>
          <a:off x="2571" y="1014305"/>
          <a:ext cx="2507456" cy="303837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给学生提供了多元的学习选择、便捷的学习方式，学生可根据个人兴趣制定学习计划，进行在线学习交流，共享优质教育资源。</a:t>
          </a:r>
          <a:endParaRPr lang="zh-CN" altLang="en-US" sz="1600" kern="1200" dirty="0">
            <a:latin typeface="微软雅黑" panose="020B0503020204020204" pitchFamily="34" charset="-122"/>
            <a:ea typeface="微软雅黑" panose="020B0503020204020204" pitchFamily="34" charset="-122"/>
          </a:endParaRPr>
        </a:p>
      </dsp:txBody>
      <dsp:txXfrm>
        <a:off x="2571" y="1014305"/>
        <a:ext cx="2507456" cy="3038371"/>
      </dsp:txXfrm>
    </dsp:sp>
    <dsp:sp modelId="{4CEA4F27-6EFC-4D50-BBA5-C19E179C30AA}">
      <dsp:nvSpPr>
        <dsp:cNvPr id="0" name=""/>
        <dsp:cNvSpPr/>
      </dsp:nvSpPr>
      <dsp:spPr>
        <a:xfrm>
          <a:off x="2861071" y="11322"/>
          <a:ext cx="2507456" cy="1002982"/>
        </a:xfrm>
        <a:prstGeom prst="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w="9525" cap="flat" cmpd="sng" algn="ctr">
          <a:solidFill>
            <a:schemeClr val="accent3">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学校层面</a:t>
          </a:r>
          <a:endParaRPr lang="zh-CN" altLang="en-US" sz="2400" kern="1200" dirty="0">
            <a:latin typeface="微软雅黑" panose="020B0503020204020204" pitchFamily="34" charset="-122"/>
            <a:ea typeface="微软雅黑" panose="020B0503020204020204" pitchFamily="34" charset="-122"/>
          </a:endParaRPr>
        </a:p>
      </dsp:txBody>
      <dsp:txXfrm>
        <a:off x="2861071" y="11322"/>
        <a:ext cx="2507456" cy="1002982"/>
      </dsp:txXfrm>
    </dsp:sp>
    <dsp:sp modelId="{ABA2B9A7-B848-455A-89BB-8A61A4AC82AA}">
      <dsp:nvSpPr>
        <dsp:cNvPr id="0" name=""/>
        <dsp:cNvSpPr/>
      </dsp:nvSpPr>
      <dsp:spPr>
        <a:xfrm>
          <a:off x="2861071" y="1014305"/>
          <a:ext cx="2507456" cy="303837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给高校教师搭建了交流学习的平台，有力推动了高校优化师资队伍结构、更新教学内容、创新教学方法和手段，促进教育教学观念转变、教学内容更新和教学方法改革，提高人才培养质量。</a:t>
          </a:r>
          <a:endParaRPr lang="zh-CN" altLang="en-US" sz="1600" kern="1200" dirty="0">
            <a:latin typeface="微软雅黑" panose="020B0503020204020204" pitchFamily="34" charset="-122"/>
            <a:ea typeface="微软雅黑" panose="020B0503020204020204" pitchFamily="34" charset="-122"/>
          </a:endParaRPr>
        </a:p>
      </dsp:txBody>
      <dsp:txXfrm>
        <a:off x="2861071" y="1014305"/>
        <a:ext cx="2507456" cy="3038371"/>
      </dsp:txXfrm>
    </dsp:sp>
    <dsp:sp modelId="{1ACA4E3D-8B76-4183-8DBC-87E9DF255DD7}">
      <dsp:nvSpPr>
        <dsp:cNvPr id="0" name=""/>
        <dsp:cNvSpPr/>
      </dsp:nvSpPr>
      <dsp:spPr>
        <a:xfrm>
          <a:off x="5719571" y="11322"/>
          <a:ext cx="2507456" cy="1002982"/>
        </a:xfrm>
        <a:prstGeom prst="rect">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w="9525" cap="flat" cmpd="sng" algn="ctr">
          <a:solidFill>
            <a:schemeClr val="accent4">
              <a:hueOff val="0"/>
              <a:satOff val="0"/>
              <a:lumOff val="0"/>
              <a:alphaOff val="0"/>
            </a:schemeClr>
          </a:solidFill>
          <a:prstDash val="solid"/>
        </a:ln>
        <a:effectLst>
          <a:outerShdw blurRad="25400" dist="12700" dir="5400000" rotWithShape="0">
            <a:srgbClr val="000000">
              <a:alpha val="60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社会层面</a:t>
          </a:r>
          <a:endParaRPr lang="zh-CN" altLang="en-US" sz="2400" kern="1200" dirty="0">
            <a:latin typeface="微软雅黑" panose="020B0503020204020204" pitchFamily="34" charset="-122"/>
            <a:ea typeface="微软雅黑" panose="020B0503020204020204" pitchFamily="34" charset="-122"/>
          </a:endParaRPr>
        </a:p>
      </dsp:txBody>
      <dsp:txXfrm>
        <a:off x="5719571" y="11322"/>
        <a:ext cx="2507456" cy="1002982"/>
      </dsp:txXfrm>
    </dsp:sp>
    <dsp:sp modelId="{31EBBE30-38E4-48C7-95FD-DEEAC9C447ED}">
      <dsp:nvSpPr>
        <dsp:cNvPr id="0" name=""/>
        <dsp:cNvSpPr/>
      </dsp:nvSpPr>
      <dsp:spPr>
        <a:xfrm>
          <a:off x="5719571" y="1014305"/>
          <a:ext cx="2507456" cy="303837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推动安徽省高等学校优质课程教学资源共建共享，加速安徽省高教强省建设步伐。</a:t>
          </a:r>
          <a:endParaRPr lang="zh-CN" altLang="en-US" sz="1600" kern="1200" dirty="0">
            <a:latin typeface="微软雅黑" panose="020B0503020204020204" pitchFamily="34" charset="-122"/>
            <a:ea typeface="微软雅黑" panose="020B0503020204020204" pitchFamily="34" charset="-122"/>
          </a:endParaRPr>
        </a:p>
      </dsp:txBody>
      <dsp:txXfrm>
        <a:off x="5719571" y="1014305"/>
        <a:ext cx="2507456" cy="30383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64BA2-41F2-4B51-9127-D52A9D1C3A0B}">
      <dsp:nvSpPr>
        <dsp:cNvPr id="0" name=""/>
        <dsp:cNvSpPr/>
      </dsp:nvSpPr>
      <dsp:spPr>
        <a:xfrm>
          <a:off x="2482849" y="824201"/>
          <a:ext cx="2418164" cy="2418580"/>
        </a:xfrm>
        <a:prstGeom prst="ellipse">
          <a:avLst/>
        </a:prstGeom>
        <a:blipFill rotWithShape="0">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latin typeface="微软雅黑" panose="020B0503020204020204" pitchFamily="34" charset="-122"/>
              <a:ea typeface="微软雅黑" panose="020B0503020204020204" pitchFamily="34" charset="-122"/>
            </a:rPr>
            <a:t>课程</a:t>
          </a:r>
          <a:endParaRPr lang="zh-CN" altLang="en-US" sz="4000" kern="1200" dirty="0">
            <a:latin typeface="微软雅黑" panose="020B0503020204020204" pitchFamily="34" charset="-122"/>
            <a:ea typeface="微软雅黑" panose="020B0503020204020204" pitchFamily="34" charset="-122"/>
          </a:endParaRPr>
        </a:p>
      </dsp:txBody>
      <dsp:txXfrm>
        <a:off x="2836981" y="1178394"/>
        <a:ext cx="1709900" cy="1710194"/>
      </dsp:txXfrm>
    </dsp:sp>
    <dsp:sp modelId="{3B8B0F8F-171D-412F-B43E-869D07D4B2F1}">
      <dsp:nvSpPr>
        <dsp:cNvPr id="0" name=""/>
        <dsp:cNvSpPr/>
      </dsp:nvSpPr>
      <dsp:spPr>
        <a:xfrm>
          <a:off x="3226403" y="3062987"/>
          <a:ext cx="194941" cy="194921"/>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126986AE-1B64-41EA-9FBB-6757E589FC2D}">
      <dsp:nvSpPr>
        <dsp:cNvPr id="0" name=""/>
        <dsp:cNvSpPr/>
      </dsp:nvSpPr>
      <dsp:spPr>
        <a:xfrm>
          <a:off x="5056767" y="1805723"/>
          <a:ext cx="194941" cy="194921"/>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7366CAC-A2BE-4637-A292-1A0849364E4E}">
      <dsp:nvSpPr>
        <dsp:cNvPr id="0" name=""/>
        <dsp:cNvSpPr/>
      </dsp:nvSpPr>
      <dsp:spPr>
        <a:xfrm>
          <a:off x="4125216" y="3270442"/>
          <a:ext cx="268850" cy="269259"/>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A976EEE-61AE-4D43-B6A9-BF18B055CF20}">
      <dsp:nvSpPr>
        <dsp:cNvPr id="0" name=""/>
        <dsp:cNvSpPr/>
      </dsp:nvSpPr>
      <dsp:spPr>
        <a:xfrm>
          <a:off x="3280967" y="1096054"/>
          <a:ext cx="194941" cy="194921"/>
        </a:xfrm>
        <a:prstGeom prst="ellipse">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D0CE33C-FFDD-4953-BA3E-4D7BAB432763}">
      <dsp:nvSpPr>
        <dsp:cNvPr id="0" name=""/>
        <dsp:cNvSpPr/>
      </dsp:nvSpPr>
      <dsp:spPr>
        <a:xfrm>
          <a:off x="2667373" y="2211557"/>
          <a:ext cx="194941" cy="194921"/>
        </a:xfrm>
        <a:prstGeom prst="ellipse">
          <a:avLst/>
        </a:prstGeom>
        <a:blipFill rotWithShape="0">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91D33CF-FCF7-4A3C-9AE9-D6946F6FBB0B}">
      <dsp:nvSpPr>
        <dsp:cNvPr id="0" name=""/>
        <dsp:cNvSpPr/>
      </dsp:nvSpPr>
      <dsp:spPr>
        <a:xfrm>
          <a:off x="1726894" y="1260721"/>
          <a:ext cx="983138" cy="983250"/>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教学大纲</a:t>
          </a:r>
          <a:endParaRPr lang="zh-CN" altLang="en-US" sz="1800" kern="1200" dirty="0">
            <a:latin typeface="微软雅黑" panose="020B0503020204020204" pitchFamily="34" charset="-122"/>
            <a:ea typeface="微软雅黑" panose="020B0503020204020204" pitchFamily="34" charset="-122"/>
          </a:endParaRPr>
        </a:p>
      </dsp:txBody>
      <dsp:txXfrm>
        <a:off x="1870871" y="1404715"/>
        <a:ext cx="695184" cy="695262"/>
      </dsp:txXfrm>
    </dsp:sp>
    <dsp:sp modelId="{56F3F9AE-FE54-4B4F-841C-6A671CAF200A}">
      <dsp:nvSpPr>
        <dsp:cNvPr id="0" name=""/>
        <dsp:cNvSpPr/>
      </dsp:nvSpPr>
      <dsp:spPr>
        <a:xfrm>
          <a:off x="3590988" y="1104698"/>
          <a:ext cx="268850" cy="269259"/>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748C1AF-36CB-4AB7-8C32-43008DE2419E}">
      <dsp:nvSpPr>
        <dsp:cNvPr id="0" name=""/>
        <dsp:cNvSpPr/>
      </dsp:nvSpPr>
      <dsp:spPr>
        <a:xfrm>
          <a:off x="1819652" y="2531815"/>
          <a:ext cx="486112" cy="486222"/>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90547FB-49F2-4054-8023-BC8F2380166B}">
      <dsp:nvSpPr>
        <dsp:cNvPr id="0" name=""/>
        <dsp:cNvSpPr/>
      </dsp:nvSpPr>
      <dsp:spPr>
        <a:xfrm>
          <a:off x="5149526" y="798269"/>
          <a:ext cx="983138" cy="983250"/>
        </a:xfrm>
        <a:prstGeom prst="ellipse">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课件</a:t>
          </a:r>
          <a:endParaRPr lang="zh-CN" altLang="en-US" sz="1800" kern="1200" dirty="0">
            <a:latin typeface="微软雅黑" panose="020B0503020204020204" pitchFamily="34" charset="-122"/>
            <a:ea typeface="微软雅黑" panose="020B0503020204020204" pitchFamily="34" charset="-122"/>
          </a:endParaRPr>
        </a:p>
      </dsp:txBody>
      <dsp:txXfrm>
        <a:off x="5293503" y="942263"/>
        <a:ext cx="695184" cy="695262"/>
      </dsp:txXfrm>
    </dsp:sp>
    <dsp:sp modelId="{8EF3E248-CD1B-4F78-88ED-A16894495D3C}">
      <dsp:nvSpPr>
        <dsp:cNvPr id="0" name=""/>
        <dsp:cNvSpPr/>
      </dsp:nvSpPr>
      <dsp:spPr>
        <a:xfrm>
          <a:off x="4710536" y="1476820"/>
          <a:ext cx="268850" cy="269259"/>
        </a:xfrm>
        <a:prstGeom prst="ellipse">
          <a:avLst/>
        </a:prstGeom>
        <a:blipFill rotWithShape="0">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01B8036-C381-4BEA-91C0-7BA008E756E3}">
      <dsp:nvSpPr>
        <dsp:cNvPr id="0" name=""/>
        <dsp:cNvSpPr/>
      </dsp:nvSpPr>
      <dsp:spPr>
        <a:xfrm>
          <a:off x="1634631" y="3110529"/>
          <a:ext cx="194941" cy="194921"/>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68D20A8-6838-476B-BD0C-CCD564D614C0}">
      <dsp:nvSpPr>
        <dsp:cNvPr id="0" name=""/>
        <dsp:cNvSpPr/>
      </dsp:nvSpPr>
      <dsp:spPr>
        <a:xfrm>
          <a:off x="3577099" y="2833057"/>
          <a:ext cx="194941" cy="194921"/>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2072D431-82DE-4570-8751-1E2C5B645EA0}">
      <dsp:nvSpPr>
        <dsp:cNvPr id="0" name=""/>
        <dsp:cNvSpPr/>
      </dsp:nvSpPr>
      <dsp:spPr>
        <a:xfrm>
          <a:off x="5611829" y="2497240"/>
          <a:ext cx="983138" cy="983250"/>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视频</a:t>
          </a:r>
          <a:endParaRPr lang="zh-CN" altLang="en-US" sz="1800" kern="1200" dirty="0">
            <a:latin typeface="微软雅黑" panose="020B0503020204020204" pitchFamily="34" charset="-122"/>
            <a:ea typeface="微软雅黑" panose="020B0503020204020204" pitchFamily="34" charset="-122"/>
          </a:endParaRPr>
        </a:p>
      </dsp:txBody>
      <dsp:txXfrm>
        <a:off x="5755806" y="2641234"/>
        <a:ext cx="695184" cy="695262"/>
      </dsp:txXfrm>
    </dsp:sp>
    <dsp:sp modelId="{7999AB85-6EAC-41D7-AF6E-64CC117DAA6C}">
      <dsp:nvSpPr>
        <dsp:cNvPr id="0" name=""/>
        <dsp:cNvSpPr/>
      </dsp:nvSpPr>
      <dsp:spPr>
        <a:xfrm>
          <a:off x="5334546" y="2463096"/>
          <a:ext cx="194941" cy="194921"/>
        </a:xfrm>
        <a:prstGeom prst="ellipse">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821E7C9C-27F7-4BFA-BDFE-EA1AB947C5CD}">
      <dsp:nvSpPr>
        <dsp:cNvPr id="0" name=""/>
        <dsp:cNvSpPr/>
      </dsp:nvSpPr>
      <dsp:spPr>
        <a:xfrm>
          <a:off x="2789894" y="3338729"/>
          <a:ext cx="983138" cy="983250"/>
        </a:xfrm>
        <a:prstGeom prst="ellipse">
          <a:avLst/>
        </a:prstGeom>
        <a:blipFill rotWithShape="0">
          <a:blip xmlns:r="http://schemas.openxmlformats.org/officeDocument/2006/relationships" r:embed="rId1">
            <a:duotone>
              <a:schemeClr val="accent6">
                <a:hueOff val="0"/>
                <a:satOff val="0"/>
                <a:lumOff val="0"/>
                <a:alphaOff val="0"/>
                <a:shade val="88000"/>
                <a:lumMod val="88000"/>
              </a:schemeClr>
              <a:schemeClr val="accent6">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参考书</a:t>
          </a:r>
          <a:endParaRPr lang="zh-CN" altLang="en-US" sz="1800" kern="1200" dirty="0">
            <a:latin typeface="微软雅黑" panose="020B0503020204020204" pitchFamily="34" charset="-122"/>
            <a:ea typeface="微软雅黑" panose="020B0503020204020204" pitchFamily="34" charset="-122"/>
          </a:endParaRPr>
        </a:p>
      </dsp:txBody>
      <dsp:txXfrm>
        <a:off x="2933871" y="3482723"/>
        <a:ext cx="695184" cy="695262"/>
      </dsp:txXfrm>
    </dsp:sp>
    <dsp:sp modelId="{6EC57C36-207B-4AF5-9309-97E9133E8578}">
      <dsp:nvSpPr>
        <dsp:cNvPr id="0" name=""/>
        <dsp:cNvSpPr/>
      </dsp:nvSpPr>
      <dsp:spPr>
        <a:xfrm>
          <a:off x="3667873" y="3305450"/>
          <a:ext cx="194941" cy="194921"/>
        </a:xfrm>
        <a:prstGeom prst="ellipse">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DD8BB49-6FEA-4F91-B18A-4233EE283722}">
      <dsp:nvSpPr>
        <dsp:cNvPr id="0" name=""/>
        <dsp:cNvSpPr/>
      </dsp:nvSpPr>
      <dsp:spPr>
        <a:xfrm>
          <a:off x="3727397" y="0"/>
          <a:ext cx="983138" cy="983250"/>
        </a:xfrm>
        <a:prstGeom prst="ellipse">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试题</a:t>
          </a:r>
          <a:endParaRPr lang="zh-CN" altLang="en-US" sz="1800" kern="1200" dirty="0">
            <a:latin typeface="微软雅黑" panose="020B0503020204020204" pitchFamily="34" charset="-122"/>
            <a:ea typeface="微软雅黑" panose="020B0503020204020204" pitchFamily="34" charset="-122"/>
          </a:endParaRPr>
        </a:p>
      </dsp:txBody>
      <dsp:txXfrm>
        <a:off x="3871374" y="143994"/>
        <a:ext cx="695184" cy="695262"/>
      </dsp:txXfrm>
    </dsp:sp>
    <dsp:sp modelId="{16F4E3E6-9E53-4F5A-8162-99440EAEBDD3}">
      <dsp:nvSpPr>
        <dsp:cNvPr id="0" name=""/>
        <dsp:cNvSpPr/>
      </dsp:nvSpPr>
      <dsp:spPr>
        <a:xfrm>
          <a:off x="2515091" y="1065800"/>
          <a:ext cx="194941" cy="194921"/>
        </a:xfrm>
        <a:prstGeom prst="ellipse">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AB2AF4A6-5444-46E9-93E4-9093B644CACA}">
      <dsp:nvSpPr>
        <dsp:cNvPr id="0" name=""/>
        <dsp:cNvSpPr/>
      </dsp:nvSpPr>
      <dsp:spPr>
        <a:xfrm>
          <a:off x="4784941" y="242030"/>
          <a:ext cx="194941" cy="194921"/>
        </a:xfrm>
        <a:prstGeom prst="ellipse">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F57A-F72D-46B7-8445-B566671A0343}">
      <dsp:nvSpPr>
        <dsp:cNvPr id="0" name=""/>
        <dsp:cNvSpPr/>
      </dsp:nvSpPr>
      <dsp:spPr>
        <a:xfrm>
          <a:off x="747675" y="146660"/>
          <a:ext cx="7388404" cy="994001"/>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70" tIns="106680" rIns="106680" bIns="106680" numCol="1" spcCol="1270" anchor="ctr" anchorCtr="0">
          <a:noAutofit/>
        </a:bodyPr>
        <a:lstStyle/>
        <a:p>
          <a:pPr lvl="0" algn="l" defTabSz="1244600">
            <a:lnSpc>
              <a:spcPct val="90000"/>
            </a:lnSpc>
            <a:spcBef>
              <a:spcPct val="0"/>
            </a:spcBef>
            <a:spcAft>
              <a:spcPts val="0"/>
            </a:spcAft>
          </a:pPr>
          <a:r>
            <a:rPr lang="zh-CN" altLang="en-US" sz="2800" kern="1200" dirty="0" smtClean="0">
              <a:solidFill>
                <a:schemeClr val="accent1"/>
              </a:solidFill>
              <a:latin typeface="微软雅黑" panose="020B0503020204020204" pitchFamily="34" charset="-122"/>
              <a:ea typeface="微软雅黑" panose="020B0503020204020204" pitchFamily="34" charset="-122"/>
            </a:rPr>
            <a:t>建立网络课程资源库：</a:t>
          </a:r>
          <a:endParaRPr lang="en-US" altLang="zh-CN" sz="2800" kern="1200" dirty="0" smtClean="0">
            <a:solidFill>
              <a:schemeClr val="accent1"/>
            </a:solidFill>
            <a:latin typeface="微软雅黑" panose="020B0503020204020204" pitchFamily="34" charset="-122"/>
            <a:ea typeface="微软雅黑" panose="020B0503020204020204" pitchFamily="34" charset="-122"/>
          </a:endParaRPr>
        </a:p>
        <a:p>
          <a:pPr lvl="0" algn="l" defTabSz="1244600">
            <a:lnSpc>
              <a:spcPct val="90000"/>
            </a:lnSpc>
            <a:spcBef>
              <a:spcPct val="0"/>
            </a:spcBef>
            <a:spcAft>
              <a:spcPts val="0"/>
            </a:spcAft>
          </a:pPr>
          <a:r>
            <a:rPr lang="zh-CN" altLang="en-US" sz="2800" kern="1200" dirty="0" smtClean="0">
              <a:solidFill>
                <a:schemeClr val="accent1"/>
              </a:solidFill>
              <a:latin typeface="微软雅黑" panose="020B0503020204020204" pitchFamily="34" charset="-122"/>
              <a:ea typeface="微软雅黑" panose="020B0503020204020204" pitchFamily="34" charset="-122"/>
            </a:rPr>
            <a:t>       并通过资源管理系统进行统一管理</a:t>
          </a:r>
        </a:p>
      </dsp:txBody>
      <dsp:txXfrm>
        <a:off x="747675" y="146660"/>
        <a:ext cx="7388404" cy="994001"/>
      </dsp:txXfrm>
    </dsp:sp>
    <dsp:sp modelId="{13D2BCFF-2E0F-41A3-BB3C-03484240278C}">
      <dsp:nvSpPr>
        <dsp:cNvPr id="0" name=""/>
        <dsp:cNvSpPr/>
      </dsp:nvSpPr>
      <dsp:spPr>
        <a:xfrm>
          <a:off x="0" y="3082"/>
          <a:ext cx="1093548" cy="1043701"/>
        </a:xfrm>
        <a:prstGeom prst="rect">
          <a:avLst/>
        </a:prstGeom>
        <a:solidFill>
          <a:schemeClr val="accent2"/>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F57A-F72D-46B7-8445-B566671A0343}">
      <dsp:nvSpPr>
        <dsp:cNvPr id="0" name=""/>
        <dsp:cNvSpPr/>
      </dsp:nvSpPr>
      <dsp:spPr>
        <a:xfrm>
          <a:off x="747675" y="146660"/>
          <a:ext cx="7388404" cy="994001"/>
        </a:xfrm>
        <a:prstGeom prst="rect">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7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solidFill>
                <a:schemeClr val="accent1"/>
              </a:solidFill>
              <a:latin typeface="微软雅黑" panose="020B0503020204020204" pitchFamily="34" charset="-122"/>
              <a:ea typeface="微软雅黑" panose="020B0503020204020204" pitchFamily="34" charset="-122"/>
            </a:rPr>
            <a:t>网络课程学习应用服务系统</a:t>
          </a:r>
        </a:p>
      </dsp:txBody>
      <dsp:txXfrm>
        <a:off x="747675" y="146660"/>
        <a:ext cx="7388404" cy="994001"/>
      </dsp:txXfrm>
    </dsp:sp>
    <dsp:sp modelId="{13D2BCFF-2E0F-41A3-BB3C-03484240278C}">
      <dsp:nvSpPr>
        <dsp:cNvPr id="0" name=""/>
        <dsp:cNvSpPr/>
      </dsp:nvSpPr>
      <dsp:spPr>
        <a:xfrm>
          <a:off x="0" y="3082"/>
          <a:ext cx="1093548" cy="1043701"/>
        </a:xfrm>
        <a:prstGeom prst="rect">
          <a:avLst/>
        </a:prstGeom>
        <a:solidFill>
          <a:schemeClr val="accent1"/>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4D365-0EF9-4BFF-91F7-1AA763428B19}">
      <dsp:nvSpPr>
        <dsp:cNvPr id="0" name=""/>
        <dsp:cNvSpPr/>
      </dsp:nvSpPr>
      <dsp:spPr>
        <a:xfrm>
          <a:off x="1596859" y="3029520"/>
          <a:ext cx="286487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8BD5A-F8F2-4477-BB4D-7FA696A5B10C}">
      <dsp:nvSpPr>
        <dsp:cNvPr id="0" name=""/>
        <dsp:cNvSpPr/>
      </dsp:nvSpPr>
      <dsp:spPr>
        <a:xfrm>
          <a:off x="1596859" y="1034479"/>
          <a:ext cx="2864879"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B49A9F-9C55-46B6-91F1-9CD043F52CDF}">
      <dsp:nvSpPr>
        <dsp:cNvPr id="0" name=""/>
        <dsp:cNvSpPr/>
      </dsp:nvSpPr>
      <dsp:spPr>
        <a:xfrm>
          <a:off x="826" y="435967"/>
          <a:ext cx="3192065" cy="3192065"/>
        </a:xfrm>
        <a:prstGeom prst="ellipse">
          <a:avLst/>
        </a:prstGeom>
        <a:solidFill>
          <a:schemeClr val="accent1">
            <a:tint val="40000"/>
            <a:hueOff val="0"/>
            <a:satOff val="0"/>
            <a:lumOff val="0"/>
            <a:alphaOff val="0"/>
          </a:schemeClr>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2552D995-8B4A-447A-8F0B-1DB026F8C9AD}">
      <dsp:nvSpPr>
        <dsp:cNvPr id="0" name=""/>
        <dsp:cNvSpPr/>
      </dsp:nvSpPr>
      <dsp:spPr>
        <a:xfrm>
          <a:off x="549453" y="1296596"/>
          <a:ext cx="2042922" cy="1569570"/>
        </a:xfrm>
        <a:prstGeom prst="rect">
          <a:avLst/>
        </a:prstGeom>
        <a:noFill/>
        <a:ln>
          <a:noFill/>
        </a:ln>
        <a:effectLst>
          <a:outerShdw blurRad="25400" dist="12700" dir="5400000" rotWithShape="0">
            <a:srgbClr val="000000">
              <a:alpha val="60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lvl="0" algn="ctr" defTabSz="1600200">
            <a:lnSpc>
              <a:spcPct val="90000"/>
            </a:lnSpc>
            <a:spcBef>
              <a:spcPct val="0"/>
            </a:spcBef>
            <a:spcAft>
              <a:spcPct val="35000"/>
            </a:spcAft>
          </a:pPr>
          <a:r>
            <a:rPr lang="zh-CN" altLang="en-US" sz="3600" kern="1200" dirty="0" smtClean="0">
              <a:latin typeface="微软雅黑" panose="020B0503020204020204" pitchFamily="34" charset="-122"/>
              <a:ea typeface="微软雅黑" panose="020B0503020204020204" pitchFamily="34" charset="-122"/>
            </a:rPr>
            <a:t>统一认证系统</a:t>
          </a:r>
          <a:endParaRPr lang="zh-CN" altLang="en-US" sz="3600" kern="1200" dirty="0">
            <a:latin typeface="微软雅黑" panose="020B0503020204020204" pitchFamily="34" charset="-122"/>
            <a:ea typeface="微软雅黑" panose="020B0503020204020204" pitchFamily="34" charset="-122"/>
          </a:endParaRPr>
        </a:p>
      </dsp:txBody>
      <dsp:txXfrm>
        <a:off x="549453" y="1296596"/>
        <a:ext cx="2042922" cy="1569570"/>
      </dsp:txXfrm>
    </dsp:sp>
    <dsp:sp modelId="{024919BA-4F1F-44FC-A01E-9815AC123C43}">
      <dsp:nvSpPr>
        <dsp:cNvPr id="0" name=""/>
        <dsp:cNvSpPr/>
      </dsp:nvSpPr>
      <dsp:spPr>
        <a:xfrm>
          <a:off x="3863226" y="435967"/>
          <a:ext cx="1197024" cy="11970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CAE648D5-53C1-4025-BB7D-F3D3068A3339}">
      <dsp:nvSpPr>
        <dsp:cNvPr id="0" name=""/>
        <dsp:cNvSpPr/>
      </dsp:nvSpPr>
      <dsp:spPr>
        <a:xfrm>
          <a:off x="5060251" y="435967"/>
          <a:ext cx="1323054" cy="119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0" numCol="1" spcCol="1270" anchor="ctr" anchorCtr="0">
          <a:noAutofit/>
        </a:bodyPr>
        <a:lstStyle/>
        <a:p>
          <a:pPr lvl="0" algn="l" defTabSz="1244600">
            <a:lnSpc>
              <a:spcPct val="90000"/>
            </a:lnSpc>
            <a:spcBef>
              <a:spcPct val="0"/>
            </a:spcBef>
            <a:spcAft>
              <a:spcPct val="35000"/>
            </a:spcAft>
          </a:pPr>
          <a:r>
            <a:rPr lang="en-US" altLang="zh-CN" sz="2800" kern="1200" dirty="0" smtClean="0">
              <a:latin typeface="微软雅黑" panose="020B0503020204020204" pitchFamily="34" charset="-122"/>
              <a:ea typeface="微软雅黑" panose="020B0503020204020204" pitchFamily="34" charset="-122"/>
            </a:rPr>
            <a:t>IP</a:t>
          </a:r>
          <a:r>
            <a:rPr lang="zh-CN" altLang="en-US" sz="2800" kern="1200" dirty="0" smtClean="0">
              <a:latin typeface="微软雅黑" panose="020B0503020204020204" pitchFamily="34" charset="-122"/>
              <a:ea typeface="微软雅黑" panose="020B0503020204020204" pitchFamily="34" charset="-122"/>
            </a:rPr>
            <a:t>认证</a:t>
          </a:r>
          <a:endParaRPr lang="zh-CN" altLang="en-US" sz="2800" kern="1200" dirty="0">
            <a:latin typeface="微软雅黑" panose="020B0503020204020204" pitchFamily="34" charset="-122"/>
            <a:ea typeface="微软雅黑" panose="020B0503020204020204" pitchFamily="34" charset="-122"/>
          </a:endParaRPr>
        </a:p>
      </dsp:txBody>
      <dsp:txXfrm>
        <a:off x="5060251" y="435967"/>
        <a:ext cx="1323054" cy="1197024"/>
      </dsp:txXfrm>
    </dsp:sp>
    <dsp:sp modelId="{56EBF312-F12F-4BBF-9E2F-95F994F305D4}">
      <dsp:nvSpPr>
        <dsp:cNvPr id="0" name=""/>
        <dsp:cNvSpPr/>
      </dsp:nvSpPr>
      <dsp:spPr>
        <a:xfrm>
          <a:off x="3863226" y="2431008"/>
          <a:ext cx="1197024" cy="11970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 modelId="{A2C2E698-E842-4C5A-B9AC-2510FA6E5FBE}">
      <dsp:nvSpPr>
        <dsp:cNvPr id="0" name=""/>
        <dsp:cNvSpPr/>
      </dsp:nvSpPr>
      <dsp:spPr>
        <a:xfrm>
          <a:off x="5060251" y="2431008"/>
          <a:ext cx="1287449" cy="119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0" rIns="106680" bIns="0" numCol="1" spcCol="1270" anchor="ctr" anchorCtr="0">
          <a:noAutofit/>
        </a:bodyPr>
        <a:lstStyle/>
        <a:p>
          <a:pPr lvl="0" algn="l"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统一身份认证</a:t>
          </a:r>
          <a:endParaRPr lang="zh-CN" altLang="en-US" sz="2800" kern="1200" dirty="0">
            <a:latin typeface="微软雅黑" panose="020B0503020204020204" pitchFamily="34" charset="-122"/>
            <a:ea typeface="微软雅黑" panose="020B0503020204020204" pitchFamily="34" charset="-122"/>
          </a:endParaRPr>
        </a:p>
      </dsp:txBody>
      <dsp:txXfrm>
        <a:off x="5060251" y="2431008"/>
        <a:ext cx="1287449" cy="1197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430E6-BBA5-44E3-B8ED-91666676265F}">
      <dsp:nvSpPr>
        <dsp:cNvPr id="0" name=""/>
        <dsp:cNvSpPr/>
      </dsp:nvSpPr>
      <dsp:spPr>
        <a:xfrm>
          <a:off x="0" y="944814"/>
          <a:ext cx="9547290" cy="125975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F79F4-0D4A-4272-B3AA-2E21A98B2D29}">
      <dsp:nvSpPr>
        <dsp:cNvPr id="0" name=""/>
        <dsp:cNvSpPr/>
      </dsp:nvSpPr>
      <dsp:spPr>
        <a:xfrm>
          <a:off x="3469" y="0"/>
          <a:ext cx="1577540" cy="125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b" anchorCtr="0">
          <a:noAutofit/>
        </a:bodyPr>
        <a:lstStyle/>
        <a:p>
          <a:pPr lvl="0" algn="ctr" defTabSz="1289050">
            <a:lnSpc>
              <a:spcPct val="90000"/>
            </a:lnSpc>
            <a:spcBef>
              <a:spcPct val="0"/>
            </a:spcBef>
            <a:spcAft>
              <a:spcPct val="35000"/>
            </a:spcAft>
          </a:pPr>
          <a:r>
            <a:rPr lang="en-US" altLang="zh-CN" sz="2900" kern="1200" dirty="0" smtClean="0"/>
            <a:t>2001 MIT</a:t>
          </a:r>
          <a:endParaRPr lang="zh-CN" altLang="en-US" sz="2900" kern="1200" dirty="0"/>
        </a:p>
      </dsp:txBody>
      <dsp:txXfrm>
        <a:off x="3469" y="0"/>
        <a:ext cx="1577540" cy="1259752"/>
      </dsp:txXfrm>
    </dsp:sp>
    <dsp:sp modelId="{D05910D7-046C-4EC2-95B8-05FCAC39D8FE}">
      <dsp:nvSpPr>
        <dsp:cNvPr id="0" name=""/>
        <dsp:cNvSpPr/>
      </dsp:nvSpPr>
      <dsp:spPr>
        <a:xfrm>
          <a:off x="634770" y="1417221"/>
          <a:ext cx="314938" cy="3149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86067-F9BA-4C43-9471-40D029E55E70}">
      <dsp:nvSpPr>
        <dsp:cNvPr id="0" name=""/>
        <dsp:cNvSpPr/>
      </dsp:nvSpPr>
      <dsp:spPr>
        <a:xfrm>
          <a:off x="1659886" y="1889628"/>
          <a:ext cx="1577540" cy="125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t" anchorCtr="0">
          <a:noAutofit/>
        </a:bodyPr>
        <a:lstStyle/>
        <a:p>
          <a:pPr lvl="0" algn="ctr" defTabSz="1289050">
            <a:lnSpc>
              <a:spcPct val="90000"/>
            </a:lnSpc>
            <a:spcBef>
              <a:spcPct val="0"/>
            </a:spcBef>
            <a:spcAft>
              <a:spcPct val="35000"/>
            </a:spcAft>
          </a:pPr>
          <a:r>
            <a:rPr lang="en-US" altLang="zh-CN" sz="2900" kern="1200" dirty="0" smtClean="0"/>
            <a:t>2003 CC</a:t>
          </a:r>
          <a:endParaRPr lang="zh-CN" altLang="en-US" sz="2900" kern="1200" dirty="0"/>
        </a:p>
      </dsp:txBody>
      <dsp:txXfrm>
        <a:off x="1659886" y="1889628"/>
        <a:ext cx="1577540" cy="1259752"/>
      </dsp:txXfrm>
    </dsp:sp>
    <dsp:sp modelId="{DAB818D4-0DCA-45D6-8F92-C2AF6C9BCC87}">
      <dsp:nvSpPr>
        <dsp:cNvPr id="0" name=""/>
        <dsp:cNvSpPr/>
      </dsp:nvSpPr>
      <dsp:spPr>
        <a:xfrm>
          <a:off x="2291188" y="1417221"/>
          <a:ext cx="314938" cy="3149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A588B-C66E-4DF5-8181-B1B3D13F6E8D}">
      <dsp:nvSpPr>
        <dsp:cNvPr id="0" name=""/>
        <dsp:cNvSpPr/>
      </dsp:nvSpPr>
      <dsp:spPr>
        <a:xfrm>
          <a:off x="3316304" y="0"/>
          <a:ext cx="1959952" cy="125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altLang="zh-CN" sz="2800" kern="1200" dirty="0" smtClean="0"/>
            <a:t>2006 iTunes U</a:t>
          </a:r>
          <a:endParaRPr lang="zh-CN" altLang="en-US" sz="2800" kern="1200" dirty="0"/>
        </a:p>
      </dsp:txBody>
      <dsp:txXfrm>
        <a:off x="3316304" y="0"/>
        <a:ext cx="1959952" cy="1259752"/>
      </dsp:txXfrm>
    </dsp:sp>
    <dsp:sp modelId="{213A874D-DFD1-4B3A-818C-577CAC825FDA}">
      <dsp:nvSpPr>
        <dsp:cNvPr id="0" name=""/>
        <dsp:cNvSpPr/>
      </dsp:nvSpPr>
      <dsp:spPr>
        <a:xfrm>
          <a:off x="4138811" y="1417221"/>
          <a:ext cx="314938" cy="3149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8A9F7-63DF-465F-A45D-C6C6465DF7D4}">
      <dsp:nvSpPr>
        <dsp:cNvPr id="0" name=""/>
        <dsp:cNvSpPr/>
      </dsp:nvSpPr>
      <dsp:spPr>
        <a:xfrm>
          <a:off x="5355133" y="1889628"/>
          <a:ext cx="1577540" cy="125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altLang="zh-CN" sz="2800" kern="1200" dirty="0" smtClean="0"/>
            <a:t>2010 China</a:t>
          </a:r>
          <a:endParaRPr lang="zh-CN" altLang="en-US" sz="2800" kern="1200" dirty="0"/>
        </a:p>
      </dsp:txBody>
      <dsp:txXfrm>
        <a:off x="5355133" y="1889628"/>
        <a:ext cx="1577540" cy="1259752"/>
      </dsp:txXfrm>
    </dsp:sp>
    <dsp:sp modelId="{361AE603-E0CC-40CB-BE2A-3021FCC36463}">
      <dsp:nvSpPr>
        <dsp:cNvPr id="0" name=""/>
        <dsp:cNvSpPr/>
      </dsp:nvSpPr>
      <dsp:spPr>
        <a:xfrm>
          <a:off x="5986434" y="1417221"/>
          <a:ext cx="314938" cy="3149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FF66D-837D-4373-B8CD-95DAD8D97003}">
      <dsp:nvSpPr>
        <dsp:cNvPr id="0" name=""/>
        <dsp:cNvSpPr/>
      </dsp:nvSpPr>
      <dsp:spPr>
        <a:xfrm>
          <a:off x="7011551" y="0"/>
          <a:ext cx="1577540" cy="1259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US" altLang="zh-CN" sz="2800" kern="1200" dirty="0" smtClean="0"/>
            <a:t>2012 MOOC</a:t>
          </a:r>
          <a:endParaRPr lang="zh-CN" altLang="en-US" sz="2800" kern="1200" dirty="0"/>
        </a:p>
      </dsp:txBody>
      <dsp:txXfrm>
        <a:off x="7011551" y="0"/>
        <a:ext cx="1577540" cy="1259752"/>
      </dsp:txXfrm>
    </dsp:sp>
    <dsp:sp modelId="{82FF0E22-E398-4859-BDF5-5E57D8BAD1F1}">
      <dsp:nvSpPr>
        <dsp:cNvPr id="0" name=""/>
        <dsp:cNvSpPr/>
      </dsp:nvSpPr>
      <dsp:spPr>
        <a:xfrm>
          <a:off x="7642852" y="1417221"/>
          <a:ext cx="314938" cy="3149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F57A-F72D-46B7-8445-B566671A0343}">
      <dsp:nvSpPr>
        <dsp:cNvPr id="0" name=""/>
        <dsp:cNvSpPr/>
      </dsp:nvSpPr>
      <dsp:spPr>
        <a:xfrm>
          <a:off x="747675" y="146660"/>
          <a:ext cx="7388404" cy="994001"/>
        </a:xfrm>
        <a:prstGeom prst="rect">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70" tIns="106680" rIns="106680" bIns="106680" numCol="1" spcCol="1270" anchor="ctr" anchorCtr="0">
          <a:noAutofit/>
        </a:bodyPr>
        <a:lstStyle/>
        <a:p>
          <a:pPr lvl="0" algn="l" defTabSz="1244600">
            <a:lnSpc>
              <a:spcPct val="90000"/>
            </a:lnSpc>
            <a:spcBef>
              <a:spcPct val="0"/>
            </a:spcBef>
            <a:spcAft>
              <a:spcPct val="35000"/>
            </a:spcAft>
          </a:pPr>
          <a:r>
            <a:rPr lang="zh-CN" altLang="en-US" sz="2800" kern="1200" dirty="0" smtClean="0">
              <a:solidFill>
                <a:schemeClr val="accent1"/>
              </a:solidFill>
              <a:latin typeface="微软雅黑" panose="020B0503020204020204" pitchFamily="34" charset="-122"/>
              <a:ea typeface="微软雅黑" panose="020B0503020204020204" pitchFamily="34" charset="-122"/>
            </a:rPr>
            <a:t>网络课程学习应用服务系统</a:t>
          </a:r>
        </a:p>
      </dsp:txBody>
      <dsp:txXfrm>
        <a:off x="747675" y="146660"/>
        <a:ext cx="7388404" cy="994001"/>
      </dsp:txXfrm>
    </dsp:sp>
    <dsp:sp modelId="{13D2BCFF-2E0F-41A3-BB3C-03484240278C}">
      <dsp:nvSpPr>
        <dsp:cNvPr id="0" name=""/>
        <dsp:cNvSpPr/>
      </dsp:nvSpPr>
      <dsp:spPr>
        <a:xfrm>
          <a:off x="0" y="3082"/>
          <a:ext cx="1093548" cy="1043701"/>
        </a:xfrm>
        <a:prstGeom prst="rect">
          <a:avLst/>
        </a:prstGeom>
        <a:solidFill>
          <a:schemeClr val="accent1"/>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AF57A-F72D-46B7-8445-B566671A0343}">
      <dsp:nvSpPr>
        <dsp:cNvPr id="0" name=""/>
        <dsp:cNvSpPr/>
      </dsp:nvSpPr>
      <dsp:spPr>
        <a:xfrm>
          <a:off x="747675" y="146660"/>
          <a:ext cx="7388404" cy="994001"/>
        </a:xfrm>
        <a:prstGeom prst="rect">
          <a:avLst/>
        </a:prstGeom>
        <a:solidFill>
          <a:schemeClr val="lt1">
            <a:alpha val="40000"/>
            <a:hueOff val="0"/>
            <a:satOff val="0"/>
            <a:lumOff val="0"/>
            <a:alphaOff val="0"/>
          </a:schemeClr>
        </a:solidFill>
        <a:ln w="952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673270" tIns="106680" rIns="106680" bIns="106680" numCol="1" spcCol="1270" anchor="ctr" anchorCtr="0">
          <a:noAutofit/>
        </a:bodyPr>
        <a:lstStyle/>
        <a:p>
          <a:pPr lvl="0" algn="l" defTabSz="1244600">
            <a:lnSpc>
              <a:spcPct val="90000"/>
            </a:lnSpc>
            <a:spcBef>
              <a:spcPct val="0"/>
            </a:spcBef>
            <a:spcAft>
              <a:spcPts val="0"/>
            </a:spcAft>
          </a:pPr>
          <a:r>
            <a:rPr lang="zh-CN" altLang="en-US" sz="2800" kern="1200" dirty="0" smtClean="0">
              <a:solidFill>
                <a:schemeClr val="accent1"/>
              </a:solidFill>
              <a:latin typeface="微软雅黑" panose="020B0503020204020204" pitchFamily="34" charset="-122"/>
              <a:ea typeface="微软雅黑" panose="020B0503020204020204" pitchFamily="34" charset="-122"/>
            </a:rPr>
            <a:t>网络课程学习应用服务系统：学习形式</a:t>
          </a:r>
          <a:endParaRPr lang="en-US" altLang="zh-CN" sz="2800" kern="1200" dirty="0" smtClean="0">
            <a:solidFill>
              <a:schemeClr val="accent1"/>
            </a:solidFill>
            <a:latin typeface="微软雅黑" panose="020B0503020204020204" pitchFamily="34" charset="-122"/>
            <a:ea typeface="微软雅黑" panose="020B0503020204020204" pitchFamily="34" charset="-122"/>
          </a:endParaRPr>
        </a:p>
      </dsp:txBody>
      <dsp:txXfrm>
        <a:off x="747675" y="146660"/>
        <a:ext cx="7388404" cy="994001"/>
      </dsp:txXfrm>
    </dsp:sp>
    <dsp:sp modelId="{13D2BCFF-2E0F-41A3-BB3C-03484240278C}">
      <dsp:nvSpPr>
        <dsp:cNvPr id="0" name=""/>
        <dsp:cNvSpPr/>
      </dsp:nvSpPr>
      <dsp:spPr>
        <a:xfrm>
          <a:off x="0" y="3082"/>
          <a:ext cx="1093548" cy="1043701"/>
        </a:xfrm>
        <a:prstGeom prst="rect">
          <a:avLst/>
        </a:prstGeom>
        <a:solidFill>
          <a:schemeClr val="accent1"/>
        </a:solidFill>
        <a:ln>
          <a:noFill/>
        </a:ln>
        <a:effectLst>
          <a:outerShdw blurRad="25400" dist="12700" dir="5400000" rotWithShape="0">
            <a:srgbClr val="000000">
              <a:alpha val="60000"/>
            </a:srgbClr>
          </a:outerShdw>
        </a:effectLst>
      </dsp:spPr>
      <dsp:style>
        <a:lnRef idx="0">
          <a:scrgbClr r="0" g="0" b="0"/>
        </a:lnRef>
        <a:fillRef idx="1">
          <a:scrgbClr r="0" g="0" b="0"/>
        </a:fillRef>
        <a:effectRef idx="3">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7CA3D-5124-46E3-9D54-B0C8B8EC89E6}">
      <dsp:nvSpPr>
        <dsp:cNvPr id="0" name=""/>
        <dsp:cNvSpPr/>
      </dsp:nvSpPr>
      <dsp:spPr>
        <a:xfrm>
          <a:off x="0" y="7442"/>
          <a:ext cx="2057400" cy="10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个性化</a:t>
          </a:r>
          <a:endParaRPr lang="en-US" altLang="zh-CN" sz="2000" kern="1200" dirty="0" smtClean="0">
            <a:latin typeface="微软雅黑" panose="020B0503020204020204" pitchFamily="34" charset="-122"/>
            <a:ea typeface="微软雅黑" panose="020B0503020204020204" pitchFamily="34" charset="-122"/>
          </a:endParaRPr>
        </a:p>
        <a:p>
          <a:pPr lvl="0" algn="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自主式学习</a:t>
          </a:r>
          <a:endParaRPr lang="zh-CN" altLang="en-US" sz="2000" kern="1200" dirty="0">
            <a:latin typeface="微软雅黑" panose="020B0503020204020204" pitchFamily="34" charset="-122"/>
            <a:ea typeface="微软雅黑" panose="020B0503020204020204" pitchFamily="34" charset="-122"/>
          </a:endParaRPr>
        </a:p>
      </dsp:txBody>
      <dsp:txXfrm>
        <a:off x="0" y="7442"/>
        <a:ext cx="2057400" cy="1039500"/>
      </dsp:txXfrm>
    </dsp:sp>
    <dsp:sp modelId="{C5075FF6-373D-444E-8DF1-D152E6F77171}">
      <dsp:nvSpPr>
        <dsp:cNvPr id="0" name=""/>
        <dsp:cNvSpPr/>
      </dsp:nvSpPr>
      <dsp:spPr>
        <a:xfrm>
          <a:off x="2057399" y="7442"/>
          <a:ext cx="411480" cy="1039500"/>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4D2D8E-7132-41A3-863A-23520F1AABD4}">
      <dsp:nvSpPr>
        <dsp:cNvPr id="0" name=""/>
        <dsp:cNvSpPr/>
      </dsp:nvSpPr>
      <dsp:spPr>
        <a:xfrm>
          <a:off x="2633471" y="7442"/>
          <a:ext cx="5596128" cy="1039500"/>
        </a:xfrm>
        <a:prstGeom prst="rect">
          <a:avLst/>
        </a:prstGeom>
        <a:blipFill rotWithShape="0">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微软雅黑" panose="020B0503020204020204" pitchFamily="34" charset="-122"/>
              <a:ea typeface="微软雅黑" panose="020B0503020204020204" pitchFamily="34" charset="-122"/>
            </a:rPr>
            <a:t>对于</a:t>
          </a:r>
          <a:r>
            <a:rPr lang="zh-CN" altLang="en-US" sz="1800" kern="1200" dirty="0">
              <a:latin typeface="微软雅黑" panose="020B0503020204020204" pitchFamily="34" charset="-122"/>
              <a:ea typeface="微软雅黑" panose="020B0503020204020204" pitchFamily="34" charset="-122"/>
            </a:rPr>
            <a:t>非慕课形式的常规课程，以观看视频和阅读课件为主要形式。</a:t>
          </a:r>
        </a:p>
      </dsp:txBody>
      <dsp:txXfrm>
        <a:off x="2633471" y="7442"/>
        <a:ext cx="5596128" cy="1039500"/>
      </dsp:txXfrm>
    </dsp:sp>
    <dsp:sp modelId="{FB4A87FA-EC9A-4C4A-B22B-BC714D4ACA09}">
      <dsp:nvSpPr>
        <dsp:cNvPr id="0" name=""/>
        <dsp:cNvSpPr/>
      </dsp:nvSpPr>
      <dsp:spPr>
        <a:xfrm>
          <a:off x="0" y="1236082"/>
          <a:ext cx="2057400"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zh-CN" altLang="en-US" sz="2000" kern="1200" dirty="0">
              <a:latin typeface="微软雅黑" panose="020B0503020204020204" pitchFamily="34" charset="-122"/>
              <a:ea typeface="微软雅黑" panose="020B0503020204020204" pitchFamily="34" charset="-122"/>
            </a:rPr>
            <a:t>普通慕</a:t>
          </a:r>
          <a:r>
            <a:rPr lang="zh-CN" altLang="en-US" sz="2000" kern="1200" dirty="0" smtClean="0">
              <a:latin typeface="微软雅黑" panose="020B0503020204020204" pitchFamily="34" charset="-122"/>
              <a:ea typeface="微软雅黑" panose="020B0503020204020204" pitchFamily="34" charset="-122"/>
            </a:rPr>
            <a:t>课</a:t>
          </a:r>
          <a:r>
            <a:rPr lang="en-US" altLang="zh-CN" sz="2000" kern="1200" dirty="0" smtClean="0">
              <a:latin typeface="微软雅黑" panose="020B0503020204020204" pitchFamily="34" charset="-122"/>
              <a:ea typeface="微软雅黑" panose="020B0503020204020204" pitchFamily="34" charset="-122"/>
            </a:rPr>
            <a:t/>
          </a:r>
          <a:br>
            <a:rPr lang="en-US" altLang="zh-CN" sz="2000" kern="1200" dirty="0" smtClean="0">
              <a:latin typeface="微软雅黑" panose="020B0503020204020204" pitchFamily="34" charset="-122"/>
              <a:ea typeface="微软雅黑" panose="020B0503020204020204" pitchFamily="34" charset="-122"/>
            </a:rPr>
          </a:br>
          <a:r>
            <a:rPr lang="zh-CN" altLang="en-US" sz="2000" kern="1200" dirty="0" smtClean="0">
              <a:latin typeface="微软雅黑" panose="020B0503020204020204" pitchFamily="34" charset="-122"/>
              <a:ea typeface="微软雅黑" panose="020B0503020204020204" pitchFamily="34" charset="-122"/>
            </a:rPr>
            <a:t>学习</a:t>
          </a:r>
          <a:endParaRPr lang="zh-CN" altLang="en-US" sz="2000" kern="1200" dirty="0">
            <a:latin typeface="微软雅黑" panose="020B0503020204020204" pitchFamily="34" charset="-122"/>
            <a:ea typeface="微软雅黑" panose="020B0503020204020204" pitchFamily="34" charset="-122"/>
          </a:endParaRPr>
        </a:p>
      </dsp:txBody>
      <dsp:txXfrm>
        <a:off x="0" y="1236082"/>
        <a:ext cx="2057400" cy="891000"/>
      </dsp:txXfrm>
    </dsp:sp>
    <dsp:sp modelId="{757FEF6E-16C6-4970-BB71-0BDABF803253}">
      <dsp:nvSpPr>
        <dsp:cNvPr id="0" name=""/>
        <dsp:cNvSpPr/>
      </dsp:nvSpPr>
      <dsp:spPr>
        <a:xfrm>
          <a:off x="2057399" y="1082942"/>
          <a:ext cx="411480" cy="1197281"/>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EFD2B6-983C-47A0-919F-A11F17A234B1}">
      <dsp:nvSpPr>
        <dsp:cNvPr id="0" name=""/>
        <dsp:cNvSpPr/>
      </dsp:nvSpPr>
      <dsp:spPr>
        <a:xfrm>
          <a:off x="2633471" y="1082942"/>
          <a:ext cx="5596128" cy="1197281"/>
        </a:xfrm>
        <a:prstGeom prst="rect">
          <a:avLst/>
        </a:prstGeom>
        <a:blipFill rotWithShape="0">
          <a:blip xmlns:r="http://schemas.openxmlformats.org/officeDocument/2006/relationships" r:embed="rId1">
            <a:duotone>
              <a:schemeClr val="accent3">
                <a:hueOff val="0"/>
                <a:satOff val="0"/>
                <a:lumOff val="0"/>
                <a:alphaOff val="0"/>
                <a:shade val="88000"/>
                <a:lumMod val="88000"/>
              </a:schemeClr>
              <a:schemeClr val="accent3">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微软雅黑" panose="020B0503020204020204" pitchFamily="34" charset="-122"/>
              <a:ea typeface="微软雅黑" panose="020B0503020204020204" pitchFamily="34" charset="-122"/>
            </a:rPr>
            <a:t>按照</a:t>
          </a:r>
          <a:r>
            <a:rPr lang="zh-CN" altLang="en-US" sz="1800" kern="1200" dirty="0">
              <a:latin typeface="微软雅黑" panose="020B0503020204020204" pitchFamily="34" charset="-122"/>
              <a:ea typeface="微软雅黑" panose="020B0503020204020204" pitchFamily="34" charset="-122"/>
            </a:rPr>
            <a:t>设计者的教学计划完成学习，学习进度受控制，无缝集成在线作业和测验，可随时“记笔记”、“提问题”、“分享心得”。</a:t>
          </a:r>
        </a:p>
      </dsp:txBody>
      <dsp:txXfrm>
        <a:off x="2633471" y="1082942"/>
        <a:ext cx="5596128" cy="1197281"/>
      </dsp:txXfrm>
    </dsp:sp>
    <dsp:sp modelId="{45145699-E285-4E5C-AFB3-B5A7A8296B35}">
      <dsp:nvSpPr>
        <dsp:cNvPr id="0" name=""/>
        <dsp:cNvSpPr/>
      </dsp:nvSpPr>
      <dsp:spPr>
        <a:xfrm>
          <a:off x="0" y="2316223"/>
          <a:ext cx="2057400" cy="103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zh-CN" altLang="en-US" sz="2000" kern="1200" dirty="0">
              <a:latin typeface="微软雅黑" panose="020B0503020204020204" pitchFamily="34" charset="-122"/>
              <a:ea typeface="微软雅黑" panose="020B0503020204020204" pitchFamily="34" charset="-122"/>
            </a:rPr>
            <a:t>计学分</a:t>
          </a:r>
          <a:r>
            <a:rPr lang="zh-CN" altLang="en-US" sz="2000" kern="1200" dirty="0" smtClean="0">
              <a:latin typeface="微软雅黑" panose="020B0503020204020204" pitchFamily="34" charset="-122"/>
              <a:ea typeface="微软雅黑" panose="020B0503020204020204" pitchFamily="34" charset="-122"/>
            </a:rPr>
            <a:t>式</a:t>
          </a:r>
          <a:endParaRPr lang="en-US" altLang="zh-CN" sz="2000" kern="1200" dirty="0" smtClean="0">
            <a:latin typeface="微软雅黑" panose="020B0503020204020204" pitchFamily="34" charset="-122"/>
            <a:ea typeface="微软雅黑" panose="020B0503020204020204" pitchFamily="34" charset="-122"/>
          </a:endParaRPr>
        </a:p>
        <a:p>
          <a:pPr lvl="0" algn="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慕</a:t>
          </a:r>
          <a:r>
            <a:rPr lang="zh-CN" altLang="en-US" sz="2000" kern="1200" dirty="0">
              <a:latin typeface="微软雅黑" panose="020B0503020204020204" pitchFamily="34" charset="-122"/>
              <a:ea typeface="微软雅黑" panose="020B0503020204020204" pitchFamily="34" charset="-122"/>
            </a:rPr>
            <a:t>课学习</a:t>
          </a:r>
        </a:p>
      </dsp:txBody>
      <dsp:txXfrm>
        <a:off x="0" y="2316223"/>
        <a:ext cx="2057400" cy="1039500"/>
      </dsp:txXfrm>
    </dsp:sp>
    <dsp:sp modelId="{B9D3C806-2BCE-437C-8E82-13E5F09F6D35}">
      <dsp:nvSpPr>
        <dsp:cNvPr id="0" name=""/>
        <dsp:cNvSpPr/>
      </dsp:nvSpPr>
      <dsp:spPr>
        <a:xfrm>
          <a:off x="2057399" y="2316223"/>
          <a:ext cx="411480" cy="1039500"/>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BA151-B63A-431D-BCDE-7A47B9D1246B}">
      <dsp:nvSpPr>
        <dsp:cNvPr id="0" name=""/>
        <dsp:cNvSpPr/>
      </dsp:nvSpPr>
      <dsp:spPr>
        <a:xfrm>
          <a:off x="2633471" y="2316223"/>
          <a:ext cx="5596128" cy="1039500"/>
        </a:xfrm>
        <a:prstGeom prst="rect">
          <a:avLst/>
        </a:prstGeom>
        <a:blipFill rotWithShape="0">
          <a:blip xmlns:r="http://schemas.openxmlformats.org/officeDocument/2006/relationships" r:embed="rId1">
            <a:duotone>
              <a:schemeClr val="accent4">
                <a:hueOff val="0"/>
                <a:satOff val="0"/>
                <a:lumOff val="0"/>
                <a:alphaOff val="0"/>
                <a:shade val="88000"/>
                <a:lumMod val="88000"/>
              </a:schemeClr>
              <a:schemeClr val="accent4">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微软雅黑" panose="020B0503020204020204" pitchFamily="34" charset="-122"/>
              <a:ea typeface="微软雅黑" panose="020B0503020204020204" pitchFamily="34" charset="-122"/>
            </a:rPr>
            <a:t>课程</a:t>
          </a:r>
          <a:r>
            <a:rPr lang="zh-CN" altLang="en-US" sz="1800" kern="1200" dirty="0">
              <a:latin typeface="微软雅黑" panose="020B0503020204020204" pitchFamily="34" charset="-122"/>
              <a:ea typeface="微软雅黑" panose="020B0503020204020204" pitchFamily="34" charset="-122"/>
            </a:rPr>
            <a:t>如果被设置为计算学分，在成绩合格之后，学生可以申请获取学分。</a:t>
          </a:r>
        </a:p>
      </dsp:txBody>
      <dsp:txXfrm>
        <a:off x="2633471" y="2316223"/>
        <a:ext cx="5596128" cy="1039500"/>
      </dsp:txXfrm>
    </dsp:sp>
    <dsp:sp modelId="{2CE34D9C-5F3F-4D73-8323-21080D29EED5}">
      <dsp:nvSpPr>
        <dsp:cNvPr id="0" name=""/>
        <dsp:cNvSpPr/>
      </dsp:nvSpPr>
      <dsp:spPr>
        <a:xfrm>
          <a:off x="0" y="3569614"/>
          <a:ext cx="2057400" cy="4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实时教学</a:t>
          </a:r>
          <a:endParaRPr lang="zh-CN" altLang="en-US" sz="2000" kern="1200" dirty="0">
            <a:latin typeface="微软雅黑" panose="020B0503020204020204" pitchFamily="34" charset="-122"/>
            <a:ea typeface="微软雅黑" panose="020B0503020204020204" pitchFamily="34" charset="-122"/>
          </a:endParaRPr>
        </a:p>
      </dsp:txBody>
      <dsp:txXfrm>
        <a:off x="0" y="3569614"/>
        <a:ext cx="2057400" cy="495000"/>
      </dsp:txXfrm>
    </dsp:sp>
    <dsp:sp modelId="{8C0B4439-C33E-44DB-9EBF-7443C094C99C}">
      <dsp:nvSpPr>
        <dsp:cNvPr id="0" name=""/>
        <dsp:cNvSpPr/>
      </dsp:nvSpPr>
      <dsp:spPr>
        <a:xfrm>
          <a:off x="2057399" y="3391723"/>
          <a:ext cx="411480" cy="850781"/>
        </a:xfrm>
        <a:prstGeom prst="leftBrace">
          <a:avLst>
            <a:gd name="adj1" fmla="val 35000"/>
            <a:gd name="adj2" fmla="val 50000"/>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B48CAB-7CB0-4E4B-878B-0451F27ED319}">
      <dsp:nvSpPr>
        <dsp:cNvPr id="0" name=""/>
        <dsp:cNvSpPr/>
      </dsp:nvSpPr>
      <dsp:spPr>
        <a:xfrm>
          <a:off x="2633471" y="3391723"/>
          <a:ext cx="5596128" cy="850781"/>
        </a:xfrm>
        <a:prstGeom prst="rect">
          <a:avLst/>
        </a:prstGeom>
        <a:blipFill rotWithShape="0">
          <a:blip xmlns:r="http://schemas.openxmlformats.org/officeDocument/2006/relationships" r:embed="rId1">
            <a:duotone>
              <a:schemeClr val="accent5">
                <a:hueOff val="0"/>
                <a:satOff val="0"/>
                <a:lumOff val="0"/>
                <a:alphaOff val="0"/>
                <a:shade val="88000"/>
                <a:lumMod val="88000"/>
              </a:schemeClr>
              <a:schemeClr val="accent5">
                <a:hueOff val="0"/>
                <a:satOff val="0"/>
                <a:lumOff val="0"/>
                <a:alphaOff val="0"/>
              </a:schemeClr>
            </a:duotone>
          </a:blip>
          <a:tile tx="0" ty="0" sx="100000" sy="100000" flip="none" algn="tl"/>
        </a:blipFill>
        <a:ln>
          <a:noFill/>
        </a:ln>
        <a:effectLst>
          <a:outerShdw blurRad="25400" dist="127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latin typeface="微软雅黑" panose="020B0503020204020204" pitchFamily="34" charset="-122"/>
              <a:ea typeface="微软雅黑" panose="020B0503020204020204" pitchFamily="34" charset="-122"/>
            </a:rPr>
            <a:t>各校学生通过直播互动的形式，在同一时间进行实时学习，在线和老师进行沟通，统一考核并获取学分。</a:t>
          </a:r>
          <a:endParaRPr lang="zh-CN" altLang="en-US" sz="1800" kern="1200" dirty="0">
            <a:latin typeface="微软雅黑" panose="020B0503020204020204" pitchFamily="34" charset="-122"/>
            <a:ea typeface="微软雅黑" panose="020B0503020204020204" pitchFamily="34" charset="-122"/>
          </a:endParaRPr>
        </a:p>
      </dsp:txBody>
      <dsp:txXfrm>
        <a:off x="2633471" y="3391723"/>
        <a:ext cx="5596128" cy="8507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B1D7C-98E5-4723-8398-D4E2B3AAE533}">
      <dsp:nvSpPr>
        <dsp:cNvPr id="0" name=""/>
        <dsp:cNvSpPr/>
      </dsp:nvSpPr>
      <dsp:spPr>
        <a:xfrm>
          <a:off x="3907795" y="1172"/>
          <a:ext cx="3018168" cy="1365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altLang="en-US" sz="2100" kern="1200" dirty="0" smtClean="0"/>
            <a:t>信息意识</a:t>
          </a:r>
          <a:endParaRPr lang="zh-CN" altLang="en-US" sz="2100" kern="1200" dirty="0"/>
        </a:p>
        <a:p>
          <a:pPr marL="171450" lvl="1" indent="-171450" algn="l" defTabSz="711200">
            <a:lnSpc>
              <a:spcPct val="90000"/>
            </a:lnSpc>
            <a:spcBef>
              <a:spcPct val="0"/>
            </a:spcBef>
            <a:spcAft>
              <a:spcPct val="15000"/>
            </a:spcAft>
            <a:buChar char="••"/>
          </a:pPr>
          <a:r>
            <a:rPr lang="zh-CN" altLang="en-US" sz="1600" kern="1200" dirty="0" smtClean="0"/>
            <a:t>检索基本理论</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搜索引擎与搜索技巧</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a:t>
          </a:r>
          <a:endParaRPr lang="zh-CN" altLang="en-US" sz="1600" kern="1200" dirty="0"/>
        </a:p>
      </dsp:txBody>
      <dsp:txXfrm>
        <a:off x="3907795" y="1172"/>
        <a:ext cx="3018168" cy="1365069"/>
      </dsp:txXfrm>
    </dsp:sp>
    <dsp:sp modelId="{1A28B53E-E78E-4621-9EDF-7BBBB5CFBC93}">
      <dsp:nvSpPr>
        <dsp:cNvPr id="0" name=""/>
        <dsp:cNvSpPr/>
      </dsp:nvSpPr>
      <dsp:spPr>
        <a:xfrm>
          <a:off x="2421235" y="1172"/>
          <a:ext cx="1351418" cy="136506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26A6CF-7073-4F11-8A3E-9641F70DA960}">
      <dsp:nvSpPr>
        <dsp:cNvPr id="0" name=""/>
        <dsp:cNvSpPr/>
      </dsp:nvSpPr>
      <dsp:spPr>
        <a:xfrm>
          <a:off x="2421235" y="1591478"/>
          <a:ext cx="3018168" cy="1365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altLang="en-US" sz="2100" kern="1200" dirty="0" smtClean="0"/>
            <a:t>信息技能</a:t>
          </a:r>
          <a:endParaRPr lang="zh-CN" altLang="en-US" sz="2100" kern="1200" dirty="0"/>
        </a:p>
        <a:p>
          <a:pPr marL="171450" lvl="1" indent="-171450" algn="l" defTabSz="711200">
            <a:lnSpc>
              <a:spcPct val="90000"/>
            </a:lnSpc>
            <a:spcBef>
              <a:spcPct val="0"/>
            </a:spcBef>
            <a:spcAft>
              <a:spcPct val="15000"/>
            </a:spcAft>
            <a:buChar char="••"/>
          </a:pPr>
          <a:r>
            <a:rPr lang="zh-CN" altLang="en-US" sz="1600" kern="1200" dirty="0" smtClean="0"/>
            <a:t>专业数据库使用</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EndNote</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a:t>
          </a:r>
          <a:endParaRPr lang="zh-CN" altLang="en-US" sz="1600" kern="1200" dirty="0"/>
        </a:p>
      </dsp:txBody>
      <dsp:txXfrm>
        <a:off x="2421235" y="1591478"/>
        <a:ext cx="3018168" cy="1365069"/>
      </dsp:txXfrm>
    </dsp:sp>
    <dsp:sp modelId="{6C35CF4D-DD71-4649-B1F3-B15C309B74E6}">
      <dsp:nvSpPr>
        <dsp:cNvPr id="0" name=""/>
        <dsp:cNvSpPr/>
      </dsp:nvSpPr>
      <dsp:spPr>
        <a:xfrm>
          <a:off x="5574545" y="1591478"/>
          <a:ext cx="1351418" cy="136506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B2366-D3F2-4C99-92AB-82593AB7D3ED}">
      <dsp:nvSpPr>
        <dsp:cNvPr id="0" name=""/>
        <dsp:cNvSpPr/>
      </dsp:nvSpPr>
      <dsp:spPr>
        <a:xfrm>
          <a:off x="3907795" y="3181784"/>
          <a:ext cx="3018168" cy="1365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altLang="en-US" sz="2100" kern="1200" dirty="0" smtClean="0"/>
            <a:t>信息分析</a:t>
          </a:r>
          <a:endParaRPr lang="zh-CN" altLang="en-US" sz="2100" kern="1200" dirty="0"/>
        </a:p>
        <a:p>
          <a:pPr marL="171450" lvl="1" indent="-171450" algn="l" defTabSz="711200">
            <a:lnSpc>
              <a:spcPct val="90000"/>
            </a:lnSpc>
            <a:spcBef>
              <a:spcPct val="0"/>
            </a:spcBef>
            <a:spcAft>
              <a:spcPct val="15000"/>
            </a:spcAft>
            <a:buChar char="••"/>
          </a:pPr>
          <a:r>
            <a:rPr lang="zh-CN" altLang="en-US" sz="1600" kern="1200" dirty="0" smtClean="0"/>
            <a:t>学科前沿信息分析与研究</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论文写作与投稿</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a:t>
          </a:r>
          <a:endParaRPr lang="zh-CN" altLang="en-US" sz="1600" kern="1200" dirty="0"/>
        </a:p>
      </dsp:txBody>
      <dsp:txXfrm>
        <a:off x="3907795" y="3181784"/>
        <a:ext cx="3018168" cy="1365069"/>
      </dsp:txXfrm>
    </dsp:sp>
    <dsp:sp modelId="{6D5E812D-BF02-4868-92D5-B82562074C51}">
      <dsp:nvSpPr>
        <dsp:cNvPr id="0" name=""/>
        <dsp:cNvSpPr/>
      </dsp:nvSpPr>
      <dsp:spPr>
        <a:xfrm>
          <a:off x="2421235" y="3181784"/>
          <a:ext cx="1351418" cy="136506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9A136C-03F3-4547-8DF1-70B160BBFAB9}">
      <dsp:nvSpPr>
        <dsp:cNvPr id="0" name=""/>
        <dsp:cNvSpPr/>
      </dsp:nvSpPr>
      <dsp:spPr>
        <a:xfrm>
          <a:off x="2421235" y="4772090"/>
          <a:ext cx="3018168" cy="13650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zh-CN" altLang="en-US" sz="2100" kern="1200" dirty="0" smtClean="0"/>
            <a:t>信息创新</a:t>
          </a:r>
          <a:endParaRPr lang="zh-CN" altLang="en-US" sz="2100" kern="1200" dirty="0"/>
        </a:p>
        <a:p>
          <a:pPr marL="171450" lvl="1" indent="-171450" algn="l" defTabSz="711200">
            <a:lnSpc>
              <a:spcPct val="90000"/>
            </a:lnSpc>
            <a:spcBef>
              <a:spcPct val="0"/>
            </a:spcBef>
            <a:spcAft>
              <a:spcPct val="15000"/>
            </a:spcAft>
            <a:buChar char="••"/>
          </a:pPr>
          <a:r>
            <a:rPr lang="zh-CN" altLang="en-US" sz="1600" kern="1200" dirty="0" smtClean="0"/>
            <a:t>如何写好开题报告</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smtClean="0"/>
            <a:t>如何申请专利</a:t>
          </a:r>
          <a:endParaRPr lang="zh-CN" altLang="en-US" sz="1600" kern="1200" dirty="0"/>
        </a:p>
        <a:p>
          <a:pPr marL="171450" lvl="1" indent="-171450" algn="l" defTabSz="711200">
            <a:lnSpc>
              <a:spcPct val="90000"/>
            </a:lnSpc>
            <a:spcBef>
              <a:spcPct val="0"/>
            </a:spcBef>
            <a:spcAft>
              <a:spcPct val="15000"/>
            </a:spcAft>
            <a:buChar char="••"/>
          </a:pPr>
          <a:r>
            <a:rPr lang="en-US" altLang="zh-CN" sz="1600" kern="1200" dirty="0" smtClean="0"/>
            <a:t>…</a:t>
          </a:r>
          <a:endParaRPr lang="zh-CN" altLang="en-US" sz="1600" kern="1200" dirty="0"/>
        </a:p>
      </dsp:txBody>
      <dsp:txXfrm>
        <a:off x="2421235" y="4772090"/>
        <a:ext cx="3018168" cy="1365069"/>
      </dsp:txXfrm>
    </dsp:sp>
    <dsp:sp modelId="{2953463B-FAEB-4C29-8B36-EE3F4BF02382}">
      <dsp:nvSpPr>
        <dsp:cNvPr id="0" name=""/>
        <dsp:cNvSpPr/>
      </dsp:nvSpPr>
      <dsp:spPr>
        <a:xfrm>
          <a:off x="5574545" y="4772090"/>
          <a:ext cx="1351418" cy="1365069"/>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altLang="zh-CN" sz="2300" kern="1200" dirty="0" smtClean="0"/>
            <a:t>2001 </a:t>
          </a:r>
        </a:p>
        <a:p>
          <a:pPr lvl="0" algn="ctr" defTabSz="1022350">
            <a:lnSpc>
              <a:spcPct val="90000"/>
            </a:lnSpc>
            <a:spcBef>
              <a:spcPct val="0"/>
            </a:spcBef>
            <a:spcAft>
              <a:spcPct val="35000"/>
            </a:spcAft>
          </a:pPr>
          <a:r>
            <a:rPr lang="en-US" altLang="zh-CN" sz="2300" kern="1200" dirty="0" smtClean="0"/>
            <a:t>MIT</a:t>
          </a:r>
          <a:endParaRPr lang="zh-CN" altLang="en-US" sz="23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altLang="zh-CN" sz="2300" kern="1200" dirty="0" smtClean="0"/>
            <a:t>2003</a:t>
          </a:r>
        </a:p>
        <a:p>
          <a:pPr lvl="0" algn="ctr" defTabSz="1022350">
            <a:lnSpc>
              <a:spcPct val="90000"/>
            </a:lnSpc>
            <a:spcBef>
              <a:spcPct val="0"/>
            </a:spcBef>
            <a:spcAft>
              <a:spcPct val="35000"/>
            </a:spcAft>
          </a:pPr>
          <a:r>
            <a:rPr lang="en-US" altLang="zh-CN" sz="2300" kern="1200" dirty="0" smtClean="0"/>
            <a:t>CC</a:t>
          </a:r>
          <a:endParaRPr lang="zh-CN" altLang="en-US" sz="23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altLang="zh-CN" sz="2300" kern="1200" dirty="0" smtClean="0"/>
            <a:t>2003</a:t>
          </a:r>
        </a:p>
        <a:p>
          <a:pPr lvl="0" algn="ctr" defTabSz="1022350">
            <a:lnSpc>
              <a:spcPct val="90000"/>
            </a:lnSpc>
            <a:spcBef>
              <a:spcPct val="0"/>
            </a:spcBef>
            <a:spcAft>
              <a:spcPct val="35000"/>
            </a:spcAft>
          </a:pPr>
          <a:r>
            <a:rPr lang="en-US" altLang="zh-CN" sz="2300" kern="1200" dirty="0" smtClean="0"/>
            <a:t>CC</a:t>
          </a:r>
          <a:endParaRPr lang="zh-CN" altLang="en-US" sz="23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en-US" altLang="zh-CN" sz="2300" kern="1200" dirty="0" smtClean="0"/>
            <a:t>2003</a:t>
          </a:r>
        </a:p>
        <a:p>
          <a:pPr lvl="0" algn="ctr" defTabSz="1022350">
            <a:lnSpc>
              <a:spcPct val="90000"/>
            </a:lnSpc>
            <a:spcBef>
              <a:spcPct val="0"/>
            </a:spcBef>
            <a:spcAft>
              <a:spcPct val="35000"/>
            </a:spcAft>
          </a:pPr>
          <a:r>
            <a:rPr lang="en-US" altLang="zh-CN" sz="2300" kern="1200" dirty="0" smtClean="0"/>
            <a:t>CC</a:t>
          </a:r>
          <a:endParaRPr lang="zh-CN" altLang="en-US" sz="23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ctr" defTabSz="1066800">
            <a:lnSpc>
              <a:spcPct val="90000"/>
            </a:lnSpc>
            <a:spcBef>
              <a:spcPct val="0"/>
            </a:spcBef>
            <a:spcAft>
              <a:spcPct val="35000"/>
            </a:spcAft>
          </a:pPr>
          <a:r>
            <a:rPr lang="en-US" altLang="zh-CN" sz="2400" kern="1200" dirty="0" smtClean="0"/>
            <a:t>2006 iTunes U</a:t>
          </a:r>
          <a:endParaRPr lang="zh-CN" altLang="en-US" sz="24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en-US" altLang="zh-CN" sz="2600" kern="1200" dirty="0" smtClean="0"/>
            <a:t>2010 China</a:t>
          </a:r>
          <a:endParaRPr lang="zh-CN" altLang="en-US" sz="26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776D3-6045-4470-95CE-2B3CED11C122}">
      <dsp:nvSpPr>
        <dsp:cNvPr id="0" name=""/>
        <dsp:cNvSpPr/>
      </dsp:nvSpPr>
      <dsp:spPr>
        <a:xfrm>
          <a:off x="0" y="797891"/>
          <a:ext cx="1784626" cy="1063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A90D9-3719-4F60-8DE2-91F5190977C7}">
      <dsp:nvSpPr>
        <dsp:cNvPr id="0" name=""/>
        <dsp:cNvSpPr/>
      </dsp:nvSpPr>
      <dsp:spPr>
        <a:xfrm>
          <a:off x="0" y="0"/>
          <a:ext cx="1606163" cy="1063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a:lnSpc>
              <a:spcPct val="90000"/>
            </a:lnSpc>
            <a:spcBef>
              <a:spcPct val="0"/>
            </a:spcBef>
            <a:spcAft>
              <a:spcPct val="35000"/>
            </a:spcAft>
          </a:pPr>
          <a:r>
            <a:rPr lang="en-US" altLang="zh-CN" sz="2600" kern="1200" dirty="0" smtClean="0"/>
            <a:t>2010 China</a:t>
          </a:r>
          <a:endParaRPr lang="zh-CN" altLang="en-US" sz="2600" kern="1200" dirty="0"/>
        </a:p>
      </dsp:txBody>
      <dsp:txXfrm>
        <a:off x="0" y="0"/>
        <a:ext cx="1606163" cy="1063854"/>
      </dsp:txXfrm>
    </dsp:sp>
    <dsp:sp modelId="{7FC6CE35-B29D-4B59-B8BB-4B9D54EFED47}">
      <dsp:nvSpPr>
        <dsp:cNvPr id="0" name=""/>
        <dsp:cNvSpPr/>
      </dsp:nvSpPr>
      <dsp:spPr>
        <a:xfrm>
          <a:off x="670099" y="1196836"/>
          <a:ext cx="265963" cy="2659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1/layout/TabList">
  <dgm:title val="标签列表"/>
  <dgm:desc val="用来显示无序或分组信息块。非常适合带有少量级别 1 文字的列表。第一行级别 2 文字显示在级别 1 文字旁边，其余的级别 2 文字出现在级别 1 文字下面。"/>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diagrams.loki3.com/BracketList">
  <dgm:title val="垂直括弧列表"/>
  <dgm:desc val="用于显示分组的信息块。适合大量级别 2 文字。"/>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16767" cy="49447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12676" y="1"/>
            <a:ext cx="2916767" cy="494472"/>
          </a:xfrm>
          <a:prstGeom prst="rect">
            <a:avLst/>
          </a:prstGeom>
        </p:spPr>
        <p:txBody>
          <a:bodyPr vert="horz" lIns="91440" tIns="45720" rIns="91440" bIns="45720" rtlCol="0"/>
          <a:lstStyle>
            <a:lvl1pPr algn="r">
              <a:defRPr sz="1200"/>
            </a:lvl1pPr>
          </a:lstStyle>
          <a:p>
            <a:fld id="{7D61257C-23FC-429A-81EA-C2ED75884E2C}" type="datetimeFigureOut">
              <a:rPr lang="zh-CN" altLang="en-US" smtClean="0"/>
              <a:t>2014/4/26</a:t>
            </a:fld>
            <a:endParaRPr lang="zh-CN" altLang="en-US"/>
          </a:p>
        </p:txBody>
      </p:sp>
      <p:sp>
        <p:nvSpPr>
          <p:cNvPr id="4" name="页脚占位符 3"/>
          <p:cNvSpPr>
            <a:spLocks noGrp="1"/>
          </p:cNvSpPr>
          <p:nvPr>
            <p:ph type="ftr" sz="quarter" idx="2"/>
          </p:nvPr>
        </p:nvSpPr>
        <p:spPr>
          <a:xfrm>
            <a:off x="0" y="9360730"/>
            <a:ext cx="2916767" cy="49447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12676" y="9360730"/>
            <a:ext cx="2916767" cy="494470"/>
          </a:xfrm>
          <a:prstGeom prst="rect">
            <a:avLst/>
          </a:prstGeom>
        </p:spPr>
        <p:txBody>
          <a:bodyPr vert="horz" lIns="91440" tIns="45720" rIns="91440" bIns="45720" rtlCol="0" anchor="b"/>
          <a:lstStyle>
            <a:lvl1pPr algn="r">
              <a:defRPr sz="1200"/>
            </a:lvl1pPr>
          </a:lstStyle>
          <a:p>
            <a:fld id="{E937A782-69D6-48F7-B339-D98F0027C032}" type="slidenum">
              <a:rPr lang="zh-CN" altLang="en-US" smtClean="0"/>
              <a:t>‹#›</a:t>
            </a:fld>
            <a:endParaRPr lang="zh-CN" altLang="en-US"/>
          </a:p>
        </p:txBody>
      </p:sp>
    </p:spTree>
    <p:extLst>
      <p:ext uri="{BB962C8B-B14F-4D97-AF65-F5344CB8AC3E}">
        <p14:creationId xmlns:p14="http://schemas.microsoft.com/office/powerpoint/2010/main" val="353431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16767" cy="49447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2676" y="1"/>
            <a:ext cx="2916767" cy="494472"/>
          </a:xfrm>
          <a:prstGeom prst="rect">
            <a:avLst/>
          </a:prstGeom>
        </p:spPr>
        <p:txBody>
          <a:bodyPr vert="horz" lIns="91440" tIns="45720" rIns="91440" bIns="45720" rtlCol="0"/>
          <a:lstStyle>
            <a:lvl1pPr algn="r">
              <a:defRPr sz="1200"/>
            </a:lvl1pPr>
          </a:lstStyle>
          <a:p>
            <a:fld id="{6432CFE8-06FB-4633-93BC-98BB80A60B6B}" type="datetimeFigureOut">
              <a:rPr lang="zh-CN" altLang="en-US" smtClean="0"/>
              <a:t>2014/4/26</a:t>
            </a:fld>
            <a:endParaRPr lang="zh-CN" altLang="en-US"/>
          </a:p>
        </p:txBody>
      </p:sp>
      <p:sp>
        <p:nvSpPr>
          <p:cNvPr id="4" name="幻灯片图像占位符 3"/>
          <p:cNvSpPr>
            <a:spLocks noGrp="1" noRot="1" noChangeAspect="1"/>
          </p:cNvSpPr>
          <p:nvPr>
            <p:ph type="sldImg" idx="2"/>
          </p:nvPr>
        </p:nvSpPr>
        <p:spPr>
          <a:xfrm>
            <a:off x="409575" y="1231900"/>
            <a:ext cx="5911850" cy="33258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100" y="4742815"/>
            <a:ext cx="5384800" cy="388048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60730"/>
            <a:ext cx="2916767" cy="49447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2676" y="9360730"/>
            <a:ext cx="2916767" cy="494470"/>
          </a:xfrm>
          <a:prstGeom prst="rect">
            <a:avLst/>
          </a:prstGeom>
        </p:spPr>
        <p:txBody>
          <a:bodyPr vert="horz" lIns="91440" tIns="45720" rIns="91440" bIns="45720" rtlCol="0" anchor="b"/>
          <a:lstStyle>
            <a:lvl1pPr algn="r">
              <a:defRPr sz="1200"/>
            </a:lvl1pPr>
          </a:lstStyle>
          <a:p>
            <a:fld id="{AC6975F5-0B0F-4178-A046-D89C9ED36AAE}" type="slidenum">
              <a:rPr lang="zh-CN" altLang="en-US" smtClean="0"/>
              <a:t>‹#›</a:t>
            </a:fld>
            <a:endParaRPr lang="zh-CN" altLang="en-US"/>
          </a:p>
        </p:txBody>
      </p:sp>
    </p:spTree>
    <p:extLst>
      <p:ext uri="{BB962C8B-B14F-4D97-AF65-F5344CB8AC3E}">
        <p14:creationId xmlns:p14="http://schemas.microsoft.com/office/powerpoint/2010/main" val="204061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a:t>
            </a:fld>
            <a:endParaRPr lang="zh-CN" altLang="en-US"/>
          </a:p>
        </p:txBody>
      </p:sp>
    </p:spTree>
    <p:extLst>
      <p:ext uri="{BB962C8B-B14F-4D97-AF65-F5344CB8AC3E}">
        <p14:creationId xmlns:p14="http://schemas.microsoft.com/office/powerpoint/2010/main" val="409200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10</a:t>
            </a:fld>
            <a:endParaRPr lang="zh-CN" altLang="en-US"/>
          </a:p>
        </p:txBody>
      </p:sp>
    </p:spTree>
    <p:extLst>
      <p:ext uri="{BB962C8B-B14F-4D97-AF65-F5344CB8AC3E}">
        <p14:creationId xmlns:p14="http://schemas.microsoft.com/office/powerpoint/2010/main" val="221407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11</a:t>
            </a:fld>
            <a:endParaRPr lang="zh-CN" altLang="en-US"/>
          </a:p>
        </p:txBody>
      </p:sp>
    </p:spTree>
    <p:extLst>
      <p:ext uri="{BB962C8B-B14F-4D97-AF65-F5344CB8AC3E}">
        <p14:creationId xmlns:p14="http://schemas.microsoft.com/office/powerpoint/2010/main" val="2921508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defRPr/>
            </a:pPr>
            <a:endParaRPr lang="en-US" altLang="zh-CN"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12</a:t>
            </a:fld>
            <a:endParaRPr lang="zh-CN" altLang="en-US"/>
          </a:p>
        </p:txBody>
      </p:sp>
    </p:spTree>
    <p:extLst>
      <p:ext uri="{BB962C8B-B14F-4D97-AF65-F5344CB8AC3E}">
        <p14:creationId xmlns:p14="http://schemas.microsoft.com/office/powerpoint/2010/main" val="3842767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13</a:t>
            </a:fld>
            <a:endParaRPr lang="zh-CN" altLang="en-US"/>
          </a:p>
        </p:txBody>
      </p:sp>
    </p:spTree>
    <p:extLst>
      <p:ext uri="{BB962C8B-B14F-4D97-AF65-F5344CB8AC3E}">
        <p14:creationId xmlns:p14="http://schemas.microsoft.com/office/powerpoint/2010/main" val="83197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14</a:t>
            </a:fld>
            <a:endParaRPr lang="zh-CN" altLang="en-US"/>
          </a:p>
        </p:txBody>
      </p:sp>
    </p:spTree>
    <p:extLst>
      <p:ext uri="{BB962C8B-B14F-4D97-AF65-F5344CB8AC3E}">
        <p14:creationId xmlns:p14="http://schemas.microsoft.com/office/powerpoint/2010/main" val="2988543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16</a:t>
            </a:fld>
            <a:endParaRPr lang="zh-CN" altLang="en-US"/>
          </a:p>
        </p:txBody>
      </p:sp>
    </p:spTree>
    <p:extLst>
      <p:ext uri="{BB962C8B-B14F-4D97-AF65-F5344CB8AC3E}">
        <p14:creationId xmlns:p14="http://schemas.microsoft.com/office/powerpoint/2010/main" val="2550404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17</a:t>
            </a:fld>
            <a:endParaRPr lang="zh-CN" altLang="en-US"/>
          </a:p>
        </p:txBody>
      </p:sp>
    </p:spTree>
    <p:extLst>
      <p:ext uri="{BB962C8B-B14F-4D97-AF65-F5344CB8AC3E}">
        <p14:creationId xmlns:p14="http://schemas.microsoft.com/office/powerpoint/2010/main" val="224664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19</a:t>
            </a:fld>
            <a:endParaRPr lang="zh-CN" altLang="en-US"/>
          </a:p>
        </p:txBody>
      </p:sp>
    </p:spTree>
    <p:extLst>
      <p:ext uri="{BB962C8B-B14F-4D97-AF65-F5344CB8AC3E}">
        <p14:creationId xmlns:p14="http://schemas.microsoft.com/office/powerpoint/2010/main" val="217673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20</a:t>
            </a:fld>
            <a:endParaRPr lang="zh-CN" altLang="en-US"/>
          </a:p>
        </p:txBody>
      </p:sp>
    </p:spTree>
    <p:extLst>
      <p:ext uri="{BB962C8B-B14F-4D97-AF65-F5344CB8AC3E}">
        <p14:creationId xmlns:p14="http://schemas.microsoft.com/office/powerpoint/2010/main" val="3317167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21</a:t>
            </a:fld>
            <a:endParaRPr lang="zh-CN" altLang="en-US"/>
          </a:p>
        </p:txBody>
      </p:sp>
    </p:spTree>
    <p:extLst>
      <p:ext uri="{BB962C8B-B14F-4D97-AF65-F5344CB8AC3E}">
        <p14:creationId xmlns:p14="http://schemas.microsoft.com/office/powerpoint/2010/main" val="320797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a:t>
            </a:fld>
            <a:endParaRPr lang="zh-CN" altLang="en-US"/>
          </a:p>
        </p:txBody>
      </p:sp>
    </p:spTree>
    <p:extLst>
      <p:ext uri="{BB962C8B-B14F-4D97-AF65-F5344CB8AC3E}">
        <p14:creationId xmlns:p14="http://schemas.microsoft.com/office/powerpoint/2010/main" val="269675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22</a:t>
            </a:fld>
            <a:endParaRPr lang="zh-CN" altLang="en-US"/>
          </a:p>
        </p:txBody>
      </p:sp>
    </p:spTree>
    <p:extLst>
      <p:ext uri="{BB962C8B-B14F-4D97-AF65-F5344CB8AC3E}">
        <p14:creationId xmlns:p14="http://schemas.microsoft.com/office/powerpoint/2010/main" val="2308136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23</a:t>
            </a:fld>
            <a:endParaRPr lang="zh-CN" altLang="en-US"/>
          </a:p>
        </p:txBody>
      </p:sp>
    </p:spTree>
    <p:extLst>
      <p:ext uri="{BB962C8B-B14F-4D97-AF65-F5344CB8AC3E}">
        <p14:creationId xmlns:p14="http://schemas.microsoft.com/office/powerpoint/2010/main" val="1101150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24</a:t>
            </a:fld>
            <a:endParaRPr lang="zh-CN" altLang="en-US"/>
          </a:p>
        </p:txBody>
      </p:sp>
    </p:spTree>
    <p:extLst>
      <p:ext uri="{BB962C8B-B14F-4D97-AF65-F5344CB8AC3E}">
        <p14:creationId xmlns:p14="http://schemas.microsoft.com/office/powerpoint/2010/main" val="4035665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26</a:t>
            </a:fld>
            <a:endParaRPr lang="zh-CN" altLang="en-US"/>
          </a:p>
        </p:txBody>
      </p:sp>
    </p:spTree>
    <p:extLst>
      <p:ext uri="{BB962C8B-B14F-4D97-AF65-F5344CB8AC3E}">
        <p14:creationId xmlns:p14="http://schemas.microsoft.com/office/powerpoint/2010/main" val="128020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27</a:t>
            </a:fld>
            <a:endParaRPr lang="zh-CN" altLang="en-US"/>
          </a:p>
        </p:txBody>
      </p:sp>
    </p:spTree>
    <p:extLst>
      <p:ext uri="{BB962C8B-B14F-4D97-AF65-F5344CB8AC3E}">
        <p14:creationId xmlns:p14="http://schemas.microsoft.com/office/powerpoint/2010/main" val="1912848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28</a:t>
            </a:fld>
            <a:endParaRPr lang="zh-CN" altLang="en-US"/>
          </a:p>
        </p:txBody>
      </p:sp>
    </p:spTree>
    <p:extLst>
      <p:ext uri="{BB962C8B-B14F-4D97-AF65-F5344CB8AC3E}">
        <p14:creationId xmlns:p14="http://schemas.microsoft.com/office/powerpoint/2010/main" val="420931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29</a:t>
            </a:fld>
            <a:endParaRPr lang="zh-CN" altLang="en-US"/>
          </a:p>
        </p:txBody>
      </p:sp>
    </p:spTree>
    <p:extLst>
      <p:ext uri="{BB962C8B-B14F-4D97-AF65-F5344CB8AC3E}">
        <p14:creationId xmlns:p14="http://schemas.microsoft.com/office/powerpoint/2010/main" val="4092342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30</a:t>
            </a:fld>
            <a:endParaRPr lang="zh-CN" altLang="en-US"/>
          </a:p>
        </p:txBody>
      </p:sp>
    </p:spTree>
    <p:extLst>
      <p:ext uri="{BB962C8B-B14F-4D97-AF65-F5344CB8AC3E}">
        <p14:creationId xmlns:p14="http://schemas.microsoft.com/office/powerpoint/2010/main" val="1694380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31</a:t>
            </a:fld>
            <a:endParaRPr lang="zh-CN" altLang="en-US"/>
          </a:p>
        </p:txBody>
      </p:sp>
    </p:spTree>
    <p:extLst>
      <p:ext uri="{BB962C8B-B14F-4D97-AF65-F5344CB8AC3E}">
        <p14:creationId xmlns:p14="http://schemas.microsoft.com/office/powerpoint/2010/main" val="2204917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32</a:t>
            </a:fld>
            <a:endParaRPr lang="zh-CN" altLang="en-US"/>
          </a:p>
        </p:txBody>
      </p:sp>
    </p:spTree>
    <p:extLst>
      <p:ext uri="{BB962C8B-B14F-4D97-AF65-F5344CB8AC3E}">
        <p14:creationId xmlns:p14="http://schemas.microsoft.com/office/powerpoint/2010/main" val="338151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3</a:t>
            </a:fld>
            <a:endParaRPr lang="zh-CN" altLang="en-US"/>
          </a:p>
        </p:txBody>
      </p:sp>
    </p:spTree>
    <p:extLst>
      <p:ext uri="{BB962C8B-B14F-4D97-AF65-F5344CB8AC3E}">
        <p14:creationId xmlns:p14="http://schemas.microsoft.com/office/powerpoint/2010/main" val="1537475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33</a:t>
            </a:fld>
            <a:endParaRPr lang="zh-CN" altLang="en-US"/>
          </a:p>
        </p:txBody>
      </p:sp>
    </p:spTree>
    <p:extLst>
      <p:ext uri="{BB962C8B-B14F-4D97-AF65-F5344CB8AC3E}">
        <p14:creationId xmlns:p14="http://schemas.microsoft.com/office/powerpoint/2010/main" val="309569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34</a:t>
            </a:fld>
            <a:endParaRPr lang="zh-CN" altLang="en-US"/>
          </a:p>
        </p:txBody>
      </p:sp>
    </p:spTree>
    <p:extLst>
      <p:ext uri="{BB962C8B-B14F-4D97-AF65-F5344CB8AC3E}">
        <p14:creationId xmlns:p14="http://schemas.microsoft.com/office/powerpoint/2010/main" val="2783371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550554-2CA5-47B8-AEE8-449CAC081C2D}" type="slidenum">
              <a:rPr lang="zh-CN" altLang="en-US" smtClean="0"/>
              <a:t>42</a:t>
            </a:fld>
            <a:endParaRPr lang="zh-CN" altLang="en-US"/>
          </a:p>
        </p:txBody>
      </p:sp>
    </p:spTree>
    <p:extLst>
      <p:ext uri="{BB962C8B-B14F-4D97-AF65-F5344CB8AC3E}">
        <p14:creationId xmlns:p14="http://schemas.microsoft.com/office/powerpoint/2010/main" val="2742283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47</a:t>
            </a:fld>
            <a:endParaRPr lang="zh-CN" altLang="en-US"/>
          </a:p>
        </p:txBody>
      </p:sp>
    </p:spTree>
    <p:extLst>
      <p:ext uri="{BB962C8B-B14F-4D97-AF65-F5344CB8AC3E}">
        <p14:creationId xmlns:p14="http://schemas.microsoft.com/office/powerpoint/2010/main" val="3410775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2275" y="1241425"/>
            <a:ext cx="5953125" cy="3349625"/>
          </a:xfrm>
        </p:spPr>
      </p:sp>
      <p:sp>
        <p:nvSpPr>
          <p:cNvPr id="3" name="备注占位符 2"/>
          <p:cNvSpPr>
            <a:spLocks noGrp="1"/>
          </p:cNvSpPr>
          <p:nvPr>
            <p:ph type="body" idx="1"/>
          </p:nvPr>
        </p:nvSpPr>
        <p:spPr>
          <a:xfrm>
            <a:off x="679768" y="4777958"/>
            <a:ext cx="5438140" cy="3909239"/>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B5243F2-131C-4ADB-8079-811B26A95CB1}" type="slidenum">
              <a:rPr lang="en-US" altLang="zh-CN" smtClean="0"/>
              <a:pPr>
                <a:defRPr/>
              </a:pPr>
              <a:t>48</a:t>
            </a:fld>
            <a:endParaRPr lang="en-US" altLang="zh-CN"/>
          </a:p>
        </p:txBody>
      </p:sp>
    </p:spTree>
    <p:extLst>
      <p:ext uri="{BB962C8B-B14F-4D97-AF65-F5344CB8AC3E}">
        <p14:creationId xmlns:p14="http://schemas.microsoft.com/office/powerpoint/2010/main" val="90441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4</a:t>
            </a:fld>
            <a:endParaRPr lang="zh-CN" altLang="en-US"/>
          </a:p>
        </p:txBody>
      </p:sp>
    </p:spTree>
    <p:extLst>
      <p:ext uri="{BB962C8B-B14F-4D97-AF65-F5344CB8AC3E}">
        <p14:creationId xmlns:p14="http://schemas.microsoft.com/office/powerpoint/2010/main" val="222731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5</a:t>
            </a:fld>
            <a:endParaRPr lang="zh-CN" altLang="en-US"/>
          </a:p>
        </p:txBody>
      </p:sp>
    </p:spTree>
    <p:extLst>
      <p:ext uri="{BB962C8B-B14F-4D97-AF65-F5344CB8AC3E}">
        <p14:creationId xmlns:p14="http://schemas.microsoft.com/office/powerpoint/2010/main" val="100132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6</a:t>
            </a:fld>
            <a:endParaRPr lang="zh-CN" altLang="en-US"/>
          </a:p>
        </p:txBody>
      </p:sp>
    </p:spTree>
    <p:extLst>
      <p:ext uri="{BB962C8B-B14F-4D97-AF65-F5344CB8AC3E}">
        <p14:creationId xmlns:p14="http://schemas.microsoft.com/office/powerpoint/2010/main" val="2808031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7</a:t>
            </a:fld>
            <a:endParaRPr lang="zh-CN" altLang="en-US"/>
          </a:p>
        </p:txBody>
      </p:sp>
    </p:spTree>
    <p:extLst>
      <p:ext uri="{BB962C8B-B14F-4D97-AF65-F5344CB8AC3E}">
        <p14:creationId xmlns:p14="http://schemas.microsoft.com/office/powerpoint/2010/main" val="195528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8</a:t>
            </a:fld>
            <a:endParaRPr lang="zh-CN" altLang="en-US"/>
          </a:p>
        </p:txBody>
      </p:sp>
    </p:spTree>
    <p:extLst>
      <p:ext uri="{BB962C8B-B14F-4D97-AF65-F5344CB8AC3E}">
        <p14:creationId xmlns:p14="http://schemas.microsoft.com/office/powerpoint/2010/main" val="399636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AC6975F5-0B0F-4178-A046-D89C9ED36AAE}" type="slidenum">
              <a:rPr lang="zh-CN" altLang="en-US" smtClean="0"/>
              <a:t>9</a:t>
            </a:fld>
            <a:endParaRPr lang="zh-CN" altLang="en-US"/>
          </a:p>
        </p:txBody>
      </p:sp>
    </p:spTree>
    <p:extLst>
      <p:ext uri="{BB962C8B-B14F-4D97-AF65-F5344CB8AC3E}">
        <p14:creationId xmlns:p14="http://schemas.microsoft.com/office/powerpoint/2010/main" val="3719746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CN" altLang="en-US" smtClean="0"/>
              <a:t>单击此处编辑母版标题样式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663D39A-55D7-4D23-8FC5-803702D85052}" type="datetimeFigureOut">
              <a:rPr lang="zh-CN" altLang="en-US" smtClean="0"/>
              <a:t>2014/4/26</a:t>
            </a:fld>
            <a:endParaRPr lang="zh-CN"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zh-CN"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FBB9CD7-8EB2-479A-9499-FD47F7513415}" type="slidenum">
              <a:rPr lang="zh-CN" altLang="en-US" smtClean="0"/>
              <a:t>‹#›</a:t>
            </a:fld>
            <a:endParaRPr lang="zh-CN"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50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308371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795364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672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277232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96857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3" name="Date Placeholder 2"/>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3867335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23649199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191295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26178626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109806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85341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41677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82246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388328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302172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8663D39A-55D7-4D23-8FC5-803702D85052}" type="datetimeFigureOut">
              <a:rPr lang="zh-CN" altLang="en-US" smtClean="0"/>
              <a:t>2014/4/26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2091924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663D39A-55D7-4D23-8FC5-803702D85052}" type="datetimeFigureOut">
              <a:rPr lang="zh-CN" altLang="en-US" smtClean="0"/>
              <a:t>2014/4/26</a:t>
            </a:fld>
            <a:endParaRPr lang="zh-CN"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zh-CN"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FBB9CD7-8EB2-479A-9499-FD47F7513415}" type="slidenum">
              <a:rPr lang="zh-CN" altLang="en-US" smtClean="0"/>
              <a:t>‹#›</a:t>
            </a:fld>
            <a:endParaRPr lang="zh-CN" altLang="en-US"/>
          </a:p>
        </p:txBody>
      </p:sp>
    </p:spTree>
    <p:extLst>
      <p:ext uri="{BB962C8B-B14F-4D97-AF65-F5344CB8AC3E}">
        <p14:creationId xmlns:p14="http://schemas.microsoft.com/office/powerpoint/2010/main" val="3557782353"/>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6.wdp"/><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9.png"/><Relationship Id="rId5" Type="http://schemas.openxmlformats.org/officeDocument/2006/relationships/image" Target="../media/image2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41.emf"/><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8.png"/><Relationship Id="rId5" Type="http://schemas.openxmlformats.org/officeDocument/2006/relationships/diagramQuickStyle" Target="../diagrams/quickStyle4.xml"/><Relationship Id="rId10" Type="http://schemas.openxmlformats.org/officeDocument/2006/relationships/image" Target="../media/image7.png"/><Relationship Id="rId4" Type="http://schemas.openxmlformats.org/officeDocument/2006/relationships/diagramLayout" Target="../diagrams/layout4.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9.png"/><Relationship Id="rId5" Type="http://schemas.openxmlformats.org/officeDocument/2006/relationships/diagramQuickStyle" Target="../diagrams/quickStyle5.xml"/><Relationship Id="rId10" Type="http://schemas.openxmlformats.org/officeDocument/2006/relationships/image" Target="../media/image8.png"/><Relationship Id="rId4" Type="http://schemas.openxmlformats.org/officeDocument/2006/relationships/diagramLayout" Target="../diagrams/layout5.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3.jpeg"/><Relationship Id="rId5" Type="http://schemas.openxmlformats.org/officeDocument/2006/relationships/diagramQuickStyle" Target="../diagrams/quickStyle6.xml"/><Relationship Id="rId10" Type="http://schemas.openxmlformats.org/officeDocument/2006/relationships/image" Target="../media/image12.jpg"/><Relationship Id="rId4" Type="http://schemas.openxmlformats.org/officeDocument/2006/relationships/diagramLayout" Target="../diagrams/layout6.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lang="zh-CN" altLang="en-US" sz="5400" b="1" dirty="0" smtClean="0">
                <a:latin typeface="微软雅黑" panose="020B0503020204020204" pitchFamily="34" charset="-122"/>
                <a:ea typeface="微软雅黑" panose="020B0503020204020204" pitchFamily="34" charset="-122"/>
              </a:rPr>
              <a:t>网络课程与学习中心项目介绍</a:t>
            </a:r>
            <a:endParaRPr lang="zh-CN" altLang="en-US" sz="5400" b="1" dirty="0">
              <a:latin typeface="微软雅黑" panose="020B0503020204020204" pitchFamily="34" charset="-122"/>
              <a:ea typeface="微软雅黑" panose="020B0503020204020204" pitchFamily="34" charset="-122"/>
            </a:endParaRPr>
          </a:p>
        </p:txBody>
      </p:sp>
      <p:sp>
        <p:nvSpPr>
          <p:cNvPr id="5" name="副标题 4"/>
          <p:cNvSpPr>
            <a:spLocks noGrp="1"/>
          </p:cNvSpPr>
          <p:nvPr>
            <p:ph type="subTitle" idx="1"/>
          </p:nvPr>
        </p:nvSpPr>
        <p:spPr/>
        <p:txBody>
          <a:bodyPr/>
          <a:lstStyle/>
          <a:p>
            <a:pPr algn="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5363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2981180798"/>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p:cNvPicPr>
            <a:picLocks noChangeAspect="1"/>
          </p:cNvPicPr>
          <p:nvPr/>
        </p:nvPicPr>
        <p:blipFill>
          <a:blip r:embed="rId8"/>
          <a:stretch>
            <a:fillRect/>
          </a:stretch>
        </p:blipFill>
        <p:spPr>
          <a:xfrm>
            <a:off x="3015283" y="1202635"/>
            <a:ext cx="8901734" cy="3448878"/>
          </a:xfrm>
          <a:prstGeom prst="rect">
            <a:avLst/>
          </a:prstGeom>
        </p:spPr>
      </p:pic>
      <p:pic>
        <p:nvPicPr>
          <p:cNvPr id="2050" name="Picture 2" descr="百度指数"/>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5283" y="774009"/>
            <a:ext cx="1285875" cy="4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33796"/>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26649764"/>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3296477" y="1945550"/>
            <a:ext cx="8093766" cy="3416320"/>
          </a:xfrm>
          <a:prstGeom prst="rect">
            <a:avLst/>
          </a:prstGeom>
        </p:spPr>
        <p:txBody>
          <a:bodyPr wrap="square">
            <a:spAutoFit/>
          </a:bodyPr>
          <a:lstStyle/>
          <a:p>
            <a:r>
              <a:rPr lang="zh-CN" altLang="en-US" sz="2400" dirty="0" smtClean="0">
                <a:latin typeface="微软雅黑" panose="020B0503020204020204" pitchFamily="34" charset="-122"/>
                <a:ea typeface="微软雅黑" panose="020B0503020204020204" pitchFamily="34" charset="-122"/>
              </a:rPr>
              <a:t>虽</a:t>
            </a:r>
            <a:r>
              <a:rPr lang="zh-CN" altLang="en-US" sz="2400" dirty="0">
                <a:latin typeface="微软雅黑" panose="020B0503020204020204" pitchFamily="34" charset="-122"/>
                <a:ea typeface="微软雅黑" panose="020B0503020204020204" pitchFamily="34" charset="-122"/>
              </a:rPr>
              <a:t>然早在</a:t>
            </a:r>
            <a:r>
              <a:rPr lang="en-US" altLang="zh-CN" sz="2400" dirty="0">
                <a:latin typeface="微软雅黑" panose="020B0503020204020204" pitchFamily="34" charset="-122"/>
                <a:ea typeface="微软雅黑" panose="020B0503020204020204" pitchFamily="34" charset="-122"/>
              </a:rPr>
              <a:t>2003</a:t>
            </a:r>
            <a:r>
              <a:rPr lang="zh-CN" altLang="en-US" sz="2400" dirty="0">
                <a:latin typeface="微软雅黑" panose="020B0503020204020204" pitchFamily="34" charset="-122"/>
                <a:ea typeface="微软雅黑" panose="020B0503020204020204" pitchFamily="34" charset="-122"/>
              </a:rPr>
              <a:t>年相关公开课的中文翻译已经推出，但是直到</a:t>
            </a:r>
            <a:r>
              <a:rPr lang="en-US" altLang="zh-CN" sz="2400" dirty="0">
                <a:latin typeface="微软雅黑" panose="020B0503020204020204" pitchFamily="34" charset="-122"/>
                <a:ea typeface="微软雅黑" panose="020B0503020204020204" pitchFamily="34" charset="-122"/>
              </a:rPr>
              <a:t>2010</a:t>
            </a:r>
            <a:r>
              <a:rPr lang="zh-CN" altLang="en-US" sz="2400" dirty="0">
                <a:latin typeface="微软雅黑" panose="020B0503020204020204" pitchFamily="34" charset="-122"/>
                <a:ea typeface="微软雅黑" panose="020B0503020204020204" pitchFamily="34" charset="-122"/>
              </a:rPr>
              <a:t>年，互联网资源分享平台</a:t>
            </a:r>
            <a:r>
              <a:rPr lang="en-US" altLang="zh-CN" sz="2400" dirty="0">
                <a:latin typeface="微软雅黑" panose="020B0503020204020204" pitchFamily="34" charset="-122"/>
                <a:ea typeface="微软雅黑" panose="020B0503020204020204" pitchFamily="34" charset="-122"/>
              </a:rPr>
              <a:t>Very CD </a:t>
            </a:r>
            <a:r>
              <a:rPr lang="zh-CN" altLang="en-US" sz="2400" dirty="0">
                <a:latin typeface="微软雅黑" panose="020B0503020204020204" pitchFamily="34" charset="-122"/>
                <a:ea typeface="微软雅黑" panose="020B0503020204020204" pitchFamily="34" charset="-122"/>
              </a:rPr>
              <a:t>与知名美剧字幕组“人人影视”介入</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前者提供课程资源和发布平台，后者负责将课程的英文字幕翻译成中文，这些课程开始在中国流行起来</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endParaRPr lang="en-US" altLang="zh-CN" sz="24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2011.4  《</a:t>
            </a:r>
            <a:r>
              <a:rPr lang="zh-CN" altLang="en-US" sz="2400" dirty="0">
                <a:latin typeface="微软雅黑" panose="020B0503020204020204" pitchFamily="34" charset="-122"/>
                <a:ea typeface="微软雅黑" panose="020B0503020204020204" pitchFamily="34" charset="-122"/>
              </a:rPr>
              <a:t>关于开展视频公开课选题申报工作的通知</a:t>
            </a:r>
            <a:r>
              <a:rPr lang="en-US" altLang="zh-CN" sz="2400" dirty="0" smtClean="0">
                <a:latin typeface="微软雅黑" panose="020B0503020204020204" pitchFamily="34" charset="-122"/>
                <a:ea typeface="微软雅黑" panose="020B0503020204020204" pitchFamily="34" charset="-122"/>
              </a:rPr>
              <a:t>》</a:t>
            </a:r>
          </a:p>
          <a:p>
            <a:r>
              <a:rPr lang="en-US" altLang="zh-CN" sz="2400" dirty="0" smtClean="0">
                <a:latin typeface="微软雅黑" panose="020B0503020204020204" pitchFamily="34" charset="-122"/>
                <a:ea typeface="微软雅黑" panose="020B0503020204020204" pitchFamily="34" charset="-122"/>
              </a:rPr>
              <a:t>2011.11  </a:t>
            </a:r>
            <a:r>
              <a:rPr lang="zh-CN" altLang="en-US" sz="2400" dirty="0" smtClean="0">
                <a:latin typeface="微软雅黑" panose="020B0503020204020204" pitchFamily="34" charset="-122"/>
                <a:ea typeface="微软雅黑" panose="020B0503020204020204" pitchFamily="34" charset="-122"/>
              </a:rPr>
              <a:t>国</a:t>
            </a:r>
            <a:r>
              <a:rPr lang="zh-CN" altLang="en-US" sz="2400" dirty="0">
                <a:latin typeface="微软雅黑" panose="020B0503020204020204" pitchFamily="34" charset="-122"/>
                <a:ea typeface="微软雅黑" panose="020B0503020204020204" pitchFamily="34" charset="-122"/>
              </a:rPr>
              <a:t>家首批共计</a:t>
            </a:r>
            <a:r>
              <a:rPr lang="en-US" altLang="zh-CN" sz="2400" dirty="0">
                <a:latin typeface="微软雅黑" panose="020B0503020204020204" pitchFamily="34" charset="-122"/>
                <a:ea typeface="微软雅黑" panose="020B0503020204020204" pitchFamily="34" charset="-122"/>
              </a:rPr>
              <a:t>20</a:t>
            </a:r>
            <a:r>
              <a:rPr lang="zh-CN" altLang="en-US" sz="2400" dirty="0">
                <a:latin typeface="微软雅黑" panose="020B0503020204020204" pitchFamily="34" charset="-122"/>
                <a:ea typeface="微软雅黑" panose="020B0503020204020204" pitchFamily="34" charset="-122"/>
              </a:rPr>
              <a:t>门“中国大学视频公开课”在“爱课程”网上向社会公众开放</a:t>
            </a:r>
            <a:endParaRPr lang="en-US" altLang="zh-CN" sz="2400" dirty="0">
              <a:latin typeface="微软雅黑" panose="020B0503020204020204" pitchFamily="34" charset="-122"/>
              <a:ea typeface="微软雅黑" panose="020B0503020204020204" pitchFamily="34" charset="-122"/>
            </a:endParaRPr>
          </a:p>
        </p:txBody>
      </p:sp>
      <p:pic>
        <p:nvPicPr>
          <p:cNvPr id="2050" name="Picture 2" descr="https://encrypted-tbn0.gstatic.com/images?q=tbn:ANd9GcQwobmRskG3TK3SV1Q_2hDxph-kCP9UiGZRYitKxY00nOFgwrAu1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6478" y="824948"/>
            <a:ext cx="1105250" cy="112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7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2673403605"/>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blog.commarts.wisc.edu/wp-content/uploads/2013/03/MOOCbetterwordbubb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7660" y="1881369"/>
            <a:ext cx="5773109" cy="3577227"/>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40319" y="795793"/>
            <a:ext cx="6567777" cy="923330"/>
          </a:xfrm>
          <a:prstGeom prst="rect">
            <a:avLst/>
          </a:prstGeom>
          <a:noFill/>
        </p:spPr>
        <p:txBody>
          <a:bodyPr wrap="square" rtlCol="0">
            <a:spAutoFit/>
          </a:bodyPr>
          <a:lstStyle/>
          <a:p>
            <a:r>
              <a:rPr lang="en-US" altLang="zh-CN" sz="2000" dirty="0" smtClean="0">
                <a:latin typeface="+mj-ea"/>
                <a:ea typeface="+mj-ea"/>
              </a:rPr>
              <a:t>MOOC</a:t>
            </a:r>
            <a:r>
              <a:rPr lang="zh-CN" altLang="en-US" sz="2000" dirty="0" smtClean="0">
                <a:latin typeface="+mj-ea"/>
                <a:ea typeface="+mj-ea"/>
              </a:rPr>
              <a:t>（</a:t>
            </a:r>
            <a:r>
              <a:rPr lang="en-US" altLang="zh-CN" sz="2000" dirty="0" smtClean="0">
                <a:latin typeface="+mj-ea"/>
                <a:ea typeface="+mj-ea"/>
              </a:rPr>
              <a:t> Massive Open Online Course</a:t>
            </a:r>
            <a:r>
              <a:rPr lang="zh-CN" altLang="en-US" sz="2000" dirty="0" smtClean="0">
                <a:latin typeface="+mj-ea"/>
                <a:ea typeface="+mj-ea"/>
              </a:rPr>
              <a:t>）</a:t>
            </a:r>
            <a:endParaRPr lang="en-US" altLang="zh-CN" sz="2000" dirty="0" smtClean="0">
              <a:latin typeface="+mj-ea"/>
              <a:ea typeface="+mj-ea"/>
            </a:endParaRPr>
          </a:p>
          <a:p>
            <a:r>
              <a:rPr lang="zh-CN" altLang="en-US" sz="2000" dirty="0" smtClean="0">
                <a:latin typeface="+mj-ea"/>
                <a:ea typeface="+mj-ea"/>
              </a:rPr>
              <a:t>慕课（大规模开放在线课程）</a:t>
            </a:r>
            <a:endParaRPr lang="en-US" altLang="zh-CN" sz="2000" dirty="0" smtClean="0">
              <a:latin typeface="+mj-ea"/>
              <a:ea typeface="+mj-ea"/>
            </a:endParaRPr>
          </a:p>
          <a:p>
            <a:r>
              <a:rPr lang="zh-CN" altLang="en-US" sz="1400" dirty="0" smtClean="0">
                <a:latin typeface="+mj-ea"/>
                <a:ea typeface="+mj-ea"/>
              </a:rPr>
              <a:t>是旨在进行大规模学生交互</a:t>
            </a:r>
            <a:r>
              <a:rPr lang="zh-CN" altLang="en-US" sz="1400" dirty="0">
                <a:latin typeface="+mj-ea"/>
                <a:ea typeface="+mj-ea"/>
              </a:rPr>
              <a:t>参与和基于网络的开放式资源获取的在线课</a:t>
            </a:r>
            <a:r>
              <a:rPr lang="zh-CN" altLang="en-US" sz="1400" dirty="0" smtClean="0">
                <a:latin typeface="+mj-ea"/>
                <a:ea typeface="+mj-ea"/>
              </a:rPr>
              <a:t>程。</a:t>
            </a:r>
            <a:endParaRPr lang="en-US" altLang="zh-CN" sz="1400" dirty="0" smtClean="0">
              <a:latin typeface="+mj-ea"/>
              <a:ea typeface="+mj-ea"/>
            </a:endParaRPr>
          </a:p>
        </p:txBody>
      </p:sp>
    </p:spTree>
    <p:extLst>
      <p:ext uri="{BB962C8B-B14F-4D97-AF65-F5344CB8AC3E}">
        <p14:creationId xmlns:p14="http://schemas.microsoft.com/office/powerpoint/2010/main" val="347967975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2"/>
          <p:cNvSpPr>
            <a:spLocks noChangeShapeType="1"/>
          </p:cNvSpPr>
          <p:nvPr/>
        </p:nvSpPr>
        <p:spPr bwMode="auto">
          <a:xfrm flipV="1">
            <a:off x="3555354" y="3965202"/>
            <a:ext cx="1587" cy="1843087"/>
          </a:xfrm>
          <a:prstGeom prst="line">
            <a:avLst/>
          </a:prstGeom>
          <a:noFill/>
          <a:ln w="19050">
            <a:solidFill>
              <a:srgbClr val="343637"/>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5" name="Group 2"/>
          <p:cNvGrpSpPr>
            <a:grpSpLocks/>
          </p:cNvGrpSpPr>
          <p:nvPr/>
        </p:nvGrpSpPr>
        <p:grpSpPr bwMode="auto">
          <a:xfrm>
            <a:off x="1282389" y="2611438"/>
            <a:ext cx="9144000" cy="1676400"/>
            <a:chOff x="0" y="0"/>
            <a:chExt cx="5760" cy="1056"/>
          </a:xfrm>
        </p:grpSpPr>
        <p:sp>
          <p:nvSpPr>
            <p:cNvPr id="6" name="Rectangle 3"/>
            <p:cNvSpPr>
              <a:spLocks noChangeArrowheads="1"/>
            </p:cNvSpPr>
            <p:nvPr/>
          </p:nvSpPr>
          <p:spPr bwMode="auto">
            <a:xfrm>
              <a:off x="0" y="239"/>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Rectangle 25"/>
            <p:cNvSpPr>
              <a:spLocks noChangeArrowheads="1"/>
            </p:cNvSpPr>
            <p:nvPr/>
          </p:nvSpPr>
          <p:spPr bwMode="auto">
            <a:xfrm flipV="1">
              <a:off x="0" y="0"/>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8" name="Line 16"/>
          <p:cNvSpPr>
            <a:spLocks noChangeShapeType="1"/>
          </p:cNvSpPr>
          <p:nvPr/>
        </p:nvSpPr>
        <p:spPr bwMode="auto">
          <a:xfrm flipV="1">
            <a:off x="7648864" y="1614325"/>
            <a:ext cx="6350" cy="1884363"/>
          </a:xfrm>
          <a:prstGeom prst="line">
            <a:avLst/>
          </a:prstGeom>
          <a:noFill/>
          <a:ln w="19050">
            <a:solidFill>
              <a:srgbClr val="343637"/>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Line 12"/>
          <p:cNvSpPr>
            <a:spLocks noChangeShapeType="1"/>
          </p:cNvSpPr>
          <p:nvPr/>
        </p:nvSpPr>
        <p:spPr bwMode="auto">
          <a:xfrm flipV="1">
            <a:off x="8807742" y="4208394"/>
            <a:ext cx="0" cy="1585913"/>
          </a:xfrm>
          <a:prstGeom prst="line">
            <a:avLst/>
          </a:prstGeom>
          <a:noFill/>
          <a:ln w="19050">
            <a:solidFill>
              <a:srgbClr val="343637"/>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Line 12"/>
          <p:cNvSpPr>
            <a:spLocks noChangeShapeType="1"/>
          </p:cNvSpPr>
          <p:nvPr/>
        </p:nvSpPr>
        <p:spPr bwMode="auto">
          <a:xfrm flipV="1">
            <a:off x="6360001" y="4208395"/>
            <a:ext cx="0" cy="1585913"/>
          </a:xfrm>
          <a:prstGeom prst="line">
            <a:avLst/>
          </a:prstGeom>
          <a:noFill/>
          <a:ln w="19050">
            <a:solidFill>
              <a:srgbClr val="343637"/>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Line 16"/>
          <p:cNvSpPr>
            <a:spLocks noChangeShapeType="1"/>
          </p:cNvSpPr>
          <p:nvPr/>
        </p:nvSpPr>
        <p:spPr bwMode="auto">
          <a:xfrm flipV="1">
            <a:off x="4866994" y="1606130"/>
            <a:ext cx="6350" cy="1585912"/>
          </a:xfrm>
          <a:prstGeom prst="line">
            <a:avLst/>
          </a:prstGeom>
          <a:noFill/>
          <a:ln w="19050">
            <a:solidFill>
              <a:srgbClr val="343637"/>
            </a:solidFill>
            <a:prstDash val="sysDot"/>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2" name="Group 10"/>
          <p:cNvGrpSpPr>
            <a:grpSpLocks/>
          </p:cNvGrpSpPr>
          <p:nvPr/>
        </p:nvGrpSpPr>
        <p:grpSpPr bwMode="auto">
          <a:xfrm>
            <a:off x="1316310" y="3068638"/>
            <a:ext cx="9024938" cy="1339850"/>
            <a:chOff x="0" y="0"/>
            <a:chExt cx="10092573" cy="1338534"/>
          </a:xfrm>
        </p:grpSpPr>
        <p:grpSp>
          <p:nvGrpSpPr>
            <p:cNvPr id="13" name="Group 11"/>
            <p:cNvGrpSpPr>
              <a:grpSpLocks/>
            </p:cNvGrpSpPr>
            <p:nvPr/>
          </p:nvGrpSpPr>
          <p:grpSpPr bwMode="auto">
            <a:xfrm>
              <a:off x="1853741" y="0"/>
              <a:ext cx="8238832" cy="1173993"/>
              <a:chOff x="0" y="0"/>
              <a:chExt cx="8238832" cy="1173993"/>
            </a:xfrm>
          </p:grpSpPr>
          <p:sp>
            <p:nvSpPr>
              <p:cNvPr id="15" name="Vinkel 118"/>
              <p:cNvSpPr>
                <a:spLocks noChangeArrowheads="1"/>
              </p:cNvSpPr>
              <p:nvPr/>
            </p:nvSpPr>
            <p:spPr bwMode="auto">
              <a:xfrm>
                <a:off x="3127348" y="0"/>
                <a:ext cx="2048071" cy="1156541"/>
              </a:xfrm>
              <a:prstGeom prst="chevron">
                <a:avLst>
                  <a:gd name="adj" fmla="val 49994"/>
                </a:avLst>
              </a:prstGeom>
              <a:gradFill rotWithShape="1">
                <a:gsLst>
                  <a:gs pos="0">
                    <a:srgbClr val="1F88C8"/>
                  </a:gs>
                  <a:gs pos="100000">
                    <a:srgbClr val="41A7C3"/>
                  </a:gs>
                </a:gsLst>
                <a:lin ang="5400000" scaled="1"/>
              </a:gradFill>
              <a:ln w="9525">
                <a:solidFill>
                  <a:srgbClr val="34A8CC"/>
                </a:solidFill>
                <a:miter lim="800000"/>
                <a:headEnd/>
                <a:tailEnd/>
              </a:ln>
            </p:spPr>
            <p:txBody>
              <a:bodyPr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Pentagon 119"/>
              <p:cNvSpPr>
                <a:spLocks noChangeArrowheads="1"/>
              </p:cNvSpPr>
              <p:nvPr/>
            </p:nvSpPr>
            <p:spPr bwMode="auto">
              <a:xfrm>
                <a:off x="-392" y="19038"/>
                <a:ext cx="2114137" cy="1154955"/>
              </a:xfrm>
              <a:prstGeom prst="homePlate">
                <a:avLst>
                  <a:gd name="adj" fmla="val 50000"/>
                </a:avLst>
              </a:prstGeom>
              <a:gradFill rotWithShape="1">
                <a:gsLst>
                  <a:gs pos="0">
                    <a:srgbClr val="10253F"/>
                  </a:gs>
                  <a:gs pos="59000">
                    <a:srgbClr val="254061"/>
                  </a:gs>
                  <a:gs pos="100000">
                    <a:srgbClr val="25406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Vinkel 120"/>
              <p:cNvSpPr>
                <a:spLocks noChangeArrowheads="1"/>
              </p:cNvSpPr>
              <p:nvPr/>
            </p:nvSpPr>
            <p:spPr bwMode="auto">
              <a:xfrm>
                <a:off x="1597381" y="17451"/>
                <a:ext cx="2048071" cy="1156542"/>
              </a:xfrm>
              <a:prstGeom prst="chevron">
                <a:avLst>
                  <a:gd name="adj" fmla="val 49994"/>
                </a:avLst>
              </a:prstGeom>
              <a:gradFill rotWithShape="1">
                <a:gsLst>
                  <a:gs pos="0">
                    <a:srgbClr val="1F88C8"/>
                  </a:gs>
                  <a:gs pos="100000">
                    <a:srgbClr val="00206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Vinkel 124"/>
              <p:cNvSpPr>
                <a:spLocks noChangeArrowheads="1"/>
              </p:cNvSpPr>
              <p:nvPr/>
            </p:nvSpPr>
            <p:spPr bwMode="auto">
              <a:xfrm>
                <a:off x="4659055" y="17451"/>
                <a:ext cx="2049809" cy="1156542"/>
              </a:xfrm>
              <a:prstGeom prst="chevron">
                <a:avLst>
                  <a:gd name="adj" fmla="val 49979"/>
                </a:avLst>
              </a:prstGeom>
              <a:gradFill rotWithShape="1">
                <a:gsLst>
                  <a:gs pos="0">
                    <a:srgbClr val="8EABDE"/>
                  </a:gs>
                  <a:gs pos="50000">
                    <a:srgbClr val="8EABDE"/>
                  </a:gs>
                  <a:gs pos="100000">
                    <a:srgbClr val="8FACE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5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Vinkel 125"/>
              <p:cNvSpPr>
                <a:spLocks noChangeArrowheads="1"/>
              </p:cNvSpPr>
              <p:nvPr/>
            </p:nvSpPr>
            <p:spPr bwMode="auto">
              <a:xfrm>
                <a:off x="6190761" y="17451"/>
                <a:ext cx="2048071" cy="1156542"/>
              </a:xfrm>
              <a:prstGeom prst="chevron">
                <a:avLst>
                  <a:gd name="adj" fmla="val 49994"/>
                </a:avLst>
              </a:prstGeom>
              <a:gradFill rotWithShape="1">
                <a:gsLst>
                  <a:gs pos="0">
                    <a:srgbClr val="C2D1ED"/>
                  </a:gs>
                  <a:gs pos="50000">
                    <a:srgbClr val="C2D1ED"/>
                  </a:gs>
                  <a:gs pos="100000">
                    <a:srgbClr val="9AB5E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5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Rectangle 3"/>
            <p:cNvSpPr>
              <a:spLocks noChangeArrowheads="1"/>
            </p:cNvSpPr>
            <p:nvPr/>
          </p:nvSpPr>
          <p:spPr bwMode="auto">
            <a:xfrm>
              <a:off x="0" y="1138638"/>
              <a:ext cx="9501449" cy="199896"/>
            </a:xfrm>
            <a:prstGeom prst="rect">
              <a:avLst/>
            </a:prstGeom>
            <a:gradFill rotWithShape="1">
              <a:gsLst>
                <a:gs pos="0">
                  <a:srgbClr val="969696"/>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endParaRPr lang="zh-CN" altLang="zh-CN" sz="2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0" name="Rektangel 143"/>
          <p:cNvSpPr>
            <a:spLocks noChangeArrowheads="1"/>
          </p:cNvSpPr>
          <p:nvPr/>
        </p:nvSpPr>
        <p:spPr bwMode="auto">
          <a:xfrm>
            <a:off x="7753039" y="3462338"/>
            <a:ext cx="814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考试</a:t>
            </a:r>
            <a:endPar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Rektangel 146"/>
          <p:cNvSpPr>
            <a:spLocks noChangeArrowheads="1"/>
          </p:cNvSpPr>
          <p:nvPr/>
        </p:nvSpPr>
        <p:spPr bwMode="auto">
          <a:xfrm>
            <a:off x="6382132" y="4295699"/>
            <a:ext cx="1036638"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在线作业</a:t>
            </a:r>
          </a:p>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在线问答</a:t>
            </a:r>
          </a:p>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交流互动</a:t>
            </a:r>
          </a:p>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p>
          <a:p>
            <a:pPr>
              <a:buFont typeface="Arial" panose="020B0604020202020204" pitchFamily="34" charset="0"/>
              <a:buNone/>
            </a:pPr>
            <a:endPar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a:p>
            <a:pPr>
              <a:buFont typeface="Arial" panose="020B0604020202020204" pitchFamily="34" charset="0"/>
              <a:buNone/>
            </a:pPr>
            <a:endParaRPr lang="zh-CN" altLang="en-US" sz="12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Rektangel 147"/>
          <p:cNvSpPr>
            <a:spLocks noChangeArrowheads="1"/>
          </p:cNvSpPr>
          <p:nvPr/>
        </p:nvSpPr>
        <p:spPr bwMode="auto">
          <a:xfrm>
            <a:off x="8877293" y="4327928"/>
            <a:ext cx="17827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学习评价</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获得学分</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学习证书</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Rektangel 148"/>
          <p:cNvSpPr>
            <a:spLocks noChangeArrowheads="1"/>
          </p:cNvSpPr>
          <p:nvPr/>
        </p:nvSpPr>
        <p:spPr bwMode="auto">
          <a:xfrm>
            <a:off x="4905599" y="1848085"/>
            <a:ext cx="10731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在线辅导</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学习小组</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贴吧交流</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社区活动</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Rektangel 149"/>
          <p:cNvSpPr>
            <a:spLocks noChangeArrowheads="1"/>
          </p:cNvSpPr>
          <p:nvPr/>
        </p:nvSpPr>
        <p:spPr bwMode="auto">
          <a:xfrm>
            <a:off x="7674862" y="1986780"/>
            <a:ext cx="12049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试题库</a:t>
            </a:r>
          </a:p>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评分系统</a:t>
            </a:r>
          </a:p>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自动组卷</a:t>
            </a:r>
          </a:p>
          <a:p>
            <a:pPr>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Rektangel 155"/>
          <p:cNvSpPr>
            <a:spLocks noChangeArrowheads="1"/>
          </p:cNvSpPr>
          <p:nvPr/>
        </p:nvSpPr>
        <p:spPr bwMode="auto">
          <a:xfrm>
            <a:off x="6341752" y="346233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作业</a:t>
            </a:r>
            <a:endPar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ktangel 156"/>
          <p:cNvSpPr>
            <a:spLocks noChangeArrowheads="1"/>
          </p:cNvSpPr>
          <p:nvPr/>
        </p:nvSpPr>
        <p:spPr bwMode="auto">
          <a:xfrm>
            <a:off x="8762689" y="3454400"/>
            <a:ext cx="1216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r>
              <a:rPr lang="zh-CN" altLang="en-US" sz="1600" b="1">
                <a:solidFill>
                  <a:srgbClr val="0070C0"/>
                </a:solidFill>
                <a:latin typeface="微软雅黑" panose="020B0503020204020204" pitchFamily="34" charset="-122"/>
                <a:ea typeface="微软雅黑" panose="020B0503020204020204" pitchFamily="34" charset="-122"/>
                <a:sym typeface="微软雅黑" panose="020B0503020204020204" pitchFamily="34" charset="-122"/>
              </a:rPr>
              <a:t> 评价</a:t>
            </a:r>
            <a:endPar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Rektangel 157"/>
          <p:cNvSpPr>
            <a:spLocks noChangeArrowheads="1"/>
          </p:cNvSpPr>
          <p:nvPr/>
        </p:nvSpPr>
        <p:spPr bwMode="auto">
          <a:xfrm>
            <a:off x="4770127" y="346233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互动</a:t>
            </a:r>
            <a:endPar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Rektangel 158"/>
          <p:cNvSpPr>
            <a:spLocks noChangeArrowheads="1"/>
          </p:cNvSpPr>
          <p:nvPr/>
        </p:nvSpPr>
        <p:spPr bwMode="auto">
          <a:xfrm>
            <a:off x="3346139" y="3436938"/>
            <a:ext cx="1216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lgn="ctr">
              <a:spcBef>
                <a:spcPct val="0"/>
              </a:spcBef>
              <a:buFont typeface="Arial" panose="020B0604020202020204" pitchFamily="34" charset="0"/>
              <a:buNone/>
            </a:pPr>
            <a:r>
              <a:rPr lang="zh-CN" altLang="en-US" sz="16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学习</a:t>
            </a:r>
            <a:endParaRPr lang="zh-CN" altLang="en-US" sz="180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矩形 28"/>
          <p:cNvSpPr/>
          <p:nvPr/>
        </p:nvSpPr>
        <p:spPr>
          <a:xfrm>
            <a:off x="1271273" y="720234"/>
            <a:ext cx="914400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zh-CN" altLang="en-US" sz="3200" dirty="0">
                <a:ln/>
                <a:solidFill>
                  <a:schemeClr val="accent4"/>
                </a:solidFill>
                <a:latin typeface="微软雅黑" panose="020B0503020204020204" pitchFamily="34" charset="-122"/>
                <a:ea typeface="微软雅黑" panose="020B0503020204020204" pitchFamily="34" charset="-122"/>
              </a:rPr>
              <a:t>教学活动都是</a:t>
            </a:r>
            <a:r>
              <a:rPr lang="zh-CN" altLang="en-US" sz="3200" dirty="0" smtClean="0">
                <a:ln/>
                <a:solidFill>
                  <a:schemeClr val="accent4"/>
                </a:solidFill>
                <a:latin typeface="微软雅黑" panose="020B0503020204020204" pitchFamily="34" charset="-122"/>
                <a:ea typeface="微软雅黑" panose="020B0503020204020204" pitchFamily="34" charset="-122"/>
              </a:rPr>
              <a:t>在网上完</a:t>
            </a:r>
            <a:r>
              <a:rPr lang="zh-CN" altLang="en-US" sz="3200" dirty="0">
                <a:ln/>
                <a:solidFill>
                  <a:schemeClr val="accent4"/>
                </a:solidFill>
                <a:latin typeface="微软雅黑" panose="020B0503020204020204" pitchFamily="34" charset="-122"/>
                <a:ea typeface="微软雅黑" panose="020B0503020204020204" pitchFamily="34" charset="-122"/>
              </a:rPr>
              <a:t>成</a:t>
            </a:r>
          </a:p>
        </p:txBody>
      </p:sp>
      <p:pic>
        <p:nvPicPr>
          <p:cNvPr id="30" name="图片 29"/>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890" b="93842" l="5176" r="99023"/>
                    </a14:imgEffect>
                  </a14:imgLayer>
                </a14:imgProps>
              </a:ext>
              <a:ext uri="{28A0092B-C50C-407E-A947-70E740481C1C}">
                <a14:useLocalDpi xmlns:a14="http://schemas.microsoft.com/office/drawing/2010/main" val="0"/>
              </a:ext>
            </a:extLst>
          </a:blip>
          <a:srcRect l="9362" t="6836" r="8335" b="12072"/>
          <a:stretch/>
        </p:blipFill>
        <p:spPr>
          <a:xfrm>
            <a:off x="1271273" y="1573010"/>
            <a:ext cx="3147406" cy="2262197"/>
          </a:xfrm>
          <a:prstGeom prst="rect">
            <a:avLst/>
          </a:prstGeom>
        </p:spPr>
      </p:pic>
      <p:sp>
        <p:nvSpPr>
          <p:cNvPr id="31" name="Rektangel 145"/>
          <p:cNvSpPr>
            <a:spLocks noChangeArrowheads="1"/>
          </p:cNvSpPr>
          <p:nvPr/>
        </p:nvSpPr>
        <p:spPr bwMode="auto">
          <a:xfrm>
            <a:off x="3575174" y="4301753"/>
            <a:ext cx="11557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听课</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阅读</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笔记</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学习计划</a:t>
            </a:r>
          </a:p>
          <a:p>
            <a:pPr>
              <a:spcBef>
                <a:spcPct val="0"/>
              </a:spcBef>
              <a:buFont typeface="Arial" panose="020B0604020202020204" pitchFamily="34" charset="0"/>
              <a:buNone/>
            </a:pPr>
            <a:r>
              <a:rPr lang="zh-CN" altLang="en-US" sz="14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78332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p:cBhvr>
                                        <p:cTn id="48" dur="500"/>
                                        <p:tgtEl>
                                          <p:spTgt spid="20"/>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p:cBhvr>
                                        <p:cTn id="56" dur="500"/>
                                        <p:tgtEl>
                                          <p:spTgt spid="2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31"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1381539" y="0"/>
            <a:ext cx="8671518" cy="6372486"/>
          </a:xfrm>
          <a:prstGeom prst="rect">
            <a:avLst/>
          </a:prstGeom>
        </p:spPr>
      </p:pic>
    </p:spTree>
    <p:extLst>
      <p:ext uri="{BB962C8B-B14F-4D97-AF65-F5344CB8AC3E}">
        <p14:creationId xmlns:p14="http://schemas.microsoft.com/office/powerpoint/2010/main" val="2187355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0"/>
            <a:ext cx="10923809" cy="5876190"/>
          </a:xfrm>
          <a:prstGeom prst="rect">
            <a:avLst/>
          </a:prstGeom>
        </p:spPr>
      </p:pic>
      <p:pic>
        <p:nvPicPr>
          <p:cNvPr id="7" name="图片 6"/>
          <p:cNvPicPr>
            <a:picLocks noChangeAspect="1"/>
          </p:cNvPicPr>
          <p:nvPr/>
        </p:nvPicPr>
        <p:blipFill>
          <a:blip r:embed="rId3"/>
          <a:stretch>
            <a:fillRect/>
          </a:stretch>
        </p:blipFill>
        <p:spPr>
          <a:xfrm>
            <a:off x="2796268" y="1033669"/>
            <a:ext cx="8018523" cy="6254639"/>
          </a:xfrm>
          <a:prstGeom prst="rect">
            <a:avLst/>
          </a:prstGeom>
        </p:spPr>
      </p:pic>
    </p:spTree>
    <p:extLst>
      <p:ext uri="{BB962C8B-B14F-4D97-AF65-F5344CB8AC3E}">
        <p14:creationId xmlns:p14="http://schemas.microsoft.com/office/powerpoint/2010/main" val="331398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1888435" y="0"/>
            <a:ext cx="7792278" cy="6376300"/>
          </a:xfrm>
          <a:prstGeom prst="rect">
            <a:avLst/>
          </a:prstGeom>
        </p:spPr>
      </p:pic>
    </p:spTree>
    <p:extLst>
      <p:ext uri="{BB962C8B-B14F-4D97-AF65-F5344CB8AC3E}">
        <p14:creationId xmlns:p14="http://schemas.microsoft.com/office/powerpoint/2010/main" val="305824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p:cNvGrpSpPr>
            <a:grpSpLocks/>
          </p:cNvGrpSpPr>
          <p:nvPr/>
        </p:nvGrpSpPr>
        <p:grpSpPr bwMode="auto">
          <a:xfrm>
            <a:off x="1165915" y="5035205"/>
            <a:ext cx="4679950" cy="449262"/>
            <a:chOff x="431" y="3657"/>
            <a:chExt cx="2948" cy="283"/>
          </a:xfrm>
        </p:grpSpPr>
        <p:cxnSp>
          <p:nvCxnSpPr>
            <p:cNvPr id="17" name="直接箭头连接符 8"/>
            <p:cNvCxnSpPr>
              <a:cxnSpLocks noChangeShapeType="1"/>
            </p:cNvCxnSpPr>
            <p:nvPr/>
          </p:nvCxnSpPr>
          <p:spPr bwMode="auto">
            <a:xfrm>
              <a:off x="431" y="3657"/>
              <a:ext cx="2948" cy="0"/>
            </a:xfrm>
            <a:prstGeom prst="straightConnector1">
              <a:avLst/>
            </a:prstGeom>
            <a:noFill/>
            <a:ln w="38100" algn="ctr">
              <a:solidFill>
                <a:srgbClr val="FF0000"/>
              </a:solidFill>
              <a:round/>
              <a:headEnd/>
              <a:tailEnd type="arrow" w="med" len="med"/>
            </a:ln>
            <a:effectLst>
              <a:outerShdw dist="23000" dir="5400000" rotWithShape="0">
                <a:srgbClr val="000000">
                  <a:alpha val="34998"/>
                </a:srgbClr>
              </a:outerShdw>
            </a:effectLst>
          </p:spPr>
        </p:cxnSp>
        <p:sp>
          <p:nvSpPr>
            <p:cNvPr id="18" name="TextBox 11"/>
            <p:cNvSpPr txBox="1">
              <a:spLocks noChangeArrowheads="1"/>
            </p:cNvSpPr>
            <p:nvPr/>
          </p:nvSpPr>
          <p:spPr bwMode="auto">
            <a:xfrm>
              <a:off x="2290" y="3748"/>
              <a:ext cx="10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pPr algn="ctr"/>
              <a:r>
                <a:rPr lang="zh-CN" altLang="en-US" sz="1400" b="1">
                  <a:solidFill>
                    <a:srgbClr val="CC3300"/>
                  </a:solidFill>
                  <a:latin typeface="+mj-ea"/>
                  <a:ea typeface="+mj-ea"/>
                </a:rPr>
                <a:t>规模化</a:t>
              </a:r>
            </a:p>
          </p:txBody>
        </p:sp>
      </p:grpSp>
      <p:grpSp>
        <p:nvGrpSpPr>
          <p:cNvPr id="19" name="Group 5"/>
          <p:cNvGrpSpPr>
            <a:grpSpLocks/>
          </p:cNvGrpSpPr>
          <p:nvPr/>
        </p:nvGrpSpPr>
        <p:grpSpPr bwMode="auto">
          <a:xfrm>
            <a:off x="1165915" y="1650655"/>
            <a:ext cx="3562350" cy="3382962"/>
            <a:chOff x="431" y="1888"/>
            <a:chExt cx="1930" cy="1768"/>
          </a:xfrm>
        </p:grpSpPr>
        <p:sp>
          <p:nvSpPr>
            <p:cNvPr id="20" name="Line 6"/>
            <p:cNvSpPr>
              <a:spLocks noChangeShapeType="1"/>
            </p:cNvSpPr>
            <p:nvPr/>
          </p:nvSpPr>
          <p:spPr bwMode="auto">
            <a:xfrm flipV="1">
              <a:off x="431" y="1888"/>
              <a:ext cx="1814" cy="1768"/>
            </a:xfrm>
            <a:prstGeom prst="line">
              <a:avLst/>
            </a:prstGeom>
            <a:noFill/>
            <a:ln w="38100">
              <a:solidFill>
                <a:srgbClr val="0000FF"/>
              </a:solidFill>
              <a:round/>
              <a:headEnd/>
              <a:tailEnd type="arrow" w="med" len="med"/>
            </a:ln>
            <a:effectLst>
              <a:outerShdw dist="23000" dir="5400000" rotWithShape="0">
                <a:srgbClr val="000000">
                  <a:alpha val="34998"/>
                </a:srgbClr>
              </a:outerShdw>
            </a:effectLst>
          </p:spPr>
          <p:txBody>
            <a:bodyPr/>
            <a:lstStyle/>
            <a:p>
              <a:pPr eaLnBrk="0" hangingPunct="0">
                <a:defRPr/>
              </a:pPr>
              <a:endParaRPr lang="zh-CN" altLang="en-US">
                <a:latin typeface="+mj-ea"/>
                <a:ea typeface="+mj-ea"/>
              </a:endParaRPr>
            </a:p>
          </p:txBody>
        </p:sp>
        <p:sp>
          <p:nvSpPr>
            <p:cNvPr id="21" name="TextBox 12"/>
            <p:cNvSpPr txBox="1">
              <a:spLocks noChangeArrowheads="1"/>
            </p:cNvSpPr>
            <p:nvPr/>
          </p:nvSpPr>
          <p:spPr bwMode="auto">
            <a:xfrm rot="-2664191">
              <a:off x="1455" y="1965"/>
              <a:ext cx="9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pPr algn="ctr"/>
              <a:r>
                <a:rPr lang="zh-CN" altLang="en-US" sz="1400" b="1">
                  <a:solidFill>
                    <a:schemeClr val="accent2"/>
                  </a:solidFill>
                  <a:latin typeface="+mj-ea"/>
                  <a:ea typeface="+mj-ea"/>
                </a:rPr>
                <a:t>创新力</a:t>
              </a:r>
            </a:p>
          </p:txBody>
        </p:sp>
      </p:grpSp>
      <p:grpSp>
        <p:nvGrpSpPr>
          <p:cNvPr id="22" name="Group 8"/>
          <p:cNvGrpSpPr>
            <a:grpSpLocks/>
          </p:cNvGrpSpPr>
          <p:nvPr/>
        </p:nvGrpSpPr>
        <p:grpSpPr bwMode="auto">
          <a:xfrm>
            <a:off x="805553" y="571155"/>
            <a:ext cx="360362" cy="4448175"/>
            <a:chOff x="204" y="845"/>
            <a:chExt cx="227" cy="2802"/>
          </a:xfrm>
        </p:grpSpPr>
        <p:cxnSp>
          <p:nvCxnSpPr>
            <p:cNvPr id="23" name="直接箭头连接符 4"/>
            <p:cNvCxnSpPr>
              <a:cxnSpLocks noChangeShapeType="1"/>
            </p:cNvCxnSpPr>
            <p:nvPr/>
          </p:nvCxnSpPr>
          <p:spPr bwMode="auto">
            <a:xfrm flipV="1">
              <a:off x="431" y="845"/>
              <a:ext cx="0" cy="2802"/>
            </a:xfrm>
            <a:prstGeom prst="straightConnector1">
              <a:avLst/>
            </a:prstGeom>
            <a:noFill/>
            <a:ln w="38100" algn="ctr">
              <a:solidFill>
                <a:srgbClr val="339966"/>
              </a:solidFill>
              <a:round/>
              <a:headEnd/>
              <a:tailEnd type="arrow" w="med" len="med"/>
            </a:ln>
            <a:effectLst>
              <a:outerShdw dist="23000" dir="5400000" rotWithShape="0">
                <a:srgbClr val="000000">
                  <a:alpha val="34998"/>
                </a:srgbClr>
              </a:outerShdw>
            </a:effectLst>
          </p:spPr>
        </p:cxnSp>
        <p:sp>
          <p:nvSpPr>
            <p:cNvPr id="24" name="TextBox 7"/>
            <p:cNvSpPr txBox="1">
              <a:spLocks noChangeArrowheads="1"/>
            </p:cNvSpPr>
            <p:nvPr/>
          </p:nvSpPr>
          <p:spPr bwMode="auto">
            <a:xfrm>
              <a:off x="204" y="1071"/>
              <a:ext cx="18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r>
                <a:rPr lang="zh-CN" altLang="en-US" sz="1400" b="1">
                  <a:solidFill>
                    <a:schemeClr val="hlink"/>
                  </a:solidFill>
                  <a:latin typeface="+mj-ea"/>
                  <a:ea typeface="+mj-ea"/>
                </a:rPr>
                <a:t>个性化</a:t>
              </a:r>
            </a:p>
          </p:txBody>
        </p:sp>
      </p:grpSp>
      <p:sp>
        <p:nvSpPr>
          <p:cNvPr id="25" name="AutoShape 11"/>
          <p:cNvSpPr>
            <a:spLocks noChangeArrowheads="1"/>
          </p:cNvSpPr>
          <p:nvPr/>
        </p:nvSpPr>
        <p:spPr bwMode="auto">
          <a:xfrm>
            <a:off x="1453253" y="1290292"/>
            <a:ext cx="1223962" cy="1368425"/>
          </a:xfrm>
          <a:prstGeom prst="cube">
            <a:avLst>
              <a:gd name="adj" fmla="val 25000"/>
            </a:avLst>
          </a:prstGeom>
          <a:solidFill>
            <a:srgbClr val="FFFF99">
              <a:alpha val="59999"/>
            </a:srgbClr>
          </a:solidFill>
          <a:ln w="9525">
            <a:solidFill>
              <a:schemeClr val="tx1"/>
            </a:solidFill>
            <a:miter lim="800000"/>
            <a:headEnd/>
            <a:tailEnd/>
          </a:ln>
        </p:spPr>
        <p:txBody>
          <a:bodyPr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pPr algn="ctr"/>
            <a:r>
              <a:rPr lang="zh-CN" altLang="en-US" b="1">
                <a:solidFill>
                  <a:srgbClr val="000000"/>
                </a:solidFill>
                <a:latin typeface="+mj-ea"/>
                <a:ea typeface="+mj-ea"/>
              </a:rPr>
              <a:t>师徒模式</a:t>
            </a:r>
            <a:r>
              <a:rPr lang="en-US" altLang="zh-CN" sz="1600" b="1">
                <a:solidFill>
                  <a:srgbClr val="000000"/>
                </a:solidFill>
                <a:latin typeface="+mj-ea"/>
                <a:ea typeface="+mj-ea"/>
              </a:rPr>
              <a:t>(</a:t>
            </a:r>
            <a:r>
              <a:rPr lang="zh-CN" altLang="en-US" sz="1600" b="1">
                <a:solidFill>
                  <a:srgbClr val="000000"/>
                </a:solidFill>
                <a:latin typeface="+mj-ea"/>
                <a:ea typeface="+mj-ea"/>
              </a:rPr>
              <a:t>第一工业革命之前</a:t>
            </a:r>
            <a:r>
              <a:rPr lang="en-US" altLang="zh-CN" sz="1600" b="1">
                <a:solidFill>
                  <a:srgbClr val="000000"/>
                </a:solidFill>
                <a:latin typeface="+mj-ea"/>
                <a:ea typeface="+mj-ea"/>
              </a:rPr>
              <a:t>)</a:t>
            </a:r>
            <a:endParaRPr lang="zh-CN" altLang="en-GB" sz="1600" b="1">
              <a:solidFill>
                <a:srgbClr val="000000"/>
              </a:solidFill>
              <a:latin typeface="+mj-ea"/>
              <a:ea typeface="+mj-ea"/>
            </a:endParaRPr>
          </a:p>
        </p:txBody>
      </p:sp>
      <p:sp>
        <p:nvSpPr>
          <p:cNvPr id="26" name="AutoShape 12"/>
          <p:cNvSpPr>
            <a:spLocks noChangeArrowheads="1"/>
          </p:cNvSpPr>
          <p:nvPr/>
        </p:nvSpPr>
        <p:spPr bwMode="auto">
          <a:xfrm>
            <a:off x="3136846" y="2946287"/>
            <a:ext cx="1295400" cy="1223962"/>
          </a:xfrm>
          <a:prstGeom prst="cube">
            <a:avLst>
              <a:gd name="adj" fmla="val 25000"/>
            </a:avLst>
          </a:prstGeom>
          <a:solidFill>
            <a:srgbClr val="CCFFFF">
              <a:alpha val="59999"/>
            </a:srgbClr>
          </a:solidFill>
          <a:ln w="9525">
            <a:solidFill>
              <a:schemeClr val="tx1"/>
            </a:solidFill>
            <a:miter lim="800000"/>
            <a:headEnd/>
            <a:tailEnd/>
          </a:ln>
        </p:spPr>
        <p:txBody>
          <a:bodyPr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pPr algn="ctr"/>
            <a:r>
              <a:rPr lang="zh-CN" altLang="en-US" sz="1600" b="1">
                <a:solidFill>
                  <a:srgbClr val="000000"/>
                </a:solidFill>
                <a:latin typeface="+mj-ea"/>
                <a:ea typeface="+mj-ea"/>
              </a:rPr>
              <a:t>大</a:t>
            </a:r>
            <a:r>
              <a:rPr lang="zh-CN" altLang="zh-CN" sz="1600" b="1">
                <a:solidFill>
                  <a:srgbClr val="000000"/>
                </a:solidFill>
                <a:latin typeface="+mj-ea"/>
                <a:ea typeface="+mj-ea"/>
              </a:rPr>
              <a:t>课堂教学</a:t>
            </a:r>
            <a:endParaRPr lang="en-US" altLang="zh-CN" sz="1600" b="1">
              <a:solidFill>
                <a:srgbClr val="000000"/>
              </a:solidFill>
              <a:latin typeface="+mj-ea"/>
              <a:ea typeface="+mj-ea"/>
            </a:endParaRPr>
          </a:p>
          <a:p>
            <a:pPr algn="ctr"/>
            <a:r>
              <a:rPr lang="en-US" altLang="zh-CN" sz="1600" b="1">
                <a:solidFill>
                  <a:srgbClr val="000000"/>
                </a:solidFill>
                <a:latin typeface="+mj-ea"/>
                <a:ea typeface="+mj-ea"/>
              </a:rPr>
              <a:t>(</a:t>
            </a:r>
            <a:r>
              <a:rPr lang="zh-CN" altLang="en-US" sz="1600" b="1">
                <a:solidFill>
                  <a:srgbClr val="000000"/>
                </a:solidFill>
                <a:latin typeface="+mj-ea"/>
                <a:ea typeface="+mj-ea"/>
              </a:rPr>
              <a:t>普通</a:t>
            </a:r>
            <a:r>
              <a:rPr lang="en-US" altLang="zh-CN" sz="1600" b="1">
                <a:solidFill>
                  <a:srgbClr val="000000"/>
                </a:solidFill>
                <a:latin typeface="+mj-ea"/>
                <a:ea typeface="+mj-ea"/>
              </a:rPr>
              <a:t>)</a:t>
            </a:r>
            <a:endParaRPr lang="en-GB" altLang="zh-CN" sz="1600" b="1">
              <a:solidFill>
                <a:srgbClr val="000000"/>
              </a:solidFill>
              <a:latin typeface="+mj-ea"/>
              <a:ea typeface="+mj-ea"/>
            </a:endParaRPr>
          </a:p>
        </p:txBody>
      </p:sp>
      <p:sp>
        <p:nvSpPr>
          <p:cNvPr id="27" name="AutoShape 13"/>
          <p:cNvSpPr>
            <a:spLocks noChangeArrowheads="1"/>
          </p:cNvSpPr>
          <p:nvPr/>
        </p:nvSpPr>
        <p:spPr bwMode="auto">
          <a:xfrm>
            <a:off x="3734793" y="3739192"/>
            <a:ext cx="996950" cy="993775"/>
          </a:xfrm>
          <a:prstGeom prst="cube">
            <a:avLst>
              <a:gd name="adj" fmla="val 25000"/>
            </a:avLst>
          </a:prstGeom>
          <a:solidFill>
            <a:srgbClr val="CC99FF">
              <a:alpha val="59999"/>
            </a:srgbClr>
          </a:solidFill>
          <a:ln w="9525">
            <a:solidFill>
              <a:schemeClr val="tx1"/>
            </a:solidFill>
            <a:miter lim="800000"/>
            <a:headEnd/>
            <a:tailEnd/>
          </a:ln>
        </p:spPr>
        <p:txBody>
          <a:bodyPr lIns="18000" rIns="18000"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r>
              <a:rPr lang="zh-CN" altLang="en-US" b="1" dirty="0">
                <a:solidFill>
                  <a:srgbClr val="000000"/>
                </a:solidFill>
                <a:latin typeface="+mj-ea"/>
                <a:ea typeface="+mj-ea"/>
              </a:rPr>
              <a:t>电视远程教学</a:t>
            </a:r>
            <a:endParaRPr lang="zh-CN" altLang="en-GB" b="1" dirty="0">
              <a:solidFill>
                <a:srgbClr val="000000"/>
              </a:solidFill>
              <a:latin typeface="+mj-ea"/>
              <a:ea typeface="+mj-ea"/>
            </a:endParaRPr>
          </a:p>
        </p:txBody>
      </p:sp>
      <p:sp>
        <p:nvSpPr>
          <p:cNvPr id="28" name="AutoShape 14"/>
          <p:cNvSpPr>
            <a:spLocks noChangeArrowheads="1"/>
          </p:cNvSpPr>
          <p:nvPr/>
        </p:nvSpPr>
        <p:spPr bwMode="auto">
          <a:xfrm>
            <a:off x="4367865" y="640770"/>
            <a:ext cx="1376363" cy="1223963"/>
          </a:xfrm>
          <a:prstGeom prst="cube">
            <a:avLst>
              <a:gd name="adj" fmla="val 25000"/>
            </a:avLst>
          </a:prstGeom>
          <a:solidFill>
            <a:srgbClr val="FF0000">
              <a:alpha val="59999"/>
            </a:srgbClr>
          </a:solidFill>
          <a:ln w="9525">
            <a:solidFill>
              <a:schemeClr val="tx1"/>
            </a:solidFill>
            <a:miter lim="800000"/>
            <a:headEnd/>
            <a:tailEnd/>
          </a:ln>
        </p:spPr>
        <p:txBody>
          <a:bodyPr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r>
              <a:rPr lang="zh-CN" altLang="zh-CN" b="1" dirty="0">
                <a:solidFill>
                  <a:schemeClr val="bg1"/>
                </a:solidFill>
                <a:latin typeface="+mj-ea"/>
                <a:ea typeface="+mj-ea"/>
              </a:rPr>
              <a:t>MOOC教学</a:t>
            </a:r>
            <a:endParaRPr lang="zh-CN" altLang="en-GB" b="1" dirty="0">
              <a:solidFill>
                <a:schemeClr val="bg1"/>
              </a:solidFill>
              <a:latin typeface="+mj-ea"/>
              <a:ea typeface="+mj-ea"/>
            </a:endParaRPr>
          </a:p>
        </p:txBody>
      </p:sp>
      <p:sp>
        <p:nvSpPr>
          <p:cNvPr id="29" name="AutoShape 15"/>
          <p:cNvSpPr>
            <a:spLocks noChangeArrowheads="1"/>
          </p:cNvSpPr>
          <p:nvPr/>
        </p:nvSpPr>
        <p:spPr bwMode="auto">
          <a:xfrm>
            <a:off x="1453253" y="571155"/>
            <a:ext cx="4392612" cy="4175125"/>
          </a:xfrm>
          <a:prstGeom prst="cube">
            <a:avLst>
              <a:gd name="adj" fmla="val 25000"/>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pPr algn="ctr"/>
            <a:endParaRPr lang="zh-CN" altLang="zh-CN">
              <a:latin typeface="+mj-ea"/>
              <a:ea typeface="+mj-ea"/>
            </a:endParaRPr>
          </a:p>
        </p:txBody>
      </p:sp>
      <p:sp>
        <p:nvSpPr>
          <p:cNvPr id="30" name="AutoShape 22"/>
          <p:cNvSpPr>
            <a:spLocks noChangeArrowheads="1"/>
          </p:cNvSpPr>
          <p:nvPr/>
        </p:nvSpPr>
        <p:spPr bwMode="auto">
          <a:xfrm>
            <a:off x="2543065" y="2349273"/>
            <a:ext cx="1081087" cy="1008062"/>
          </a:xfrm>
          <a:prstGeom prst="cube">
            <a:avLst>
              <a:gd name="adj" fmla="val 25000"/>
            </a:avLst>
          </a:prstGeom>
          <a:solidFill>
            <a:srgbClr val="CCFFFF">
              <a:alpha val="59999"/>
            </a:srgbClr>
          </a:solidFill>
          <a:ln w="9525">
            <a:solidFill>
              <a:schemeClr val="tx1"/>
            </a:solidFill>
            <a:miter lim="800000"/>
            <a:headEnd/>
            <a:tailEnd/>
          </a:ln>
        </p:spPr>
        <p:txBody>
          <a:bodyPr lIns="18000" rIns="18000"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pPr algn="ctr"/>
            <a:r>
              <a:rPr lang="zh-CN" altLang="en-US" sz="1400" b="1" dirty="0">
                <a:solidFill>
                  <a:srgbClr val="000000"/>
                </a:solidFill>
                <a:latin typeface="+mj-ea"/>
                <a:ea typeface="+mj-ea"/>
              </a:rPr>
              <a:t>小</a:t>
            </a:r>
            <a:r>
              <a:rPr lang="zh-CN" altLang="zh-CN" sz="1400" b="1" dirty="0">
                <a:solidFill>
                  <a:srgbClr val="000000"/>
                </a:solidFill>
                <a:latin typeface="+mj-ea"/>
                <a:ea typeface="+mj-ea"/>
              </a:rPr>
              <a:t>课堂</a:t>
            </a:r>
            <a:endParaRPr lang="en-US" altLang="zh-CN" sz="1400" b="1" dirty="0">
              <a:solidFill>
                <a:srgbClr val="000000"/>
              </a:solidFill>
              <a:latin typeface="+mj-ea"/>
              <a:ea typeface="+mj-ea"/>
            </a:endParaRPr>
          </a:p>
          <a:p>
            <a:pPr algn="ctr"/>
            <a:r>
              <a:rPr lang="zh-CN" altLang="zh-CN" sz="1400" b="1" dirty="0">
                <a:solidFill>
                  <a:srgbClr val="000000"/>
                </a:solidFill>
                <a:latin typeface="+mj-ea"/>
                <a:ea typeface="+mj-ea"/>
              </a:rPr>
              <a:t>教学</a:t>
            </a:r>
            <a:endParaRPr lang="en-US" altLang="zh-CN" sz="1400" b="1" dirty="0">
              <a:solidFill>
                <a:srgbClr val="000000"/>
              </a:solidFill>
              <a:latin typeface="+mj-ea"/>
              <a:ea typeface="+mj-ea"/>
            </a:endParaRPr>
          </a:p>
          <a:p>
            <a:pPr algn="ctr"/>
            <a:r>
              <a:rPr lang="en-US" altLang="zh-CN" sz="1400" b="1" dirty="0">
                <a:solidFill>
                  <a:srgbClr val="000000"/>
                </a:solidFill>
                <a:latin typeface="+mj-ea"/>
                <a:ea typeface="+mj-ea"/>
              </a:rPr>
              <a:t>(</a:t>
            </a:r>
            <a:r>
              <a:rPr lang="zh-CN" altLang="en-US" sz="1400" b="1" dirty="0">
                <a:solidFill>
                  <a:srgbClr val="000000"/>
                </a:solidFill>
                <a:latin typeface="+mj-ea"/>
                <a:ea typeface="+mj-ea"/>
              </a:rPr>
              <a:t>高水平</a:t>
            </a:r>
            <a:r>
              <a:rPr lang="en-US" altLang="zh-CN" sz="1400" b="1" dirty="0">
                <a:solidFill>
                  <a:srgbClr val="000000"/>
                </a:solidFill>
                <a:latin typeface="+mj-ea"/>
                <a:ea typeface="+mj-ea"/>
              </a:rPr>
              <a:t>)</a:t>
            </a:r>
            <a:endParaRPr lang="en-GB" altLang="zh-CN" sz="1400" b="1" dirty="0">
              <a:solidFill>
                <a:srgbClr val="000000"/>
              </a:solidFill>
              <a:latin typeface="+mj-ea"/>
              <a:ea typeface="+mj-ea"/>
            </a:endParaRPr>
          </a:p>
        </p:txBody>
      </p:sp>
      <p:sp>
        <p:nvSpPr>
          <p:cNvPr id="31" name="文本框 30"/>
          <p:cNvSpPr txBox="1"/>
          <p:nvPr/>
        </p:nvSpPr>
        <p:spPr>
          <a:xfrm>
            <a:off x="7277991" y="958841"/>
            <a:ext cx="4408963" cy="2185214"/>
          </a:xfrm>
          <a:prstGeom prst="rect">
            <a:avLst/>
          </a:prstGeom>
          <a:noFill/>
        </p:spPr>
        <p:txBody>
          <a:bodyPr wrap="square" rtlCol="0">
            <a:spAutoFit/>
          </a:bodyPr>
          <a:lstStyle/>
          <a:p>
            <a:r>
              <a:rPr lang="zh-CN" altLang="en-US" sz="2800" dirty="0" smtClean="0">
                <a:latin typeface="+mj-ea"/>
                <a:ea typeface="+mj-ea"/>
              </a:rPr>
              <a:t>从三个维度看教育质量：</a:t>
            </a:r>
            <a:endParaRPr lang="en-US" altLang="zh-CN" sz="2800" dirty="0" smtClean="0">
              <a:latin typeface="+mj-ea"/>
              <a:ea typeface="+mj-ea"/>
            </a:endParaRPr>
          </a:p>
          <a:p>
            <a:endParaRPr lang="en-US" altLang="zh-CN" dirty="0">
              <a:latin typeface="+mj-ea"/>
              <a:ea typeface="+mj-ea"/>
            </a:endParaRPr>
          </a:p>
          <a:p>
            <a:r>
              <a:rPr lang="zh-CN" altLang="en-US" dirty="0" smtClean="0">
                <a:latin typeface="+mj-ea"/>
                <a:ea typeface="+mj-ea"/>
              </a:rPr>
              <a:t>个性化</a:t>
            </a:r>
            <a:endParaRPr lang="en-US" altLang="zh-CN" dirty="0" smtClean="0">
              <a:latin typeface="+mj-ea"/>
              <a:ea typeface="+mj-ea"/>
            </a:endParaRPr>
          </a:p>
          <a:p>
            <a:endParaRPr lang="en-US" altLang="zh-CN" dirty="0">
              <a:latin typeface="+mj-ea"/>
              <a:ea typeface="+mj-ea"/>
            </a:endParaRPr>
          </a:p>
          <a:p>
            <a:r>
              <a:rPr lang="zh-CN" altLang="en-US" dirty="0" smtClean="0">
                <a:latin typeface="+mj-ea"/>
                <a:ea typeface="+mj-ea"/>
              </a:rPr>
              <a:t>规模化</a:t>
            </a:r>
            <a:endParaRPr lang="en-US" altLang="zh-CN" dirty="0" smtClean="0">
              <a:latin typeface="+mj-ea"/>
              <a:ea typeface="+mj-ea"/>
            </a:endParaRPr>
          </a:p>
          <a:p>
            <a:endParaRPr lang="en-US" altLang="zh-CN" dirty="0">
              <a:latin typeface="+mj-ea"/>
              <a:ea typeface="+mj-ea"/>
            </a:endParaRPr>
          </a:p>
          <a:p>
            <a:r>
              <a:rPr lang="zh-CN" altLang="en-US" dirty="0" smtClean="0">
                <a:latin typeface="+mj-ea"/>
                <a:ea typeface="+mj-ea"/>
              </a:rPr>
              <a:t>创新力</a:t>
            </a:r>
            <a:endParaRPr lang="zh-CN" altLang="en-US" dirty="0">
              <a:latin typeface="+mj-ea"/>
              <a:ea typeface="+mj-ea"/>
            </a:endParaRPr>
          </a:p>
        </p:txBody>
      </p:sp>
      <p:sp>
        <p:nvSpPr>
          <p:cNvPr id="32" name="矩形 31"/>
          <p:cNvSpPr/>
          <p:nvPr/>
        </p:nvSpPr>
        <p:spPr>
          <a:xfrm>
            <a:off x="3892128" y="5917854"/>
            <a:ext cx="7794827" cy="276999"/>
          </a:xfrm>
          <a:prstGeom prst="rect">
            <a:avLst/>
          </a:prstGeom>
        </p:spPr>
        <p:txBody>
          <a:bodyPr wrap="square">
            <a:spAutoFit/>
          </a:bodyPr>
          <a:lstStyle/>
          <a:p>
            <a:r>
              <a:rPr lang="zh-CN" altLang="en-US" sz="1200" dirty="0" smtClean="0">
                <a:solidFill>
                  <a:schemeClr val="bg1"/>
                </a:solidFill>
              </a:rPr>
              <a:t>引</a:t>
            </a:r>
            <a:r>
              <a:rPr lang="zh-CN" altLang="en-US" sz="1200" dirty="0">
                <a:solidFill>
                  <a:schemeClr val="bg1"/>
                </a:solidFill>
              </a:rPr>
              <a:t>自</a:t>
            </a:r>
            <a:r>
              <a:rPr lang="zh-CN" altLang="en-US" sz="1200" dirty="0" smtClean="0">
                <a:solidFill>
                  <a:schemeClr val="bg1"/>
                </a:solidFill>
              </a:rPr>
              <a:t>：</a:t>
            </a:r>
            <a:r>
              <a:rPr lang="en-US" altLang="zh-CN" sz="1200" dirty="0" smtClean="0">
                <a:solidFill>
                  <a:schemeClr val="bg1"/>
                </a:solidFill>
              </a:rPr>
              <a:t>PPT</a:t>
            </a:r>
            <a:r>
              <a:rPr lang="zh-CN" altLang="en-US" sz="1200" dirty="0" smtClean="0">
                <a:solidFill>
                  <a:schemeClr val="bg1"/>
                </a:solidFill>
              </a:rPr>
              <a:t>“</a:t>
            </a:r>
            <a:r>
              <a:rPr lang="zh-CN" altLang="en-US" sz="1200" dirty="0">
                <a:solidFill>
                  <a:schemeClr val="bg1"/>
                </a:solidFill>
              </a:rPr>
              <a:t>抓住机遇，努力创</a:t>
            </a:r>
            <a:r>
              <a:rPr lang="zh-CN" altLang="en-US" sz="1200" dirty="0" smtClean="0">
                <a:solidFill>
                  <a:schemeClr val="bg1"/>
                </a:solidFill>
              </a:rPr>
              <a:t>新，全</a:t>
            </a:r>
            <a:r>
              <a:rPr lang="zh-CN" altLang="en-US" sz="1200" dirty="0">
                <a:solidFill>
                  <a:schemeClr val="bg1"/>
                </a:solidFill>
              </a:rPr>
              <a:t>面提高高等教育质量</a:t>
            </a:r>
            <a:r>
              <a:rPr lang="zh-CN" altLang="en-US" sz="1200" dirty="0" smtClean="0">
                <a:solidFill>
                  <a:schemeClr val="bg1"/>
                </a:solidFill>
              </a:rPr>
              <a:t>”，</a:t>
            </a:r>
            <a:r>
              <a:rPr lang="zh-CN" altLang="en-US" sz="1200" dirty="0">
                <a:solidFill>
                  <a:schemeClr val="bg1"/>
                </a:solidFill>
              </a:rPr>
              <a:t>李</a:t>
            </a:r>
            <a:r>
              <a:rPr lang="zh-CN" altLang="en-US" sz="1200" dirty="0" smtClean="0">
                <a:solidFill>
                  <a:schemeClr val="bg1"/>
                </a:solidFill>
              </a:rPr>
              <a:t>未（中</a:t>
            </a:r>
            <a:r>
              <a:rPr lang="zh-CN" altLang="en-US" sz="1200" dirty="0">
                <a:solidFill>
                  <a:schemeClr val="bg1"/>
                </a:solidFill>
              </a:rPr>
              <a:t>国科学院院士，北京航空航天大学教</a:t>
            </a:r>
            <a:r>
              <a:rPr lang="zh-CN" altLang="en-US" sz="1200" dirty="0" smtClean="0">
                <a:solidFill>
                  <a:schemeClr val="bg1"/>
                </a:solidFill>
              </a:rPr>
              <a:t>授）</a:t>
            </a:r>
            <a:endParaRPr lang="zh-CN" altLang="en-US" sz="1200" dirty="0">
              <a:solidFill>
                <a:schemeClr val="bg1"/>
              </a:solidFill>
            </a:endParaRPr>
          </a:p>
        </p:txBody>
      </p:sp>
      <p:sp>
        <p:nvSpPr>
          <p:cNvPr id="33" name="AutoShape 13"/>
          <p:cNvSpPr>
            <a:spLocks noChangeArrowheads="1"/>
          </p:cNvSpPr>
          <p:nvPr/>
        </p:nvSpPr>
        <p:spPr bwMode="auto">
          <a:xfrm>
            <a:off x="3912473" y="1834265"/>
            <a:ext cx="996950" cy="993775"/>
          </a:xfrm>
          <a:prstGeom prst="cube">
            <a:avLst>
              <a:gd name="adj" fmla="val 25000"/>
            </a:avLst>
          </a:prstGeom>
          <a:ln>
            <a:headEnd/>
            <a:tailEnd/>
          </a:ln>
        </p:spPr>
        <p:style>
          <a:lnRef idx="1">
            <a:schemeClr val="accent6"/>
          </a:lnRef>
          <a:fillRef idx="3">
            <a:schemeClr val="accent6"/>
          </a:fillRef>
          <a:effectRef idx="2">
            <a:schemeClr val="accent6"/>
          </a:effectRef>
          <a:fontRef idx="minor">
            <a:schemeClr val="lt1"/>
          </a:fontRef>
        </p:style>
        <p:txBody>
          <a:bodyPr lIns="18000" rIns="18000" anchor="ctr"/>
          <a:lstStyle>
            <a:lvl1pPr eaLnBrk="0" hangingPunct="0">
              <a:defRPr sz="2000">
                <a:solidFill>
                  <a:schemeClr val="tx1"/>
                </a:solidFill>
                <a:latin typeface="黑体" panose="02010609060101010101" pitchFamily="49" charset="-122"/>
                <a:ea typeface="宋体" panose="02010600030101010101" pitchFamily="2" charset="-122"/>
              </a:defRPr>
            </a:lvl1pPr>
            <a:lvl2pPr marL="742950" indent="-285750" eaLnBrk="0" hangingPunct="0">
              <a:defRPr sz="2000">
                <a:solidFill>
                  <a:schemeClr val="tx1"/>
                </a:solidFill>
                <a:latin typeface="黑体" panose="02010609060101010101" pitchFamily="49" charset="-122"/>
                <a:ea typeface="宋体" panose="02010600030101010101" pitchFamily="2" charset="-122"/>
              </a:defRPr>
            </a:lvl2pPr>
            <a:lvl3pPr marL="1143000" indent="-228600" eaLnBrk="0" hangingPunct="0">
              <a:defRPr sz="2000">
                <a:solidFill>
                  <a:schemeClr val="tx1"/>
                </a:solidFill>
                <a:latin typeface="黑体" panose="02010609060101010101" pitchFamily="49" charset="-122"/>
                <a:ea typeface="宋体" panose="02010600030101010101" pitchFamily="2" charset="-122"/>
              </a:defRPr>
            </a:lvl3pPr>
            <a:lvl4pPr marL="1600200" indent="-228600" eaLnBrk="0" hangingPunct="0">
              <a:defRPr sz="2000">
                <a:solidFill>
                  <a:schemeClr val="tx1"/>
                </a:solidFill>
                <a:latin typeface="黑体" panose="02010609060101010101" pitchFamily="49" charset="-122"/>
                <a:ea typeface="宋体" panose="02010600030101010101" pitchFamily="2" charset="-122"/>
              </a:defRPr>
            </a:lvl4pPr>
            <a:lvl5pPr marL="2057400" indent="-228600" eaLnBrk="0" hangingPunct="0">
              <a:defRPr sz="2000">
                <a:solidFill>
                  <a:schemeClr val="tx1"/>
                </a:solidFill>
                <a:latin typeface="黑体" panose="02010609060101010101" pitchFamily="49" charset="-122"/>
                <a:ea typeface="宋体" panose="02010600030101010101" pitchFamily="2" charset="-122"/>
              </a:defRPr>
            </a:lvl5pPr>
            <a:lvl6pPr marL="25146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6pPr>
            <a:lvl7pPr marL="29718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7pPr>
            <a:lvl8pPr marL="34290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8pPr>
            <a:lvl9pPr marL="3886200" indent="-228600" eaLnBrk="0" fontAlgn="base" hangingPunct="0">
              <a:spcBef>
                <a:spcPct val="0"/>
              </a:spcBef>
              <a:spcAft>
                <a:spcPct val="0"/>
              </a:spcAft>
              <a:defRPr sz="2000">
                <a:solidFill>
                  <a:schemeClr val="tx1"/>
                </a:solidFill>
                <a:latin typeface="黑体" panose="02010609060101010101" pitchFamily="49" charset="-122"/>
                <a:ea typeface="宋体" panose="02010600030101010101" pitchFamily="2" charset="-122"/>
              </a:defRPr>
            </a:lvl9pPr>
          </a:lstStyle>
          <a:p>
            <a:r>
              <a:rPr lang="zh-CN" altLang="en-US" b="1" dirty="0" smtClean="0">
                <a:solidFill>
                  <a:srgbClr val="000000"/>
                </a:solidFill>
                <a:latin typeface="+mj-ea"/>
                <a:ea typeface="+mj-ea"/>
              </a:rPr>
              <a:t>网络课程</a:t>
            </a:r>
            <a:endParaRPr lang="zh-CN" altLang="en-GB" b="1" dirty="0">
              <a:solidFill>
                <a:srgbClr val="000000"/>
              </a:solidFill>
              <a:latin typeface="+mj-ea"/>
              <a:ea typeface="+mj-ea"/>
            </a:endParaRPr>
          </a:p>
        </p:txBody>
      </p:sp>
    </p:spTree>
    <p:extLst>
      <p:ext uri="{BB962C8B-B14F-4D97-AF65-F5344CB8AC3E}">
        <p14:creationId xmlns:p14="http://schemas.microsoft.com/office/powerpoint/2010/main" val="226056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0"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p:cNvGraphicFramePr>
            <a:graphicFrameLocks noGrp="1"/>
          </p:cNvGraphicFramePr>
          <p:nvPr>
            <p:ph sz="quarter" idx="13"/>
            <p:extLst>
              <p:ext uri="{D42A27DB-BD31-4B8C-83A1-F6EECF244321}">
                <p14:modId xmlns:p14="http://schemas.microsoft.com/office/powerpoint/2010/main" val="3278704188"/>
              </p:ext>
            </p:extLst>
          </p:nvPr>
        </p:nvGraphicFramePr>
        <p:xfrm>
          <a:off x="715618" y="1179167"/>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3892128" y="5917854"/>
            <a:ext cx="7794827" cy="276999"/>
          </a:xfrm>
          <a:prstGeom prst="rect">
            <a:avLst/>
          </a:prstGeom>
        </p:spPr>
        <p:txBody>
          <a:bodyPr wrap="square">
            <a:spAutoFit/>
          </a:bodyPr>
          <a:lstStyle/>
          <a:p>
            <a:r>
              <a:rPr lang="zh-CN" altLang="en-US" sz="1200" dirty="0" smtClean="0">
                <a:solidFill>
                  <a:schemeClr val="bg1"/>
                </a:solidFill>
                <a:latin typeface="+mj-ea"/>
                <a:ea typeface="+mj-ea"/>
              </a:rPr>
              <a:t>引</a:t>
            </a:r>
            <a:r>
              <a:rPr lang="zh-CN" altLang="en-US" sz="1200" dirty="0">
                <a:solidFill>
                  <a:schemeClr val="bg1"/>
                </a:solidFill>
                <a:latin typeface="+mj-ea"/>
                <a:ea typeface="+mj-ea"/>
              </a:rPr>
              <a:t>自</a:t>
            </a:r>
            <a:r>
              <a:rPr lang="zh-CN" altLang="en-US" sz="1200" dirty="0" smtClean="0">
                <a:solidFill>
                  <a:schemeClr val="bg1"/>
                </a:solidFill>
                <a:latin typeface="+mj-ea"/>
                <a:ea typeface="+mj-ea"/>
              </a:rPr>
              <a:t>：</a:t>
            </a:r>
            <a:r>
              <a:rPr lang="en-US" altLang="zh-CN" sz="1200" dirty="0" smtClean="0">
                <a:solidFill>
                  <a:schemeClr val="bg1"/>
                </a:solidFill>
                <a:latin typeface="+mj-ea"/>
                <a:ea typeface="+mj-ea"/>
              </a:rPr>
              <a:t>PPT</a:t>
            </a:r>
            <a:r>
              <a:rPr lang="zh-CN" altLang="en-US" sz="1200" dirty="0" smtClean="0">
                <a:solidFill>
                  <a:schemeClr val="bg1"/>
                </a:solidFill>
                <a:latin typeface="+mj-ea"/>
                <a:ea typeface="+mj-ea"/>
              </a:rPr>
              <a:t>“</a:t>
            </a:r>
            <a:r>
              <a:rPr lang="zh-CN" altLang="en-US" sz="1200" dirty="0">
                <a:solidFill>
                  <a:schemeClr val="bg1"/>
                </a:solidFill>
                <a:latin typeface="+mj-ea"/>
                <a:ea typeface="+mj-ea"/>
              </a:rPr>
              <a:t>抓住机遇，努力创</a:t>
            </a:r>
            <a:r>
              <a:rPr lang="zh-CN" altLang="en-US" sz="1200" dirty="0" smtClean="0">
                <a:solidFill>
                  <a:schemeClr val="bg1"/>
                </a:solidFill>
                <a:latin typeface="+mj-ea"/>
                <a:ea typeface="+mj-ea"/>
              </a:rPr>
              <a:t>新，全</a:t>
            </a:r>
            <a:r>
              <a:rPr lang="zh-CN" altLang="en-US" sz="1200" dirty="0">
                <a:solidFill>
                  <a:schemeClr val="bg1"/>
                </a:solidFill>
                <a:latin typeface="+mj-ea"/>
                <a:ea typeface="+mj-ea"/>
              </a:rPr>
              <a:t>面提高高等教育质量</a:t>
            </a:r>
            <a:r>
              <a:rPr lang="zh-CN" altLang="en-US" sz="1200" dirty="0" smtClean="0">
                <a:solidFill>
                  <a:schemeClr val="bg1"/>
                </a:solidFill>
                <a:latin typeface="+mj-ea"/>
                <a:ea typeface="+mj-ea"/>
              </a:rPr>
              <a:t>”，</a:t>
            </a:r>
            <a:r>
              <a:rPr lang="zh-CN" altLang="en-US" sz="1200" dirty="0">
                <a:solidFill>
                  <a:schemeClr val="bg1"/>
                </a:solidFill>
                <a:latin typeface="+mj-ea"/>
                <a:ea typeface="+mj-ea"/>
              </a:rPr>
              <a:t>李</a:t>
            </a:r>
            <a:r>
              <a:rPr lang="zh-CN" altLang="en-US" sz="1200" dirty="0" smtClean="0">
                <a:solidFill>
                  <a:schemeClr val="bg1"/>
                </a:solidFill>
                <a:latin typeface="+mj-ea"/>
                <a:ea typeface="+mj-ea"/>
              </a:rPr>
              <a:t>未（中</a:t>
            </a:r>
            <a:r>
              <a:rPr lang="zh-CN" altLang="en-US" sz="1200" dirty="0">
                <a:solidFill>
                  <a:schemeClr val="bg1"/>
                </a:solidFill>
                <a:latin typeface="+mj-ea"/>
                <a:ea typeface="+mj-ea"/>
              </a:rPr>
              <a:t>国科学院院士，北京航空航天大学教</a:t>
            </a:r>
            <a:r>
              <a:rPr lang="zh-CN" altLang="en-US" sz="1200" dirty="0" smtClean="0">
                <a:solidFill>
                  <a:schemeClr val="bg1"/>
                </a:solidFill>
                <a:latin typeface="+mj-ea"/>
                <a:ea typeface="+mj-ea"/>
              </a:rPr>
              <a:t>授）</a:t>
            </a:r>
            <a:endParaRPr lang="zh-CN" altLang="en-US" sz="1200" dirty="0">
              <a:solidFill>
                <a:schemeClr val="bg1"/>
              </a:solidFill>
              <a:latin typeface="+mj-ea"/>
              <a:ea typeface="+mj-ea"/>
            </a:endParaRPr>
          </a:p>
        </p:txBody>
      </p:sp>
      <p:sp>
        <p:nvSpPr>
          <p:cNvPr id="4" name="文本框 3"/>
          <p:cNvSpPr txBox="1"/>
          <p:nvPr/>
        </p:nvSpPr>
        <p:spPr>
          <a:xfrm>
            <a:off x="4061792" y="465814"/>
            <a:ext cx="3680128" cy="584775"/>
          </a:xfrm>
          <a:prstGeom prst="rect">
            <a:avLst/>
          </a:prstGeom>
          <a:noFill/>
        </p:spPr>
        <p:txBody>
          <a:bodyPr wrap="square" rtlCol="0">
            <a:spAutoFit/>
          </a:bodyPr>
          <a:lstStyle/>
          <a:p>
            <a:r>
              <a:rPr lang="en-US" altLang="zh-CN" sz="3200" dirty="0" smtClean="0">
                <a:latin typeface="+mj-ea"/>
                <a:ea typeface="+mj-ea"/>
              </a:rPr>
              <a:t>MOOC</a:t>
            </a:r>
            <a:r>
              <a:rPr lang="zh-CN" altLang="en-US" sz="3200" dirty="0" smtClean="0">
                <a:latin typeface="+mj-ea"/>
                <a:ea typeface="+mj-ea"/>
              </a:rPr>
              <a:t>的三大优势</a:t>
            </a:r>
            <a:endParaRPr lang="zh-CN" altLang="en-US" sz="3200" dirty="0">
              <a:latin typeface="+mj-ea"/>
              <a:ea typeface="+mj-ea"/>
            </a:endParaRPr>
          </a:p>
        </p:txBody>
      </p:sp>
    </p:spTree>
    <p:extLst>
      <p:ext uri="{BB962C8B-B14F-4D97-AF65-F5344CB8AC3E}">
        <p14:creationId xmlns:p14="http://schemas.microsoft.com/office/powerpoint/2010/main" val="742728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029" y="248478"/>
            <a:ext cx="6824623" cy="6033052"/>
          </a:xfrm>
          <a:prstGeom prst="rect">
            <a:avLst/>
          </a:prstGeom>
        </p:spPr>
      </p:pic>
      <p:sp>
        <p:nvSpPr>
          <p:cNvPr id="3" name="矩形 2"/>
          <p:cNvSpPr/>
          <p:nvPr/>
        </p:nvSpPr>
        <p:spPr>
          <a:xfrm>
            <a:off x="9568070" y="5696755"/>
            <a:ext cx="2100469" cy="584775"/>
          </a:xfrm>
          <a:prstGeom prst="rect">
            <a:avLst/>
          </a:prstGeom>
        </p:spPr>
        <p:txBody>
          <a:bodyPr wrap="square">
            <a:spAutoFit/>
          </a:bodyPr>
          <a:lstStyle/>
          <a:p>
            <a:r>
              <a:rPr lang="zh-CN" altLang="en-US" sz="800" dirty="0" smtClean="0">
                <a:solidFill>
                  <a:schemeClr val="bg1"/>
                </a:solidFill>
              </a:rPr>
              <a:t>引自：</a:t>
            </a:r>
            <a:r>
              <a:rPr lang="en-US" altLang="zh-CN" sz="800" dirty="0" smtClean="0">
                <a:solidFill>
                  <a:schemeClr val="bg1"/>
                </a:solidFill>
              </a:rPr>
              <a:t>http</a:t>
            </a:r>
            <a:r>
              <a:rPr lang="en-US" altLang="zh-CN" sz="800" dirty="0">
                <a:solidFill>
                  <a:schemeClr val="bg1"/>
                </a:solidFill>
              </a:rPr>
              <a:t>://www.wiredacademic.com/2013/05/infographic-how-major-players-in-the-mooc-iverse-get-their-game-on/</a:t>
            </a:r>
            <a:endParaRPr lang="zh-CN" altLang="en-US" sz="800" dirty="0">
              <a:solidFill>
                <a:schemeClr val="bg1"/>
              </a:solidFill>
            </a:endParaRPr>
          </a:p>
        </p:txBody>
      </p:sp>
    </p:spTree>
    <p:extLst>
      <p:ext uri="{BB962C8B-B14F-4D97-AF65-F5344CB8AC3E}">
        <p14:creationId xmlns:p14="http://schemas.microsoft.com/office/powerpoint/2010/main" val="350623647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54157" y="2387551"/>
            <a:ext cx="2105100" cy="461665"/>
          </a:xfrm>
          <a:prstGeom prst="rect">
            <a:avLst/>
          </a:prstGeom>
          <a:noFill/>
        </p:spPr>
        <p:txBody>
          <a:bodyPr wrap="square" rtlCol="0">
            <a:spAutoFit/>
          </a:bodyPr>
          <a:lstStyle/>
          <a:p>
            <a:r>
              <a:rPr lang="zh-CN" altLang="en-US" sz="2400" dirty="0" smtClean="0"/>
              <a:t>“</a:t>
            </a:r>
            <a:r>
              <a:rPr lang="zh-CN" altLang="en-US" sz="2400" dirty="0" smtClean="0">
                <a:solidFill>
                  <a:srgbClr val="FF0000"/>
                </a:solidFill>
              </a:rPr>
              <a:t>在线教育</a:t>
            </a:r>
            <a:r>
              <a:rPr lang="zh-CN" altLang="en-US" sz="2400" dirty="0" smtClean="0"/>
              <a:t>”</a:t>
            </a:r>
            <a:endParaRPr lang="zh-CN" altLang="en-US" sz="2400" dirty="0"/>
          </a:p>
        </p:txBody>
      </p:sp>
      <p:sp>
        <p:nvSpPr>
          <p:cNvPr id="5" name="文本框 4"/>
          <p:cNvSpPr txBox="1"/>
          <p:nvPr/>
        </p:nvSpPr>
        <p:spPr>
          <a:xfrm>
            <a:off x="3766930" y="3568723"/>
            <a:ext cx="4830417" cy="461665"/>
          </a:xfrm>
          <a:prstGeom prst="rect">
            <a:avLst/>
          </a:prstGeom>
          <a:noFill/>
        </p:spPr>
        <p:txBody>
          <a:bodyPr wrap="square" rtlCol="0">
            <a:spAutoFit/>
          </a:bodyPr>
          <a:lstStyle/>
          <a:p>
            <a:r>
              <a:rPr lang="zh-CN" altLang="en-US" sz="2400" dirty="0" smtClean="0"/>
              <a:t>“</a:t>
            </a:r>
            <a:r>
              <a:rPr lang="zh-CN" altLang="en-US" sz="2400" dirty="0" smtClean="0">
                <a:solidFill>
                  <a:srgbClr val="FF0000"/>
                </a:solidFill>
              </a:rPr>
              <a:t>网络课程</a:t>
            </a:r>
            <a:r>
              <a:rPr lang="zh-CN" altLang="en-US" sz="2400" dirty="0" smtClean="0"/>
              <a:t>”（“</a:t>
            </a:r>
            <a:r>
              <a:rPr lang="zh-CN" altLang="en-US" sz="2400" dirty="0" smtClean="0">
                <a:solidFill>
                  <a:srgbClr val="FF0000"/>
                </a:solidFill>
              </a:rPr>
              <a:t>网络公开课”</a:t>
            </a:r>
            <a:r>
              <a:rPr lang="zh-CN" altLang="en-US" sz="2400" dirty="0" smtClean="0"/>
              <a:t>）</a:t>
            </a:r>
            <a:endParaRPr lang="zh-CN" altLang="en-US" sz="2400" dirty="0"/>
          </a:p>
        </p:txBody>
      </p:sp>
      <p:sp>
        <p:nvSpPr>
          <p:cNvPr id="6" name="文本框 5"/>
          <p:cNvSpPr txBox="1"/>
          <p:nvPr/>
        </p:nvSpPr>
        <p:spPr>
          <a:xfrm>
            <a:off x="8746434" y="3559359"/>
            <a:ext cx="1246864" cy="461665"/>
          </a:xfrm>
          <a:prstGeom prst="rect">
            <a:avLst/>
          </a:prstGeom>
          <a:noFill/>
        </p:spPr>
        <p:txBody>
          <a:bodyPr wrap="square" rtlCol="0">
            <a:spAutoFit/>
          </a:bodyPr>
          <a:lstStyle/>
          <a:p>
            <a:r>
              <a:rPr lang="en-US" altLang="zh-CN" sz="2400" dirty="0" smtClean="0"/>
              <a:t>MOOC</a:t>
            </a:r>
            <a:endParaRPr lang="zh-CN" altLang="en-US" sz="2400" dirty="0"/>
          </a:p>
        </p:txBody>
      </p:sp>
      <p:sp>
        <p:nvSpPr>
          <p:cNvPr id="7" name="左大括号 6"/>
          <p:cNvSpPr/>
          <p:nvPr/>
        </p:nvSpPr>
        <p:spPr>
          <a:xfrm>
            <a:off x="3059257" y="1400264"/>
            <a:ext cx="707674" cy="24362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8" name="文本框 7"/>
          <p:cNvSpPr txBox="1"/>
          <p:nvPr/>
        </p:nvSpPr>
        <p:spPr>
          <a:xfrm>
            <a:off x="3945832" y="1169430"/>
            <a:ext cx="1898376" cy="461665"/>
          </a:xfrm>
          <a:prstGeom prst="rect">
            <a:avLst/>
          </a:prstGeom>
          <a:noFill/>
        </p:spPr>
        <p:txBody>
          <a:bodyPr wrap="square" rtlCol="0">
            <a:spAutoFit/>
          </a:bodyPr>
          <a:lstStyle/>
          <a:p>
            <a:r>
              <a:rPr lang="zh-CN" altLang="en-US" sz="2400" dirty="0" smtClean="0"/>
              <a:t>电大</a:t>
            </a:r>
            <a:endParaRPr lang="zh-CN" altLang="en-US" sz="2400" dirty="0"/>
          </a:p>
        </p:txBody>
      </p:sp>
      <p:sp>
        <p:nvSpPr>
          <p:cNvPr id="9" name="文本框 8"/>
          <p:cNvSpPr txBox="1"/>
          <p:nvPr/>
        </p:nvSpPr>
        <p:spPr>
          <a:xfrm>
            <a:off x="3945832" y="2490830"/>
            <a:ext cx="2981742" cy="461665"/>
          </a:xfrm>
          <a:prstGeom prst="rect">
            <a:avLst/>
          </a:prstGeom>
          <a:noFill/>
        </p:spPr>
        <p:txBody>
          <a:bodyPr wrap="square" rtlCol="0">
            <a:spAutoFit/>
          </a:bodyPr>
          <a:lstStyle/>
          <a:p>
            <a:r>
              <a:rPr lang="zh-CN" altLang="en-US" sz="2400" dirty="0"/>
              <a:t>职业</a:t>
            </a:r>
            <a:r>
              <a:rPr lang="zh-CN" altLang="en-US" sz="2400" dirty="0" smtClean="0"/>
              <a:t>培训（商业运营）</a:t>
            </a:r>
            <a:endParaRPr lang="zh-CN" altLang="en-US" sz="2400" dirty="0"/>
          </a:p>
        </p:txBody>
      </p:sp>
    </p:spTree>
    <p:extLst>
      <p:ext uri="{BB962C8B-B14F-4D97-AF65-F5344CB8AC3E}">
        <p14:creationId xmlns:p14="http://schemas.microsoft.com/office/powerpoint/2010/main" val="3317907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03836" y="2852528"/>
            <a:ext cx="1524000" cy="1524000"/>
          </a:xfrm>
          <a:prstGeom prst="rect">
            <a:avLst/>
          </a:prstGeom>
        </p:spPr>
      </p:pic>
      <p:pic>
        <p:nvPicPr>
          <p:cNvPr id="20" name="图片 19"/>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89234" y="2852528"/>
            <a:ext cx="1524000" cy="1524000"/>
          </a:xfrm>
          <a:prstGeom prst="rect">
            <a:avLst/>
          </a:prstGeom>
        </p:spPr>
      </p:pic>
      <p:pic>
        <p:nvPicPr>
          <p:cNvPr id="21" name="图片 20"/>
          <p:cNvPicPr>
            <a:picLocks noChangeAspect="1"/>
          </p:cNvPicPr>
          <p:nvPr/>
        </p:nvPicPr>
        <p:blipFill>
          <a:blip r:embed="rId7">
            <a:extLst>
              <a:ext uri="{BEBA8EAE-BF5A-486C-A8C5-ECC9F3942E4B}">
                <a14:imgProps xmlns:a14="http://schemas.microsoft.com/office/drawing/2010/main">
                  <a14:imgLayer r:embed="rId8">
                    <a14:imgEffect>
                      <a14:backgroundRemoval t="1250" b="100000" l="0" r="100000"/>
                    </a14:imgEffect>
                  </a14:imgLayer>
                </a14:imgProps>
              </a:ext>
              <a:ext uri="{28A0092B-C50C-407E-A947-70E740481C1C}">
                <a14:useLocalDpi xmlns:a14="http://schemas.microsoft.com/office/drawing/2010/main" val="0"/>
              </a:ext>
            </a:extLst>
          </a:blip>
          <a:stretch>
            <a:fillRect/>
          </a:stretch>
        </p:blipFill>
        <p:spPr>
          <a:xfrm>
            <a:off x="1603836" y="1159561"/>
            <a:ext cx="1524000" cy="1524000"/>
          </a:xfrm>
          <a:prstGeom prst="rect">
            <a:avLst/>
          </a:prstGeom>
        </p:spPr>
      </p:pic>
      <p:pic>
        <p:nvPicPr>
          <p:cNvPr id="22" name="图片 21"/>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89234" y="1159563"/>
            <a:ext cx="1524000" cy="1524000"/>
          </a:xfrm>
          <a:prstGeom prst="rect">
            <a:avLst/>
          </a:prstGeom>
        </p:spPr>
      </p:pic>
      <p:pic>
        <p:nvPicPr>
          <p:cNvPr id="23" name="图片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1550" y="2459725"/>
            <a:ext cx="885825" cy="447675"/>
          </a:xfrm>
          <a:prstGeom prst="rect">
            <a:avLst/>
          </a:prstGeom>
        </p:spPr>
      </p:pic>
      <p:pic>
        <p:nvPicPr>
          <p:cNvPr id="25" name="图片 24"/>
          <p:cNvPicPr>
            <a:picLocks noChangeAspect="1"/>
          </p:cNvPicPr>
          <p:nvPr/>
        </p:nvPicPr>
        <p:blipFill>
          <a:blip r:embed="rId12">
            <a:extLst>
              <a:ext uri="{BEBA8EAE-BF5A-486C-A8C5-ECC9F3942E4B}">
                <a14:imgProps xmlns:a14="http://schemas.microsoft.com/office/drawing/2010/main">
                  <a14:imgLayer r:embed="rId13">
                    <a14:imgEffect>
                      <a14:backgroundRemoval t="0" b="100000" l="0" r="100000">
                        <a14:foregroundMark x1="30000" y1="25000" x2="95000" y2="71154"/>
                        <a14:foregroundMark x1="62500" y1="53846" x2="70500" y2="25000"/>
                      </a14:backgroundRemoval>
                    </a14:imgEffect>
                  </a14:imgLayer>
                </a14:imgProps>
              </a:ext>
              <a:ext uri="{28A0092B-C50C-407E-A947-70E740481C1C}">
                <a14:useLocalDpi xmlns:a14="http://schemas.microsoft.com/office/drawing/2010/main" val="0"/>
              </a:ext>
            </a:extLst>
          </a:blip>
          <a:stretch>
            <a:fillRect/>
          </a:stretch>
        </p:blipFill>
        <p:spPr>
          <a:xfrm>
            <a:off x="5920804" y="2459725"/>
            <a:ext cx="1905000" cy="495300"/>
          </a:xfrm>
          <a:prstGeom prst="rect">
            <a:avLst/>
          </a:prstGeom>
        </p:spPr>
      </p:pic>
      <p:sp>
        <p:nvSpPr>
          <p:cNvPr id="26" name="右箭头 25"/>
          <p:cNvSpPr/>
          <p:nvPr/>
        </p:nvSpPr>
        <p:spPr>
          <a:xfrm>
            <a:off x="3433772" y="2400296"/>
            <a:ext cx="626165" cy="56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7963068" y="2400296"/>
            <a:ext cx="626165" cy="566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6459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832648" y="1225727"/>
            <a:ext cx="1948070" cy="584775"/>
          </a:xfrm>
          <a:prstGeom prst="rect">
            <a:avLst/>
          </a:prstGeom>
          <a:noFill/>
        </p:spPr>
        <p:txBody>
          <a:bodyPr wrap="square" rtlCol="0">
            <a:spAutoFit/>
          </a:bodyPr>
          <a:lstStyle/>
          <a:p>
            <a:r>
              <a:rPr lang="zh-CN" altLang="en-US" sz="3200" dirty="0" smtClean="0">
                <a:latin typeface="+mj-ea"/>
                <a:ea typeface="+mj-ea"/>
              </a:rPr>
              <a:t>清华大学      </a:t>
            </a:r>
            <a:endParaRPr lang="en-US" altLang="zh-CN" sz="3200" dirty="0" smtClean="0">
              <a:latin typeface="+mj-ea"/>
              <a:ea typeface="+mj-ea"/>
            </a:endParaRPr>
          </a:p>
        </p:txBody>
      </p:sp>
      <p:pic>
        <p:nvPicPr>
          <p:cNvPr id="2050" name="Picture 2" descr="http://xuetangx.com/static/images/logo.cd8bf63351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259" y="1279989"/>
            <a:ext cx="1714500" cy="47625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484778" y="3087656"/>
            <a:ext cx="2643810" cy="584775"/>
          </a:xfrm>
          <a:prstGeom prst="rect">
            <a:avLst/>
          </a:prstGeom>
          <a:noFill/>
        </p:spPr>
        <p:txBody>
          <a:bodyPr wrap="square" rtlCol="0">
            <a:spAutoFit/>
          </a:bodyPr>
          <a:lstStyle/>
          <a:p>
            <a:r>
              <a:rPr lang="zh-CN" altLang="en-US" sz="3200" dirty="0" smtClean="0">
                <a:latin typeface="+mj-ea"/>
                <a:ea typeface="+mj-ea"/>
              </a:rPr>
              <a:t>上海交通大学      </a:t>
            </a:r>
            <a:endParaRPr lang="en-US" altLang="zh-CN" sz="3200" dirty="0" smtClean="0">
              <a:latin typeface="+mj-ea"/>
              <a:ea typeface="+mj-ea"/>
            </a:endParaRPr>
          </a:p>
        </p:txBody>
      </p:sp>
      <p:pic>
        <p:nvPicPr>
          <p:cNvPr id="2052" name="Picture 4" descr="大学联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15" y="3087656"/>
            <a:ext cx="2752725" cy="57150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9332844" y="1386907"/>
            <a:ext cx="1123121" cy="369332"/>
          </a:xfrm>
          <a:prstGeom prst="rect">
            <a:avLst/>
          </a:prstGeom>
          <a:noFill/>
        </p:spPr>
        <p:txBody>
          <a:bodyPr wrap="square" rtlCol="0">
            <a:spAutoFit/>
          </a:bodyPr>
          <a:lstStyle/>
          <a:p>
            <a:r>
              <a:rPr lang="en-US" altLang="zh-CN" dirty="0" smtClean="0">
                <a:latin typeface="+mj-ea"/>
                <a:ea typeface="+mj-ea"/>
              </a:rPr>
              <a:t>147</a:t>
            </a:r>
            <a:r>
              <a:rPr lang="zh-CN" altLang="en-US" dirty="0" smtClean="0">
                <a:latin typeface="+mj-ea"/>
                <a:ea typeface="+mj-ea"/>
              </a:rPr>
              <a:t>门</a:t>
            </a:r>
            <a:endParaRPr lang="zh-CN" altLang="en-US" dirty="0">
              <a:latin typeface="+mj-ea"/>
              <a:ea typeface="+mj-ea"/>
            </a:endParaRPr>
          </a:p>
        </p:txBody>
      </p:sp>
      <p:sp>
        <p:nvSpPr>
          <p:cNvPr id="10" name="文本框 9"/>
          <p:cNvSpPr txBox="1"/>
          <p:nvPr/>
        </p:nvSpPr>
        <p:spPr>
          <a:xfrm>
            <a:off x="9332844" y="3195377"/>
            <a:ext cx="1123121" cy="369332"/>
          </a:xfrm>
          <a:prstGeom prst="rect">
            <a:avLst/>
          </a:prstGeom>
          <a:noFill/>
        </p:spPr>
        <p:txBody>
          <a:bodyPr wrap="square" rtlCol="0">
            <a:spAutoFit/>
          </a:bodyPr>
          <a:lstStyle/>
          <a:p>
            <a:r>
              <a:rPr lang="en-US" altLang="zh-CN" dirty="0" smtClean="0">
                <a:latin typeface="+mj-ea"/>
                <a:ea typeface="+mj-ea"/>
              </a:rPr>
              <a:t>12</a:t>
            </a:r>
            <a:r>
              <a:rPr lang="zh-CN" altLang="en-US" dirty="0" smtClean="0">
                <a:latin typeface="+mj-ea"/>
                <a:ea typeface="+mj-ea"/>
              </a:rPr>
              <a:t>门</a:t>
            </a:r>
            <a:endParaRPr lang="zh-CN" altLang="en-US" dirty="0">
              <a:latin typeface="+mj-ea"/>
              <a:ea typeface="+mj-ea"/>
            </a:endParaRPr>
          </a:p>
        </p:txBody>
      </p:sp>
    </p:spTree>
    <p:extLst>
      <p:ext uri="{BB962C8B-B14F-4D97-AF65-F5344CB8AC3E}">
        <p14:creationId xmlns:p14="http://schemas.microsoft.com/office/powerpoint/2010/main" val="1077794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99592" y="755374"/>
            <a:ext cx="3220278" cy="584775"/>
          </a:xfrm>
          <a:prstGeom prst="rect">
            <a:avLst/>
          </a:prstGeom>
          <a:noFill/>
        </p:spPr>
        <p:txBody>
          <a:bodyPr wrap="square" rtlCol="0">
            <a:spAutoFit/>
          </a:bodyPr>
          <a:lstStyle/>
          <a:p>
            <a:r>
              <a:rPr lang="en-US" altLang="zh-CN" sz="3200" dirty="0" smtClean="0">
                <a:latin typeface="+mj-ea"/>
                <a:ea typeface="+mj-ea"/>
              </a:rPr>
              <a:t>MOOC</a:t>
            </a:r>
            <a:r>
              <a:rPr lang="zh-CN" altLang="en-US" sz="3200" dirty="0" smtClean="0">
                <a:latin typeface="+mj-ea"/>
                <a:ea typeface="+mj-ea"/>
              </a:rPr>
              <a:t>学分认证</a:t>
            </a:r>
            <a:endParaRPr lang="zh-CN" altLang="en-US" sz="3200" dirty="0">
              <a:latin typeface="+mj-ea"/>
              <a:ea typeface="+mj-ea"/>
            </a:endParaRPr>
          </a:p>
        </p:txBody>
      </p:sp>
      <p:sp>
        <p:nvSpPr>
          <p:cNvPr id="5" name="矩形 4"/>
          <p:cNvSpPr/>
          <p:nvPr/>
        </p:nvSpPr>
        <p:spPr>
          <a:xfrm>
            <a:off x="1528970" y="1681346"/>
            <a:ext cx="9076082" cy="2554545"/>
          </a:xfrm>
          <a:prstGeom prst="rect">
            <a:avLst/>
          </a:prstGeom>
        </p:spPr>
        <p:txBody>
          <a:bodyPr wrap="square">
            <a:spAutoFit/>
          </a:bodyPr>
          <a:lstStyle/>
          <a:p>
            <a:r>
              <a:rPr lang="zh-CN" altLang="en-US" sz="2000" b="1" dirty="0" smtClean="0">
                <a:latin typeface="+mj-ea"/>
                <a:ea typeface="+mj-ea"/>
                <a:sym typeface="나눔 고딕" charset="0"/>
              </a:rPr>
              <a:t>欧</a:t>
            </a:r>
            <a:r>
              <a:rPr lang="zh-CN" altLang="en-US" sz="2000" b="1" dirty="0">
                <a:latin typeface="+mj-ea"/>
                <a:ea typeface="+mj-ea"/>
                <a:sym typeface="나눔 고딕" charset="0"/>
              </a:rPr>
              <a:t>洲学分互认体系</a:t>
            </a:r>
            <a:r>
              <a:rPr lang="zh-CN" altLang="en-US" sz="2000" dirty="0">
                <a:latin typeface="+mj-ea"/>
                <a:ea typeface="+mj-ea"/>
                <a:sym typeface="나눔 고딕" charset="0"/>
              </a:rPr>
              <a:t>（</a:t>
            </a:r>
            <a:r>
              <a:rPr lang="en-US" altLang="zh-CN" sz="2000" dirty="0">
                <a:latin typeface="+mj-ea"/>
                <a:ea typeface="+mj-ea"/>
                <a:sym typeface="나눔 고딕" charset="0"/>
              </a:rPr>
              <a:t>European Credit Transfer System</a:t>
            </a:r>
            <a:r>
              <a:rPr lang="zh-CN" altLang="en-US" sz="2000" dirty="0">
                <a:latin typeface="+mj-ea"/>
                <a:ea typeface="+mj-ea"/>
                <a:sym typeface="나눔 고딕" charset="0"/>
              </a:rPr>
              <a:t>，</a:t>
            </a:r>
            <a:r>
              <a:rPr lang="en-US" altLang="zh-CN" sz="2000" dirty="0">
                <a:latin typeface="+mj-ea"/>
                <a:ea typeface="+mj-ea"/>
                <a:sym typeface="나눔 고딕" charset="0"/>
              </a:rPr>
              <a:t>ECTS</a:t>
            </a:r>
            <a:r>
              <a:rPr lang="zh-CN" altLang="en-US" sz="2000" dirty="0">
                <a:latin typeface="+mj-ea"/>
                <a:ea typeface="+mj-ea"/>
                <a:sym typeface="나눔 고딕" charset="0"/>
              </a:rPr>
              <a:t>）在欧洲</a:t>
            </a:r>
            <a:r>
              <a:rPr lang="en-US" altLang="zh-CN" sz="2000" dirty="0">
                <a:latin typeface="+mj-ea"/>
                <a:ea typeface="+mj-ea"/>
                <a:sym typeface="나눔 고딕" charset="0"/>
              </a:rPr>
              <a:t>1000</a:t>
            </a:r>
            <a:r>
              <a:rPr lang="zh-CN" altLang="en-US" sz="2000" dirty="0">
                <a:latin typeface="+mj-ea"/>
                <a:ea typeface="+mj-ea"/>
                <a:sym typeface="나눔 고딕" charset="0"/>
              </a:rPr>
              <a:t>多所院校通用，学生可在签署</a:t>
            </a:r>
            <a:r>
              <a:rPr lang="en-US" altLang="zh-CN" sz="2000" dirty="0">
                <a:latin typeface="+mj-ea"/>
                <a:ea typeface="+mj-ea"/>
                <a:sym typeface="나눔 고딕" charset="0"/>
              </a:rPr>
              <a:t>《</a:t>
            </a:r>
            <a:r>
              <a:rPr lang="zh-CN" altLang="en-US" sz="2000" dirty="0">
                <a:latin typeface="+mj-ea"/>
                <a:ea typeface="+mj-ea"/>
                <a:sym typeface="나눔 고딕" charset="0"/>
              </a:rPr>
              <a:t>里斯本公约</a:t>
            </a:r>
            <a:r>
              <a:rPr lang="en-US" altLang="zh-CN" sz="2000" dirty="0">
                <a:latin typeface="+mj-ea"/>
                <a:ea typeface="+mj-ea"/>
                <a:sym typeface="나눔 고딕" charset="0"/>
              </a:rPr>
              <a:t>》</a:t>
            </a:r>
            <a:r>
              <a:rPr lang="zh-CN" altLang="en-US" sz="2000" dirty="0">
                <a:latin typeface="+mj-ea"/>
                <a:ea typeface="+mj-ea"/>
                <a:sym typeface="나눔 고딕" charset="0"/>
              </a:rPr>
              <a:t>的任何一国，将已修学分转换成该国相应的同等学历</a:t>
            </a:r>
            <a:r>
              <a:rPr lang="zh-CN" altLang="en-US" sz="2000" dirty="0" smtClean="0">
                <a:latin typeface="+mj-ea"/>
                <a:ea typeface="+mj-ea"/>
                <a:sym typeface="나눔 고딕" charset="0"/>
              </a:rPr>
              <a:t>。</a:t>
            </a:r>
            <a:endParaRPr lang="en-US" altLang="zh-CN" sz="2000" dirty="0" smtClean="0">
              <a:latin typeface="+mj-ea"/>
              <a:ea typeface="+mj-ea"/>
              <a:sym typeface="나눔 고딕" charset="0"/>
            </a:endParaRPr>
          </a:p>
          <a:p>
            <a:endParaRPr lang="en-US" altLang="zh-CN" sz="2000" dirty="0">
              <a:latin typeface="+mj-ea"/>
              <a:ea typeface="+mj-ea"/>
              <a:sym typeface="나눔 고딕" charset="0"/>
            </a:endParaRPr>
          </a:p>
          <a:p>
            <a:r>
              <a:rPr lang="en-US" altLang="zh-CN" sz="2000" dirty="0">
                <a:latin typeface="+mj-ea"/>
                <a:ea typeface="+mj-ea"/>
                <a:sym typeface="나눔 고딕" charset="0"/>
              </a:rPr>
              <a:t>2013</a:t>
            </a:r>
            <a:r>
              <a:rPr lang="zh-CN" altLang="en-US" sz="2000" dirty="0">
                <a:latin typeface="+mj-ea"/>
                <a:ea typeface="+mj-ea"/>
                <a:sym typeface="나눔 고딕" charset="0"/>
              </a:rPr>
              <a:t>年</a:t>
            </a:r>
            <a:r>
              <a:rPr lang="en-US" altLang="zh-CN" sz="2000" dirty="0">
                <a:latin typeface="+mj-ea"/>
                <a:ea typeface="+mj-ea"/>
                <a:sym typeface="나눔 고딕" charset="0"/>
              </a:rPr>
              <a:t>10</a:t>
            </a:r>
            <a:r>
              <a:rPr lang="zh-CN" altLang="en-US" sz="2000" dirty="0">
                <a:latin typeface="+mj-ea"/>
                <a:ea typeface="+mj-ea"/>
                <a:sym typeface="나눔 고딕" charset="0"/>
              </a:rPr>
              <a:t>月，德国</a:t>
            </a:r>
            <a:r>
              <a:rPr lang="en-US" altLang="zh-CN" sz="2000" dirty="0" err="1">
                <a:latin typeface="+mj-ea"/>
                <a:ea typeface="+mj-ea"/>
                <a:sym typeface="나눔 고딕" charset="0"/>
              </a:rPr>
              <a:t>Iversity</a:t>
            </a:r>
            <a:r>
              <a:rPr lang="zh-CN" altLang="en-US" sz="2000" dirty="0">
                <a:latin typeface="+mj-ea"/>
                <a:ea typeface="+mj-ea"/>
                <a:sym typeface="나눔 고딕" charset="0"/>
              </a:rPr>
              <a:t>平台首次为大学层次的在线课程提供</a:t>
            </a:r>
            <a:r>
              <a:rPr lang="en-US" altLang="zh-CN" sz="2000" dirty="0">
                <a:latin typeface="+mj-ea"/>
                <a:ea typeface="+mj-ea"/>
                <a:sym typeface="나눔 고딕" charset="0"/>
              </a:rPr>
              <a:t>ECTS</a:t>
            </a:r>
            <a:r>
              <a:rPr lang="zh-CN" altLang="en-US" sz="2000" dirty="0">
                <a:latin typeface="+mj-ea"/>
                <a:ea typeface="+mj-ea"/>
                <a:sym typeface="나눔 고딕" charset="0"/>
              </a:rPr>
              <a:t>学分认证。推出两门</a:t>
            </a:r>
            <a:r>
              <a:rPr lang="en-US" altLang="zh-CN" sz="2000" dirty="0">
                <a:latin typeface="+mj-ea"/>
                <a:ea typeface="+mj-ea"/>
                <a:sym typeface="나눔 고딕" charset="0"/>
              </a:rPr>
              <a:t>ECTS</a:t>
            </a:r>
            <a:r>
              <a:rPr lang="zh-CN" altLang="en-US" sz="2000" dirty="0">
                <a:latin typeface="+mj-ea"/>
                <a:ea typeface="+mj-ea"/>
                <a:sym typeface="나눔 고딕" charset="0"/>
              </a:rPr>
              <a:t>认证的</a:t>
            </a:r>
            <a:r>
              <a:rPr lang="en-US" altLang="zh-CN" sz="2000" dirty="0">
                <a:latin typeface="+mj-ea"/>
                <a:ea typeface="+mj-ea"/>
                <a:sym typeface="나눔 고딕" charset="0"/>
              </a:rPr>
              <a:t>MOOC</a:t>
            </a:r>
            <a:r>
              <a:rPr lang="zh-CN" altLang="en-US" sz="2000" dirty="0">
                <a:latin typeface="+mj-ea"/>
                <a:ea typeface="+mj-ea"/>
                <a:sym typeface="나눔 고딕" charset="0"/>
              </a:rPr>
              <a:t>课程：德国吕贝克科技大学“市场营销原理”课程和奥斯纳布吕克大学“运算与数据结构论”课程。注册学生在课程结束时将参加</a:t>
            </a:r>
            <a:r>
              <a:rPr lang="en-US" altLang="zh-CN" sz="2000" dirty="0" err="1">
                <a:latin typeface="+mj-ea"/>
                <a:ea typeface="+mj-ea"/>
                <a:sym typeface="나눔 고딕" charset="0"/>
              </a:rPr>
              <a:t>Iversity</a:t>
            </a:r>
            <a:r>
              <a:rPr lang="zh-CN" altLang="en-US" sz="2000" dirty="0">
                <a:latin typeface="+mj-ea"/>
                <a:ea typeface="+mj-ea"/>
                <a:sym typeface="나눔 고딕" charset="0"/>
              </a:rPr>
              <a:t>组织的</a:t>
            </a:r>
            <a:r>
              <a:rPr lang="en-US" altLang="zh-CN" sz="2000" dirty="0">
                <a:latin typeface="+mj-ea"/>
                <a:ea typeface="+mj-ea"/>
                <a:sym typeface="나눔 고딕" charset="0"/>
              </a:rPr>
              <a:t>on-campus exam</a:t>
            </a:r>
            <a:r>
              <a:rPr lang="zh-CN" altLang="en-US" sz="2000" dirty="0">
                <a:latin typeface="+mj-ea"/>
                <a:ea typeface="+mj-ea"/>
                <a:sym typeface="나눔 고딕" charset="0"/>
              </a:rPr>
              <a:t>，通过者将被授予学分。</a:t>
            </a:r>
            <a:endParaRPr lang="zh-CN" altLang="en-US" sz="2000" dirty="0">
              <a:latin typeface="+mj-ea"/>
              <a:ea typeface="+mj-ea"/>
            </a:endParaRPr>
          </a:p>
        </p:txBody>
      </p:sp>
      <p:cxnSp>
        <p:nvCxnSpPr>
          <p:cNvPr id="7" name="直接连接符 6"/>
          <p:cNvCxnSpPr/>
          <p:nvPr/>
        </p:nvCxnSpPr>
        <p:spPr>
          <a:xfrm>
            <a:off x="1528970" y="1399783"/>
            <a:ext cx="6887818" cy="1987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7829892" y="5930549"/>
            <a:ext cx="3959738" cy="253916"/>
          </a:xfrm>
          <a:prstGeom prst="rect">
            <a:avLst/>
          </a:prstGeom>
        </p:spPr>
        <p:txBody>
          <a:bodyPr wrap="none">
            <a:spAutoFit/>
          </a:bodyPr>
          <a:lstStyle/>
          <a:p>
            <a:r>
              <a:rPr lang="zh-CN" altLang="en-US" sz="1050" dirty="0" smtClean="0">
                <a:solidFill>
                  <a:schemeClr val="bg1"/>
                </a:solidFill>
                <a:latin typeface="+mj-ea"/>
                <a:ea typeface="+mj-ea"/>
              </a:rPr>
              <a:t>参考自：http</a:t>
            </a:r>
            <a:r>
              <a:rPr lang="zh-CN" altLang="en-US" sz="1050" dirty="0">
                <a:solidFill>
                  <a:schemeClr val="bg1"/>
                </a:solidFill>
                <a:latin typeface="+mj-ea"/>
                <a:ea typeface="+mj-ea"/>
              </a:rPr>
              <a:t>://www.ftchinese.com/story/001054156?full=y</a:t>
            </a:r>
          </a:p>
        </p:txBody>
      </p:sp>
    </p:spTree>
    <p:extLst>
      <p:ext uri="{BB962C8B-B14F-4D97-AF65-F5344CB8AC3E}">
        <p14:creationId xmlns:p14="http://schemas.microsoft.com/office/powerpoint/2010/main" val="75988513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99592" y="755374"/>
            <a:ext cx="3220278" cy="584775"/>
          </a:xfrm>
          <a:prstGeom prst="rect">
            <a:avLst/>
          </a:prstGeom>
          <a:noFill/>
        </p:spPr>
        <p:txBody>
          <a:bodyPr wrap="square" rtlCol="0">
            <a:spAutoFit/>
          </a:bodyPr>
          <a:lstStyle/>
          <a:p>
            <a:r>
              <a:rPr lang="en-US" altLang="zh-CN" sz="3200" dirty="0" smtClean="0">
                <a:latin typeface="+mj-ea"/>
                <a:ea typeface="+mj-ea"/>
              </a:rPr>
              <a:t>MOOC</a:t>
            </a:r>
            <a:r>
              <a:rPr lang="zh-CN" altLang="en-US" sz="3200" dirty="0" smtClean="0">
                <a:latin typeface="+mj-ea"/>
                <a:ea typeface="+mj-ea"/>
              </a:rPr>
              <a:t>学分认证</a:t>
            </a:r>
            <a:endParaRPr lang="zh-CN" altLang="en-US" sz="3200" dirty="0">
              <a:latin typeface="+mj-ea"/>
              <a:ea typeface="+mj-ea"/>
            </a:endParaRPr>
          </a:p>
        </p:txBody>
      </p:sp>
      <p:cxnSp>
        <p:nvCxnSpPr>
          <p:cNvPr id="5" name="直接连接符 4"/>
          <p:cNvCxnSpPr/>
          <p:nvPr/>
        </p:nvCxnSpPr>
        <p:spPr>
          <a:xfrm>
            <a:off x="1528970" y="1399783"/>
            <a:ext cx="6887818" cy="1987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86155" y="1992003"/>
            <a:ext cx="3647152" cy="369332"/>
          </a:xfrm>
          <a:prstGeom prst="rect">
            <a:avLst/>
          </a:prstGeom>
        </p:spPr>
        <p:txBody>
          <a:bodyPr wrap="none">
            <a:spAutoFit/>
          </a:bodyPr>
          <a:lstStyle/>
          <a:p>
            <a:r>
              <a:rPr lang="zh-CN" altLang="en-US" b="1" dirty="0">
                <a:latin typeface="+mj-ea"/>
                <a:ea typeface="+mj-ea"/>
              </a:rPr>
              <a:t>北京市属高校学生可修读北航课</a:t>
            </a:r>
            <a:r>
              <a:rPr lang="zh-CN" altLang="en-US" b="1" dirty="0" smtClean="0">
                <a:latin typeface="+mj-ea"/>
                <a:ea typeface="+mj-ea"/>
              </a:rPr>
              <a:t>程</a:t>
            </a:r>
            <a:endParaRPr lang="en-US" altLang="zh-CN" b="1" dirty="0" smtClean="0">
              <a:latin typeface="+mj-ea"/>
              <a:ea typeface="+mj-ea"/>
            </a:endParaRPr>
          </a:p>
        </p:txBody>
      </p:sp>
      <p:sp>
        <p:nvSpPr>
          <p:cNvPr id="8" name="矩形 7"/>
          <p:cNvSpPr/>
          <p:nvPr/>
        </p:nvSpPr>
        <p:spPr>
          <a:xfrm>
            <a:off x="1528970" y="2463033"/>
            <a:ext cx="7177708" cy="1754326"/>
          </a:xfrm>
          <a:prstGeom prst="rect">
            <a:avLst/>
          </a:prstGeom>
        </p:spPr>
        <p:txBody>
          <a:bodyPr wrap="square">
            <a:spAutoFit/>
          </a:bodyPr>
          <a:lstStyle/>
          <a:p>
            <a:r>
              <a:rPr lang="zh-CN" altLang="en-US" dirty="0">
                <a:solidFill>
                  <a:srgbClr val="000000"/>
                </a:solidFill>
                <a:latin typeface="+mj-ea"/>
                <a:ea typeface="+mj-ea"/>
              </a:rPr>
              <a:t>预</a:t>
            </a:r>
            <a:r>
              <a:rPr lang="zh-CN" altLang="en-US" dirty="0" smtClean="0">
                <a:solidFill>
                  <a:srgbClr val="000000"/>
                </a:solidFill>
                <a:latin typeface="+mj-ea"/>
                <a:ea typeface="+mj-ea"/>
              </a:rPr>
              <a:t>计</a:t>
            </a:r>
            <a:r>
              <a:rPr lang="en-US" altLang="zh-CN" dirty="0" smtClean="0">
                <a:solidFill>
                  <a:srgbClr val="000000"/>
                </a:solidFill>
                <a:latin typeface="+mj-ea"/>
                <a:ea typeface="+mj-ea"/>
              </a:rPr>
              <a:t>2014</a:t>
            </a:r>
            <a:r>
              <a:rPr lang="zh-CN" altLang="en-US" dirty="0" smtClean="0">
                <a:solidFill>
                  <a:srgbClr val="000000"/>
                </a:solidFill>
                <a:latin typeface="+mj-ea"/>
                <a:ea typeface="+mj-ea"/>
              </a:rPr>
              <a:t>年</a:t>
            </a:r>
            <a:r>
              <a:rPr lang="en-US" altLang="zh-CN" dirty="0" smtClean="0">
                <a:solidFill>
                  <a:srgbClr val="000000"/>
                </a:solidFill>
                <a:latin typeface="+mj-ea"/>
                <a:ea typeface="+mj-ea"/>
              </a:rPr>
              <a:t>9</a:t>
            </a:r>
            <a:r>
              <a:rPr lang="zh-CN" altLang="en-US" dirty="0">
                <a:solidFill>
                  <a:srgbClr val="000000"/>
                </a:solidFill>
                <a:latin typeface="+mj-ea"/>
                <a:ea typeface="+mj-ea"/>
              </a:rPr>
              <a:t>月份，北航北京学院将首先提供计算机科学与技术课程，首期计划招收</a:t>
            </a:r>
            <a:r>
              <a:rPr lang="en-US" altLang="zh-CN" dirty="0">
                <a:solidFill>
                  <a:srgbClr val="000000"/>
                </a:solidFill>
                <a:latin typeface="+mj-ea"/>
                <a:ea typeface="+mj-ea"/>
              </a:rPr>
              <a:t>30</a:t>
            </a:r>
            <a:r>
              <a:rPr lang="zh-CN" altLang="en-US" dirty="0">
                <a:solidFill>
                  <a:srgbClr val="000000"/>
                </a:solidFill>
                <a:latin typeface="+mj-ea"/>
                <a:ea typeface="+mj-ea"/>
              </a:rPr>
              <a:t>至</a:t>
            </a:r>
            <a:r>
              <a:rPr lang="en-US" altLang="zh-CN" dirty="0">
                <a:solidFill>
                  <a:srgbClr val="000000"/>
                </a:solidFill>
                <a:latin typeface="+mj-ea"/>
                <a:ea typeface="+mj-ea"/>
              </a:rPr>
              <a:t>60</a:t>
            </a:r>
            <a:r>
              <a:rPr lang="zh-CN" altLang="en-US" dirty="0">
                <a:solidFill>
                  <a:srgbClr val="000000"/>
                </a:solidFill>
                <a:latin typeface="+mj-ea"/>
                <a:ea typeface="+mj-ea"/>
              </a:rPr>
              <a:t>名学生，这些学生将注册成为北航北京学院学生，但学籍仍在原来所在学校。</a:t>
            </a:r>
          </a:p>
          <a:p>
            <a:r>
              <a:rPr lang="zh-CN" altLang="en-US" dirty="0">
                <a:solidFill>
                  <a:srgbClr val="000000"/>
                </a:solidFill>
                <a:latin typeface="+mj-ea"/>
                <a:ea typeface="+mj-ea"/>
              </a:rPr>
              <a:t> </a:t>
            </a:r>
          </a:p>
          <a:p>
            <a:r>
              <a:rPr lang="zh-CN" altLang="en-US" dirty="0">
                <a:solidFill>
                  <a:srgbClr val="000000"/>
                </a:solidFill>
                <a:latin typeface="+mj-ea"/>
                <a:ea typeface="+mj-ea"/>
              </a:rPr>
              <a:t>课程计划通过</a:t>
            </a:r>
            <a:r>
              <a:rPr lang="en-US" altLang="zh-CN" dirty="0">
                <a:solidFill>
                  <a:srgbClr val="000000"/>
                </a:solidFill>
                <a:latin typeface="+mj-ea"/>
                <a:ea typeface="+mj-ea"/>
              </a:rPr>
              <a:t>MOOC</a:t>
            </a:r>
            <a:r>
              <a:rPr lang="zh-CN" altLang="en-US" dirty="0">
                <a:solidFill>
                  <a:srgbClr val="000000"/>
                </a:solidFill>
                <a:latin typeface="+mj-ea"/>
                <a:ea typeface="+mj-ea"/>
              </a:rPr>
              <a:t>（大型开放式网络课程）形式进行教学，结束后，北航北京学院将通过学生课程和成绩证明，由学生所在学校认定。</a:t>
            </a:r>
            <a:endParaRPr lang="zh-CN" altLang="en-US" b="0" i="0" dirty="0">
              <a:solidFill>
                <a:srgbClr val="000000"/>
              </a:solidFill>
              <a:effectLst/>
              <a:latin typeface="+mj-ea"/>
              <a:ea typeface="+mj-ea"/>
            </a:endParaRPr>
          </a:p>
        </p:txBody>
      </p:sp>
      <p:sp>
        <p:nvSpPr>
          <p:cNvPr id="6" name="矩形 5"/>
          <p:cNvSpPr/>
          <p:nvPr/>
        </p:nvSpPr>
        <p:spPr>
          <a:xfrm>
            <a:off x="7947838" y="5751419"/>
            <a:ext cx="3951928" cy="400110"/>
          </a:xfrm>
          <a:prstGeom prst="rect">
            <a:avLst/>
          </a:prstGeom>
        </p:spPr>
        <p:txBody>
          <a:bodyPr wrap="square">
            <a:spAutoFit/>
          </a:bodyPr>
          <a:lstStyle/>
          <a:p>
            <a:r>
              <a:rPr lang="zh-CN" altLang="en-US" sz="1000" dirty="0" smtClean="0">
                <a:solidFill>
                  <a:schemeClr val="bg1"/>
                </a:solidFill>
              </a:rPr>
              <a:t>新闻引自：</a:t>
            </a:r>
            <a:r>
              <a:rPr lang="en-US" altLang="zh-CN" sz="1000" dirty="0" smtClean="0">
                <a:solidFill>
                  <a:schemeClr val="bg1"/>
                </a:solidFill>
              </a:rPr>
              <a:t>http</a:t>
            </a:r>
            <a:r>
              <a:rPr lang="en-US" altLang="zh-CN" sz="1000" dirty="0">
                <a:solidFill>
                  <a:schemeClr val="bg1"/>
                </a:solidFill>
              </a:rPr>
              <a:t>://news.sciencenet.cn/htmlnews/2013/12/286582.shtm</a:t>
            </a:r>
            <a:endParaRPr lang="zh-CN" altLang="en-US" sz="1000" dirty="0">
              <a:solidFill>
                <a:schemeClr val="bg1"/>
              </a:solidFill>
            </a:endParaRPr>
          </a:p>
        </p:txBody>
      </p:sp>
    </p:spTree>
    <p:extLst>
      <p:ext uri="{BB962C8B-B14F-4D97-AF65-F5344CB8AC3E}">
        <p14:creationId xmlns:p14="http://schemas.microsoft.com/office/powerpoint/2010/main" val="12435530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99592" y="755374"/>
            <a:ext cx="3220278" cy="584775"/>
          </a:xfrm>
          <a:prstGeom prst="rect">
            <a:avLst/>
          </a:prstGeom>
          <a:noFill/>
        </p:spPr>
        <p:txBody>
          <a:bodyPr wrap="square" rtlCol="0">
            <a:spAutoFit/>
          </a:bodyPr>
          <a:lstStyle/>
          <a:p>
            <a:r>
              <a:rPr lang="en-US" altLang="zh-CN" sz="3200" dirty="0" smtClean="0">
                <a:latin typeface="+mj-ea"/>
                <a:ea typeface="+mj-ea"/>
              </a:rPr>
              <a:t>MOOC</a:t>
            </a:r>
            <a:r>
              <a:rPr lang="zh-CN" altLang="en-US" sz="3200" dirty="0" smtClean="0">
                <a:latin typeface="+mj-ea"/>
                <a:ea typeface="+mj-ea"/>
              </a:rPr>
              <a:t>学分认证</a:t>
            </a:r>
            <a:endParaRPr lang="zh-CN" altLang="en-US" sz="3200" dirty="0">
              <a:latin typeface="+mj-ea"/>
              <a:ea typeface="+mj-ea"/>
            </a:endParaRPr>
          </a:p>
        </p:txBody>
      </p:sp>
      <p:cxnSp>
        <p:nvCxnSpPr>
          <p:cNvPr id="5" name="直接连接符 4"/>
          <p:cNvCxnSpPr/>
          <p:nvPr/>
        </p:nvCxnSpPr>
        <p:spPr>
          <a:xfrm>
            <a:off x="1528970" y="1399783"/>
            <a:ext cx="6887818" cy="1987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86155" y="1992003"/>
            <a:ext cx="3903633" cy="369332"/>
          </a:xfrm>
          <a:prstGeom prst="rect">
            <a:avLst/>
          </a:prstGeom>
        </p:spPr>
        <p:txBody>
          <a:bodyPr wrap="none">
            <a:spAutoFit/>
          </a:bodyPr>
          <a:lstStyle/>
          <a:p>
            <a:r>
              <a:rPr lang="zh-CN" altLang="en-US" b="1" dirty="0">
                <a:latin typeface="+mj-ea"/>
                <a:ea typeface="+mj-ea"/>
              </a:rPr>
              <a:t>上海西南片</a:t>
            </a:r>
            <a:r>
              <a:rPr lang="en-US" altLang="zh-CN" b="1" dirty="0">
                <a:latin typeface="+mj-ea"/>
                <a:ea typeface="+mj-ea"/>
              </a:rPr>
              <a:t>19</a:t>
            </a:r>
            <a:r>
              <a:rPr lang="zh-CN" altLang="en-US" b="1" dirty="0">
                <a:latin typeface="+mj-ea"/>
                <a:ea typeface="+mj-ea"/>
              </a:rPr>
              <a:t>所高校将互认慕课学分</a:t>
            </a:r>
            <a:endParaRPr lang="en-US" altLang="zh-CN" b="1" dirty="0" smtClean="0">
              <a:latin typeface="+mj-ea"/>
              <a:ea typeface="+mj-ea"/>
            </a:endParaRPr>
          </a:p>
        </p:txBody>
      </p:sp>
      <p:sp>
        <p:nvSpPr>
          <p:cNvPr id="8" name="矩形 7"/>
          <p:cNvSpPr/>
          <p:nvPr/>
        </p:nvSpPr>
        <p:spPr>
          <a:xfrm>
            <a:off x="1528970" y="2463033"/>
            <a:ext cx="7177708" cy="1200329"/>
          </a:xfrm>
          <a:prstGeom prst="rect">
            <a:avLst/>
          </a:prstGeom>
        </p:spPr>
        <p:txBody>
          <a:bodyPr wrap="square">
            <a:spAutoFit/>
          </a:bodyPr>
          <a:lstStyle/>
          <a:p>
            <a:r>
              <a:rPr lang="zh-CN" altLang="en-US" dirty="0">
                <a:solidFill>
                  <a:srgbClr val="000000"/>
                </a:solidFill>
                <a:latin typeface="+mj-ea"/>
                <a:ea typeface="+mj-ea"/>
              </a:rPr>
              <a:t>上海西南片高校联合办学已</a:t>
            </a:r>
            <a:r>
              <a:rPr lang="en-US" altLang="zh-CN" dirty="0">
                <a:solidFill>
                  <a:srgbClr val="000000"/>
                </a:solidFill>
                <a:latin typeface="+mj-ea"/>
                <a:ea typeface="+mj-ea"/>
              </a:rPr>
              <a:t>20</a:t>
            </a:r>
            <a:r>
              <a:rPr lang="zh-CN" altLang="en-US" dirty="0">
                <a:solidFill>
                  <a:srgbClr val="000000"/>
                </a:solidFill>
                <a:latin typeface="+mj-ea"/>
                <a:ea typeface="+mj-ea"/>
              </a:rPr>
              <a:t>年，“好大学在线”推出之际，</a:t>
            </a:r>
            <a:r>
              <a:rPr lang="en-US" altLang="zh-CN" dirty="0">
                <a:solidFill>
                  <a:srgbClr val="000000"/>
                </a:solidFill>
                <a:latin typeface="+mj-ea"/>
                <a:ea typeface="+mj-ea"/>
              </a:rPr>
              <a:t>19</a:t>
            </a:r>
            <a:r>
              <a:rPr lang="zh-CN" altLang="en-US" dirty="0">
                <a:solidFill>
                  <a:srgbClr val="000000"/>
                </a:solidFill>
                <a:latin typeface="+mj-ea"/>
                <a:ea typeface="+mj-ea"/>
              </a:rPr>
              <a:t>所高校签署慕课共建共享合作协议，建立基于慕课的课程共享及学分互认机制，将慕课纳入人才培养体系。学生不出校门就能跨校修读优质课程，获得第二专业学位。</a:t>
            </a:r>
            <a:endParaRPr lang="zh-CN" altLang="en-US" b="0" i="0" dirty="0">
              <a:solidFill>
                <a:srgbClr val="000000"/>
              </a:solidFill>
              <a:effectLst/>
              <a:latin typeface="+mj-ea"/>
              <a:ea typeface="+mj-ea"/>
            </a:endParaRPr>
          </a:p>
        </p:txBody>
      </p:sp>
      <p:sp>
        <p:nvSpPr>
          <p:cNvPr id="2" name="矩形 1"/>
          <p:cNvSpPr/>
          <p:nvPr/>
        </p:nvSpPr>
        <p:spPr>
          <a:xfrm>
            <a:off x="7152198" y="5852160"/>
            <a:ext cx="4552122" cy="276999"/>
          </a:xfrm>
          <a:prstGeom prst="rect">
            <a:avLst/>
          </a:prstGeom>
        </p:spPr>
        <p:txBody>
          <a:bodyPr wrap="square">
            <a:spAutoFit/>
          </a:bodyPr>
          <a:lstStyle/>
          <a:p>
            <a:r>
              <a:rPr lang="zh-CN" altLang="en-US" sz="1200" dirty="0">
                <a:solidFill>
                  <a:schemeClr val="bg1"/>
                </a:solidFill>
              </a:rPr>
              <a:t>http://www.jyb.cn/high/gdjyxw/201404/t20140416_578362.html</a:t>
            </a:r>
          </a:p>
        </p:txBody>
      </p:sp>
    </p:spTree>
    <p:extLst>
      <p:ext uri="{BB962C8B-B14F-4D97-AF65-F5344CB8AC3E}">
        <p14:creationId xmlns:p14="http://schemas.microsoft.com/office/powerpoint/2010/main" val="42339339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99592" y="755374"/>
            <a:ext cx="3220278" cy="584775"/>
          </a:xfrm>
          <a:prstGeom prst="rect">
            <a:avLst/>
          </a:prstGeom>
          <a:noFill/>
        </p:spPr>
        <p:txBody>
          <a:bodyPr wrap="square" rtlCol="0">
            <a:spAutoFit/>
          </a:bodyPr>
          <a:lstStyle/>
          <a:p>
            <a:r>
              <a:rPr lang="en-US" altLang="zh-CN" sz="3200" dirty="0" smtClean="0">
                <a:latin typeface="+mj-ea"/>
                <a:ea typeface="+mj-ea"/>
              </a:rPr>
              <a:t>MOOC</a:t>
            </a:r>
            <a:r>
              <a:rPr lang="zh-CN" altLang="en-US" sz="3200" dirty="0" smtClean="0">
                <a:latin typeface="+mj-ea"/>
                <a:ea typeface="+mj-ea"/>
              </a:rPr>
              <a:t>学分认证</a:t>
            </a:r>
            <a:endParaRPr lang="zh-CN" altLang="en-US" sz="3200" dirty="0">
              <a:latin typeface="+mj-ea"/>
              <a:ea typeface="+mj-ea"/>
            </a:endParaRPr>
          </a:p>
        </p:txBody>
      </p:sp>
      <p:cxnSp>
        <p:nvCxnSpPr>
          <p:cNvPr id="6" name="直接连接符 5"/>
          <p:cNvCxnSpPr/>
          <p:nvPr/>
        </p:nvCxnSpPr>
        <p:spPr>
          <a:xfrm>
            <a:off x="1528970" y="1399783"/>
            <a:ext cx="6887818" cy="1987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486155" y="1992003"/>
            <a:ext cx="2031325" cy="369332"/>
          </a:xfrm>
          <a:prstGeom prst="rect">
            <a:avLst/>
          </a:prstGeom>
        </p:spPr>
        <p:txBody>
          <a:bodyPr wrap="none">
            <a:spAutoFit/>
          </a:bodyPr>
          <a:lstStyle/>
          <a:p>
            <a:r>
              <a:rPr lang="zh-CN" altLang="en-US" b="1" dirty="0">
                <a:latin typeface="+mj-ea"/>
                <a:ea typeface="+mj-ea"/>
              </a:rPr>
              <a:t>上</a:t>
            </a:r>
            <a:r>
              <a:rPr lang="zh-CN" altLang="en-US" b="1" dirty="0" smtClean="0">
                <a:latin typeface="+mj-ea"/>
                <a:ea typeface="+mj-ea"/>
              </a:rPr>
              <a:t>海高校课程中心</a:t>
            </a:r>
            <a:endParaRPr lang="en-US" altLang="zh-CN" b="1" dirty="0" smtClean="0">
              <a:latin typeface="+mj-ea"/>
              <a:ea typeface="+mj-ea"/>
            </a:endParaRPr>
          </a:p>
        </p:txBody>
      </p:sp>
      <p:sp>
        <p:nvSpPr>
          <p:cNvPr id="8" name="矩形 7"/>
          <p:cNvSpPr/>
          <p:nvPr/>
        </p:nvSpPr>
        <p:spPr>
          <a:xfrm>
            <a:off x="1528969" y="2463033"/>
            <a:ext cx="7644847" cy="1200329"/>
          </a:xfrm>
          <a:prstGeom prst="rect">
            <a:avLst/>
          </a:prstGeom>
        </p:spPr>
        <p:txBody>
          <a:bodyPr wrap="square">
            <a:spAutoFit/>
          </a:bodyPr>
          <a:lstStyle/>
          <a:p>
            <a:r>
              <a:rPr lang="zh-CN" altLang="en-US" dirty="0" smtClean="0">
                <a:latin typeface="+mj-ea"/>
                <a:ea typeface="+mj-ea"/>
              </a:rPr>
              <a:t>“选</a:t>
            </a:r>
            <a:r>
              <a:rPr lang="zh-CN" altLang="en-US" dirty="0">
                <a:latin typeface="+mj-ea"/>
                <a:ea typeface="+mj-ea"/>
              </a:rPr>
              <a:t>课成功后，共享课程成绩与所在学校学分、成绩挂钩。成绩评定合格后所获学</a:t>
            </a:r>
            <a:r>
              <a:rPr lang="zh-CN" altLang="en-US" dirty="0" smtClean="0">
                <a:latin typeface="+mj-ea"/>
                <a:ea typeface="+mj-ea"/>
              </a:rPr>
              <a:t>分转</a:t>
            </a:r>
            <a:r>
              <a:rPr lang="zh-CN" altLang="en-US" dirty="0">
                <a:latin typeface="+mj-ea"/>
                <a:ea typeface="+mj-ea"/>
              </a:rPr>
              <a:t>入本校培养方案，所获成绩将计入学校的成绩档案；如果成绩不通过，同样计入 学校的成绩档案，请同学们务必完成所选课程课表及教师安排的面授、讨论、视</a:t>
            </a:r>
            <a:r>
              <a:rPr lang="zh-CN" altLang="en-US" dirty="0" smtClean="0">
                <a:latin typeface="+mj-ea"/>
                <a:ea typeface="+mj-ea"/>
              </a:rPr>
              <a:t>频等</a:t>
            </a:r>
            <a:r>
              <a:rPr lang="zh-CN" altLang="en-US" dirty="0">
                <a:latin typeface="+mj-ea"/>
                <a:ea typeface="+mj-ea"/>
              </a:rPr>
              <a:t>相关学习任务，详情可咨询本校教务</a:t>
            </a:r>
            <a:r>
              <a:rPr lang="zh-CN" altLang="en-US" dirty="0" smtClean="0">
                <a:latin typeface="+mj-ea"/>
                <a:ea typeface="+mj-ea"/>
              </a:rPr>
              <a:t>处”</a:t>
            </a:r>
            <a:endParaRPr lang="zh-CN" altLang="en-US" dirty="0">
              <a:latin typeface="+mj-ea"/>
              <a:ea typeface="+mj-ea"/>
            </a:endParaRPr>
          </a:p>
        </p:txBody>
      </p:sp>
      <p:sp>
        <p:nvSpPr>
          <p:cNvPr id="2" name="矩形 1"/>
          <p:cNvSpPr/>
          <p:nvPr/>
        </p:nvSpPr>
        <p:spPr>
          <a:xfrm>
            <a:off x="9282263" y="5789414"/>
            <a:ext cx="2178802" cy="261610"/>
          </a:xfrm>
          <a:prstGeom prst="rect">
            <a:avLst/>
          </a:prstGeom>
        </p:spPr>
        <p:txBody>
          <a:bodyPr wrap="none">
            <a:spAutoFit/>
          </a:bodyPr>
          <a:lstStyle/>
          <a:p>
            <a:r>
              <a:rPr lang="zh-CN" altLang="en-US" sz="1100" dirty="0">
                <a:solidFill>
                  <a:schemeClr val="bg1"/>
                </a:solidFill>
              </a:rPr>
              <a:t>http://www.ucc.sh.edu.cn/center</a:t>
            </a:r>
          </a:p>
        </p:txBody>
      </p:sp>
    </p:spTree>
    <p:extLst>
      <p:ext uri="{BB962C8B-B14F-4D97-AF65-F5344CB8AC3E}">
        <p14:creationId xmlns:p14="http://schemas.microsoft.com/office/powerpoint/2010/main" val="16436837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020" y="1010020"/>
            <a:ext cx="5682512" cy="4332039"/>
          </a:xfrm>
          <a:prstGeom prst="rect">
            <a:avLst/>
          </a:prstGeom>
        </p:spPr>
      </p:pic>
      <p:sp>
        <p:nvSpPr>
          <p:cNvPr id="2" name="文本框 1"/>
          <p:cNvSpPr txBox="1"/>
          <p:nvPr/>
        </p:nvSpPr>
        <p:spPr>
          <a:xfrm>
            <a:off x="8210772" y="5757557"/>
            <a:ext cx="3540502" cy="369332"/>
          </a:xfrm>
          <a:prstGeom prst="rect">
            <a:avLst/>
          </a:prstGeom>
          <a:noFill/>
        </p:spPr>
        <p:txBody>
          <a:bodyPr wrap="square" rtlCol="0">
            <a:spAutoFit/>
          </a:bodyPr>
          <a:lstStyle/>
          <a:p>
            <a:r>
              <a:rPr lang="zh-CN" altLang="en-US" sz="900" dirty="0" smtClean="0">
                <a:solidFill>
                  <a:schemeClr val="bg1"/>
                </a:solidFill>
              </a:rPr>
              <a:t>图谱引自：王小丹等</a:t>
            </a:r>
            <a:r>
              <a:rPr lang="en-US" altLang="zh-CN" sz="900" dirty="0" smtClean="0">
                <a:solidFill>
                  <a:schemeClr val="bg1"/>
                </a:solidFill>
              </a:rPr>
              <a:t>.</a:t>
            </a:r>
            <a:r>
              <a:rPr lang="zh-CN" altLang="en-US" sz="900" dirty="0">
                <a:solidFill>
                  <a:schemeClr val="bg1"/>
                </a:solidFill>
              </a:rPr>
              <a:t>国外名校网络公开课在我国的应用现状调研分</a:t>
            </a:r>
            <a:r>
              <a:rPr lang="zh-CN" altLang="en-US" sz="900" dirty="0" smtClean="0">
                <a:solidFill>
                  <a:schemeClr val="bg1"/>
                </a:solidFill>
              </a:rPr>
              <a:t>析</a:t>
            </a:r>
            <a:r>
              <a:rPr lang="en-US" altLang="zh-CN" sz="900" dirty="0" smtClean="0">
                <a:solidFill>
                  <a:schemeClr val="bg1"/>
                </a:solidFill>
              </a:rPr>
              <a:t>.2011.12</a:t>
            </a:r>
            <a:endParaRPr lang="zh-CN" altLang="en-US" sz="900" dirty="0">
              <a:solidFill>
                <a:schemeClr val="bg1"/>
              </a:solidFill>
            </a:endParaRPr>
          </a:p>
        </p:txBody>
      </p:sp>
      <p:sp>
        <p:nvSpPr>
          <p:cNvPr id="5" name="文本框 4"/>
          <p:cNvSpPr txBox="1"/>
          <p:nvPr/>
        </p:nvSpPr>
        <p:spPr>
          <a:xfrm>
            <a:off x="807300" y="594522"/>
            <a:ext cx="4728795" cy="830997"/>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MOOC</a:t>
            </a:r>
            <a:r>
              <a:rPr lang="zh-CN" altLang="en-US" sz="2400" dirty="0" smtClean="0">
                <a:latin typeface="微软雅黑" panose="020B0503020204020204" pitchFamily="34" charset="-122"/>
                <a:ea typeface="微软雅黑" panose="020B0503020204020204" pitchFamily="34" charset="-122"/>
              </a:rPr>
              <a:t>带来的</a:t>
            </a:r>
            <a:r>
              <a:rPr lang="zh-CN" altLang="en-US" sz="2400" dirty="0">
                <a:latin typeface="微软雅黑" panose="020B0503020204020204" pitchFamily="34" charset="-122"/>
                <a:ea typeface="微软雅黑" panose="020B0503020204020204" pitchFamily="34" charset="-122"/>
              </a:rPr>
              <a:t>机遇</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对</a:t>
            </a:r>
            <a:r>
              <a:rPr lang="zh-CN" altLang="en-US" sz="2400" dirty="0">
                <a:latin typeface="微软雅黑" panose="020B0503020204020204" pitchFamily="34" charset="-122"/>
                <a:ea typeface="微软雅黑" panose="020B0503020204020204" pitchFamily="34" charset="-122"/>
              </a:rPr>
              <a:t>学生</a:t>
            </a:r>
            <a:r>
              <a:rPr lang="zh-CN" altLang="en-US" sz="2400" dirty="0" smtClean="0">
                <a:latin typeface="微软雅黑" panose="020B0503020204020204" pitchFamily="34" charset="-122"/>
                <a:ea typeface="微软雅黑" panose="020B0503020204020204" pitchFamily="34" charset="-122"/>
              </a:rPr>
              <a:t>来说</a:t>
            </a:r>
            <a:endParaRPr lang="en-US" altLang="zh-CN"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904572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7300" y="594522"/>
            <a:ext cx="4728795" cy="830997"/>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MOOC</a:t>
            </a:r>
            <a:r>
              <a:rPr lang="zh-CN" altLang="en-US" sz="2400" dirty="0" smtClean="0">
                <a:latin typeface="微软雅黑" panose="020B0503020204020204" pitchFamily="34" charset="-122"/>
                <a:ea typeface="微软雅黑" panose="020B0503020204020204" pitchFamily="34" charset="-122"/>
              </a:rPr>
              <a:t>带来的</a:t>
            </a:r>
            <a:r>
              <a:rPr lang="zh-CN" altLang="en-US" sz="2400" dirty="0">
                <a:latin typeface="微软雅黑" panose="020B0503020204020204" pitchFamily="34" charset="-122"/>
                <a:ea typeface="微软雅黑" panose="020B0503020204020204" pitchFamily="34" charset="-122"/>
              </a:rPr>
              <a:t>机遇</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对</a:t>
            </a:r>
            <a:r>
              <a:rPr lang="zh-CN" altLang="en-US" sz="2400" dirty="0">
                <a:latin typeface="微软雅黑" panose="020B0503020204020204" pitchFamily="34" charset="-122"/>
                <a:ea typeface="微软雅黑" panose="020B0503020204020204" pitchFamily="34" charset="-122"/>
              </a:rPr>
              <a:t>学生</a:t>
            </a:r>
            <a:r>
              <a:rPr lang="zh-CN" altLang="en-US" sz="2400" dirty="0" smtClean="0">
                <a:latin typeface="微软雅黑" panose="020B0503020204020204" pitchFamily="34" charset="-122"/>
                <a:ea typeface="微软雅黑" panose="020B0503020204020204" pitchFamily="34" charset="-122"/>
              </a:rPr>
              <a:t>来说</a:t>
            </a:r>
            <a:endParaRPr lang="en-US" altLang="zh-CN" sz="2400" dirty="0" smtClean="0">
              <a:latin typeface="微软雅黑" panose="020B0503020204020204" pitchFamily="34" charset="-122"/>
              <a:ea typeface="微软雅黑" panose="020B0503020204020204" pitchFamily="34" charset="-122"/>
            </a:endParaRPr>
          </a:p>
        </p:txBody>
      </p:sp>
      <p:sp>
        <p:nvSpPr>
          <p:cNvPr id="6" name="矩形 5"/>
          <p:cNvSpPr/>
          <p:nvPr/>
        </p:nvSpPr>
        <p:spPr>
          <a:xfrm>
            <a:off x="4144860" y="2477079"/>
            <a:ext cx="3005951"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4400" dirty="0" smtClean="0"/>
              <a:t>师资、课程</a:t>
            </a:r>
            <a:endParaRPr lang="zh-CN" altLang="en-US" sz="4400" dirty="0"/>
          </a:p>
        </p:txBody>
      </p:sp>
    </p:spTree>
    <p:extLst>
      <p:ext uri="{BB962C8B-B14F-4D97-AF65-F5344CB8AC3E}">
        <p14:creationId xmlns:p14="http://schemas.microsoft.com/office/powerpoint/2010/main" val="372815927"/>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7299" y="2369059"/>
            <a:ext cx="3405129" cy="1384995"/>
          </a:xfrm>
          <a:prstGeom prst="rect">
            <a:avLst/>
          </a:prstGeom>
        </p:spPr>
        <p:txBody>
          <a:bodyPr wrap="square">
            <a:spAutoFit/>
          </a:bodyPr>
          <a:lstStyle/>
          <a:p>
            <a:r>
              <a:rPr lang="zh-CN" altLang="en-US" sz="2800" dirty="0"/>
              <a:t>重</a:t>
            </a:r>
            <a:r>
              <a:rPr lang="zh-CN" altLang="en-US" sz="2800" dirty="0" smtClean="0"/>
              <a:t>新审视自己，规划学</a:t>
            </a:r>
            <a:r>
              <a:rPr lang="zh-CN" altLang="en-US" sz="2800" dirty="0"/>
              <a:t>习，挖掘个人潜力，打造个人核心竞争力</a:t>
            </a:r>
          </a:p>
        </p:txBody>
      </p:sp>
      <p:sp>
        <p:nvSpPr>
          <p:cNvPr id="5" name="文本框 4"/>
          <p:cNvSpPr txBox="1"/>
          <p:nvPr/>
        </p:nvSpPr>
        <p:spPr>
          <a:xfrm>
            <a:off x="807300" y="594522"/>
            <a:ext cx="4728795" cy="830997"/>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MOOC</a:t>
            </a:r>
            <a:r>
              <a:rPr lang="zh-CN" altLang="en-US" sz="2400" dirty="0" smtClean="0">
                <a:latin typeface="微软雅黑" panose="020B0503020204020204" pitchFamily="34" charset="-122"/>
                <a:ea typeface="微软雅黑" panose="020B0503020204020204" pitchFamily="34" charset="-122"/>
              </a:rPr>
              <a:t>带来的</a:t>
            </a:r>
            <a:r>
              <a:rPr lang="zh-CN" altLang="en-US" sz="2400" dirty="0">
                <a:latin typeface="微软雅黑" panose="020B0503020204020204" pitchFamily="34" charset="-122"/>
                <a:ea typeface="微软雅黑" panose="020B0503020204020204" pitchFamily="34" charset="-122"/>
              </a:rPr>
              <a:t>机遇</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对</a:t>
            </a:r>
            <a:r>
              <a:rPr lang="zh-CN" altLang="en-US" sz="2400" dirty="0">
                <a:latin typeface="微软雅黑" panose="020B0503020204020204" pitchFamily="34" charset="-122"/>
                <a:ea typeface="微软雅黑" panose="020B0503020204020204" pitchFamily="34" charset="-122"/>
              </a:rPr>
              <a:t>学生</a:t>
            </a:r>
            <a:r>
              <a:rPr lang="zh-CN" altLang="en-US" sz="2400" dirty="0" smtClean="0">
                <a:latin typeface="微软雅黑" panose="020B0503020204020204" pitchFamily="34" charset="-122"/>
                <a:ea typeface="微软雅黑" panose="020B0503020204020204" pitchFamily="34" charset="-122"/>
              </a:rPr>
              <a:t>来说</a:t>
            </a:r>
            <a:endParaRPr lang="en-US" altLang="zh-CN" sz="2400" dirty="0" smtClean="0">
              <a:latin typeface="微软雅黑" panose="020B0503020204020204" pitchFamily="34" charset="-122"/>
              <a:ea typeface="微软雅黑" panose="020B0503020204020204" pitchFamily="34" charset="-122"/>
            </a:endParaRPr>
          </a:p>
        </p:txBody>
      </p:sp>
      <p:pic>
        <p:nvPicPr>
          <p:cNvPr id="6" name="Picture 2" descr="http://img1.guokr.com/image/JdsuMs4zwciztdgSShZuAE1ReNd7BpwhDnokAKY0WDB8AQAA_QAAAEp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934" y="1007291"/>
            <a:ext cx="5376545" cy="3579649"/>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4212429" y="4799654"/>
            <a:ext cx="7595554" cy="400110"/>
          </a:xfrm>
          <a:prstGeom prst="rect">
            <a:avLst/>
          </a:prstGeom>
        </p:spPr>
        <p:txBody>
          <a:bodyPr wrap="square">
            <a:spAutoFit/>
          </a:bodyPr>
          <a:lstStyle/>
          <a:p>
            <a:r>
              <a:rPr lang="zh-CN" altLang="en-US" sz="2000" dirty="0">
                <a:solidFill>
                  <a:srgbClr val="FF0000"/>
                </a:solidFill>
                <a:latin typeface="Microsoft YaHei" panose="020B0503020204020204" pitchFamily="34" charset="-122"/>
                <a:ea typeface="Microsoft YaHei" panose="020B0503020204020204" pitchFamily="34" charset="-122"/>
              </a:rPr>
              <a:t>三位因</a:t>
            </a:r>
            <a:r>
              <a:rPr lang="en-US" altLang="zh-CN" sz="2000" dirty="0">
                <a:solidFill>
                  <a:srgbClr val="FF0000"/>
                </a:solidFill>
                <a:latin typeface="Microsoft YaHei" panose="020B0503020204020204" pitchFamily="34" charset="-122"/>
                <a:ea typeface="Microsoft YaHei" panose="020B0503020204020204" pitchFamily="34" charset="-122"/>
              </a:rPr>
              <a:t>MOOC</a:t>
            </a:r>
            <a:r>
              <a:rPr lang="zh-CN" altLang="en-US" sz="2000" dirty="0">
                <a:solidFill>
                  <a:srgbClr val="FF0000"/>
                </a:solidFill>
                <a:latin typeface="Microsoft YaHei" panose="020B0503020204020204" pitchFamily="34" charset="-122"/>
                <a:ea typeface="Microsoft YaHei" panose="020B0503020204020204" pitchFamily="34" charset="-122"/>
              </a:rPr>
              <a:t>改变命运，从发展中国家来到美国名校的天才少年</a:t>
            </a:r>
            <a:endParaRPr lang="zh-CN" altLang="en-US" sz="2000" dirty="0">
              <a:solidFill>
                <a:srgbClr val="FF0000"/>
              </a:solidFill>
            </a:endParaRPr>
          </a:p>
        </p:txBody>
      </p:sp>
      <p:sp>
        <p:nvSpPr>
          <p:cNvPr id="8" name="矩形 7"/>
          <p:cNvSpPr/>
          <p:nvPr/>
        </p:nvSpPr>
        <p:spPr>
          <a:xfrm>
            <a:off x="8770791" y="5968365"/>
            <a:ext cx="2829172" cy="276999"/>
          </a:xfrm>
          <a:prstGeom prst="rect">
            <a:avLst/>
          </a:prstGeom>
        </p:spPr>
        <p:txBody>
          <a:bodyPr wrap="none">
            <a:spAutoFit/>
          </a:bodyPr>
          <a:lstStyle/>
          <a:p>
            <a:r>
              <a:rPr lang="zh-CN" altLang="en-US" sz="1200" dirty="0">
                <a:solidFill>
                  <a:schemeClr val="bg1"/>
                </a:solidFill>
              </a:rPr>
              <a:t>http://mooc.guokr.com/opinion/437580/</a:t>
            </a:r>
          </a:p>
        </p:txBody>
      </p:sp>
    </p:spTree>
    <p:extLst>
      <p:ext uri="{BB962C8B-B14F-4D97-AF65-F5344CB8AC3E}">
        <p14:creationId xmlns:p14="http://schemas.microsoft.com/office/powerpoint/2010/main" val="2474561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7300" y="594522"/>
            <a:ext cx="4728795" cy="830997"/>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MOOC</a:t>
            </a:r>
            <a:r>
              <a:rPr lang="zh-CN" altLang="en-US" sz="2400" dirty="0" smtClean="0">
                <a:latin typeface="微软雅黑" panose="020B0503020204020204" pitchFamily="34" charset="-122"/>
                <a:ea typeface="微软雅黑" panose="020B0503020204020204" pitchFamily="34" charset="-122"/>
              </a:rPr>
              <a:t>带来的挑战</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对教师来说</a:t>
            </a:r>
            <a:endParaRPr lang="en-US" altLang="zh-CN" sz="2400" dirty="0" smtClean="0">
              <a:latin typeface="微软雅黑" panose="020B0503020204020204" pitchFamily="34" charset="-122"/>
              <a:ea typeface="微软雅黑" panose="020B0503020204020204" pitchFamily="34" charset="-122"/>
            </a:endParaRPr>
          </a:p>
        </p:txBody>
      </p:sp>
      <p:sp>
        <p:nvSpPr>
          <p:cNvPr id="5" name="矩形 4"/>
          <p:cNvSpPr/>
          <p:nvPr/>
        </p:nvSpPr>
        <p:spPr>
          <a:xfrm>
            <a:off x="1455000" y="1687823"/>
            <a:ext cx="3318537" cy="338554"/>
          </a:xfrm>
          <a:prstGeom prst="rect">
            <a:avLst/>
          </a:prstGeom>
        </p:spPr>
        <p:txBody>
          <a:bodyPr wrap="none">
            <a:spAutoFit/>
          </a:bodyPr>
          <a:lstStyle/>
          <a:p>
            <a:r>
              <a:rPr lang="zh-CN" altLang="en-US" sz="1600" dirty="0" smtClean="0">
                <a:latin typeface="微软雅黑" panose="020B0503020204020204" pitchFamily="34" charset="-122"/>
                <a:ea typeface="微软雅黑" panose="020B0503020204020204" pitchFamily="34" charset="-122"/>
              </a:rPr>
              <a:t>对参与过</a:t>
            </a:r>
            <a:r>
              <a:rPr lang="en-US" altLang="zh-CN" sz="1600" dirty="0" smtClean="0">
                <a:latin typeface="微软雅黑" panose="020B0503020204020204" pitchFamily="34" charset="-122"/>
                <a:ea typeface="微软雅黑" panose="020B0503020204020204" pitchFamily="34" charset="-122"/>
              </a:rPr>
              <a:t>MOOC</a:t>
            </a:r>
            <a:r>
              <a:rPr lang="zh-CN" altLang="en-US" sz="1600" dirty="0" smtClean="0">
                <a:latin typeface="微软雅黑" panose="020B0503020204020204" pitchFamily="34" charset="-122"/>
                <a:ea typeface="微软雅黑" panose="020B0503020204020204" pitchFamily="34" charset="-122"/>
              </a:rPr>
              <a:t>教学的老师的调查</a:t>
            </a:r>
            <a:endParaRPr lang="zh-CN" altLang="en-US" sz="16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1601315" y="2876298"/>
            <a:ext cx="1570382" cy="646331"/>
          </a:xfrm>
          <a:prstGeom prst="rect">
            <a:avLst/>
          </a:prstGeom>
          <a:noFill/>
        </p:spPr>
        <p:txBody>
          <a:bodyPr wrap="square" rtlCol="0">
            <a:spAutoFit/>
          </a:bodyPr>
          <a:lstStyle/>
          <a:p>
            <a:r>
              <a:rPr lang="en-US" altLang="zh-CN" sz="3600" dirty="0" smtClean="0">
                <a:solidFill>
                  <a:srgbClr val="1F9EDB"/>
                </a:solidFill>
              </a:rPr>
              <a:t>71.8%</a:t>
            </a:r>
            <a:endParaRPr lang="zh-CN" altLang="en-US" sz="3600" dirty="0">
              <a:solidFill>
                <a:srgbClr val="1F9EDB"/>
              </a:solidFill>
            </a:endParaRPr>
          </a:p>
        </p:txBody>
      </p:sp>
      <p:sp>
        <p:nvSpPr>
          <p:cNvPr id="7" name="矩形 6"/>
          <p:cNvSpPr/>
          <p:nvPr/>
        </p:nvSpPr>
        <p:spPr>
          <a:xfrm>
            <a:off x="1455000" y="2230543"/>
            <a:ext cx="1863011" cy="369332"/>
          </a:xfrm>
          <a:prstGeom prst="rect">
            <a:avLst/>
          </a:prstGeom>
        </p:spPr>
        <p:txBody>
          <a:bodyPr wrap="none">
            <a:spAutoFit/>
          </a:bodyPr>
          <a:lstStyle/>
          <a:p>
            <a:r>
              <a:rPr lang="zh-CN" altLang="en-US" dirty="0">
                <a:solidFill>
                  <a:srgbClr val="555555"/>
                </a:solidFill>
                <a:latin typeface="微软雅黑" panose="020B0503020204020204" pitchFamily="34" charset="-122"/>
                <a:ea typeface="微软雅黑" panose="020B0503020204020204" pitchFamily="34" charset="-122"/>
              </a:rPr>
              <a:t>教</a:t>
            </a:r>
            <a:r>
              <a:rPr lang="en-US" altLang="zh-CN" dirty="0">
                <a:solidFill>
                  <a:srgbClr val="555555"/>
                </a:solidFill>
                <a:latin typeface="微软雅黑" panose="020B0503020204020204" pitchFamily="34" charset="-122"/>
                <a:ea typeface="微软雅黑" panose="020B0503020204020204" pitchFamily="34" charset="-122"/>
              </a:rPr>
              <a:t>MOOC</a:t>
            </a:r>
            <a:r>
              <a:rPr lang="zh-CN" altLang="en-US" dirty="0">
                <a:solidFill>
                  <a:srgbClr val="555555"/>
                </a:solidFill>
                <a:latin typeface="微软雅黑" panose="020B0503020204020204" pitchFamily="34" charset="-122"/>
                <a:ea typeface="微软雅黑" panose="020B0503020204020204" pitchFamily="34" charset="-122"/>
              </a:rPr>
              <a:t>的动机</a:t>
            </a:r>
            <a:endParaRPr lang="zh-CN" altLang="en-US" dirty="0"/>
          </a:p>
        </p:txBody>
      </p:sp>
      <p:sp>
        <p:nvSpPr>
          <p:cNvPr id="8" name="矩形 7"/>
          <p:cNvSpPr/>
          <p:nvPr/>
        </p:nvSpPr>
        <p:spPr>
          <a:xfrm>
            <a:off x="1601315" y="3968478"/>
            <a:ext cx="1063112" cy="523220"/>
          </a:xfrm>
          <a:prstGeom prst="rect">
            <a:avLst/>
          </a:prstGeom>
        </p:spPr>
        <p:txBody>
          <a:bodyPr wrap="none">
            <a:spAutoFit/>
          </a:bodyPr>
          <a:lstStyle/>
          <a:p>
            <a:r>
              <a:rPr lang="en-US" altLang="zh-CN" sz="2800" dirty="0">
                <a:solidFill>
                  <a:srgbClr val="1F9EDB"/>
                </a:solidFill>
                <a:ea typeface="微软雅黑" panose="020B0503020204020204" pitchFamily="34" charset="-122"/>
              </a:rPr>
              <a:t>40.8%</a:t>
            </a:r>
            <a:endParaRPr lang="zh-CN" altLang="en-US" sz="2800" dirty="0">
              <a:solidFill>
                <a:srgbClr val="1F9EDB"/>
              </a:solidFill>
            </a:endParaRPr>
          </a:p>
        </p:txBody>
      </p:sp>
      <p:sp>
        <p:nvSpPr>
          <p:cNvPr id="9" name="矩形 8"/>
          <p:cNvSpPr/>
          <p:nvPr/>
        </p:nvSpPr>
        <p:spPr>
          <a:xfrm>
            <a:off x="3673084" y="2230543"/>
            <a:ext cx="1863011" cy="369332"/>
          </a:xfrm>
          <a:prstGeom prst="rect">
            <a:avLst/>
          </a:prstGeom>
        </p:spPr>
        <p:txBody>
          <a:bodyPr wrap="none">
            <a:spAutoFit/>
          </a:bodyPr>
          <a:lstStyle/>
          <a:p>
            <a:r>
              <a:rPr lang="zh-CN" altLang="en-US" dirty="0">
                <a:solidFill>
                  <a:srgbClr val="555555"/>
                </a:solidFill>
                <a:latin typeface="微软雅黑" panose="020B0503020204020204" pitchFamily="34" charset="-122"/>
                <a:ea typeface="微软雅黑" panose="020B0503020204020204" pitchFamily="34" charset="-122"/>
              </a:rPr>
              <a:t>教</a:t>
            </a:r>
            <a:r>
              <a:rPr lang="en-US" altLang="zh-CN" dirty="0">
                <a:solidFill>
                  <a:srgbClr val="555555"/>
                </a:solidFill>
                <a:latin typeface="微软雅黑" panose="020B0503020204020204" pitchFamily="34" charset="-122"/>
                <a:ea typeface="微软雅黑" panose="020B0503020204020204" pitchFamily="34" charset="-122"/>
              </a:rPr>
              <a:t>MOOC</a:t>
            </a:r>
            <a:r>
              <a:rPr lang="zh-CN" altLang="en-US" dirty="0" smtClean="0">
                <a:solidFill>
                  <a:srgbClr val="555555"/>
                </a:solidFill>
                <a:latin typeface="微软雅黑" panose="020B0503020204020204" pitchFamily="34" charset="-122"/>
                <a:ea typeface="微软雅黑" panose="020B0503020204020204" pitchFamily="34" charset="-122"/>
              </a:rPr>
              <a:t>的收获</a:t>
            </a:r>
            <a:endParaRPr lang="zh-CN" altLang="en-US" dirty="0"/>
          </a:p>
        </p:txBody>
      </p:sp>
      <p:sp>
        <p:nvSpPr>
          <p:cNvPr id="10" name="文本框 9"/>
          <p:cNvSpPr txBox="1"/>
          <p:nvPr/>
        </p:nvSpPr>
        <p:spPr>
          <a:xfrm>
            <a:off x="3819398" y="2876298"/>
            <a:ext cx="1570382" cy="646331"/>
          </a:xfrm>
          <a:prstGeom prst="rect">
            <a:avLst/>
          </a:prstGeom>
          <a:noFill/>
        </p:spPr>
        <p:txBody>
          <a:bodyPr wrap="square" rtlCol="0">
            <a:spAutoFit/>
          </a:bodyPr>
          <a:lstStyle/>
          <a:p>
            <a:r>
              <a:rPr lang="en-US" altLang="zh-CN" sz="3600" dirty="0" smtClean="0">
                <a:solidFill>
                  <a:srgbClr val="1F9EDB"/>
                </a:solidFill>
              </a:rPr>
              <a:t>73.7%</a:t>
            </a:r>
            <a:endParaRPr lang="zh-CN" altLang="en-US" sz="3600" dirty="0">
              <a:solidFill>
                <a:srgbClr val="1F9EDB"/>
              </a:solidFill>
            </a:endParaRPr>
          </a:p>
        </p:txBody>
      </p:sp>
      <p:sp>
        <p:nvSpPr>
          <p:cNvPr id="11" name="矩形 10"/>
          <p:cNvSpPr/>
          <p:nvPr/>
        </p:nvSpPr>
        <p:spPr>
          <a:xfrm>
            <a:off x="8106080" y="2244661"/>
            <a:ext cx="1632178" cy="369332"/>
          </a:xfrm>
          <a:prstGeom prst="rect">
            <a:avLst/>
          </a:prstGeom>
        </p:spPr>
        <p:txBody>
          <a:bodyPr wrap="none">
            <a:spAutoFit/>
          </a:bodyPr>
          <a:lstStyle/>
          <a:p>
            <a:r>
              <a:rPr lang="en-US" altLang="zh-CN" dirty="0" smtClean="0">
                <a:solidFill>
                  <a:srgbClr val="555555"/>
                </a:solidFill>
                <a:latin typeface="微软雅黑" panose="020B0503020204020204" pitchFamily="34" charset="-122"/>
                <a:ea typeface="微软雅黑" panose="020B0503020204020204" pitchFamily="34" charset="-122"/>
              </a:rPr>
              <a:t>MOOC</a:t>
            </a:r>
            <a:r>
              <a:rPr lang="zh-CN" altLang="en-US" dirty="0" smtClean="0">
                <a:solidFill>
                  <a:srgbClr val="555555"/>
                </a:solidFill>
                <a:latin typeface="微软雅黑" panose="020B0503020204020204" pitchFamily="34" charset="-122"/>
                <a:ea typeface="微软雅黑" panose="020B0503020204020204" pitchFamily="34" charset="-122"/>
              </a:rPr>
              <a:t>的价值</a:t>
            </a:r>
            <a:endParaRPr lang="zh-CN" altLang="en-US" dirty="0"/>
          </a:p>
        </p:txBody>
      </p:sp>
      <p:sp>
        <p:nvSpPr>
          <p:cNvPr id="12" name="文本框 11"/>
          <p:cNvSpPr txBox="1"/>
          <p:nvPr/>
        </p:nvSpPr>
        <p:spPr>
          <a:xfrm>
            <a:off x="8322113" y="2870246"/>
            <a:ext cx="1570382" cy="646331"/>
          </a:xfrm>
          <a:prstGeom prst="rect">
            <a:avLst/>
          </a:prstGeom>
          <a:noFill/>
        </p:spPr>
        <p:txBody>
          <a:bodyPr wrap="square" rtlCol="0">
            <a:spAutoFit/>
          </a:bodyPr>
          <a:lstStyle/>
          <a:p>
            <a:r>
              <a:rPr lang="en-US" altLang="zh-CN" sz="3600" dirty="0" smtClean="0">
                <a:solidFill>
                  <a:srgbClr val="1F9EDB"/>
                </a:solidFill>
              </a:rPr>
              <a:t>79%</a:t>
            </a:r>
            <a:endParaRPr lang="zh-CN" altLang="en-US" sz="3600" dirty="0">
              <a:solidFill>
                <a:srgbClr val="1F9EDB"/>
              </a:solidFill>
            </a:endParaRPr>
          </a:p>
        </p:txBody>
      </p:sp>
      <p:sp>
        <p:nvSpPr>
          <p:cNvPr id="13" name="矩形 12"/>
          <p:cNvSpPr/>
          <p:nvPr/>
        </p:nvSpPr>
        <p:spPr>
          <a:xfrm>
            <a:off x="5889582" y="2244661"/>
            <a:ext cx="1863011" cy="369332"/>
          </a:xfrm>
          <a:prstGeom prst="rect">
            <a:avLst/>
          </a:prstGeom>
        </p:spPr>
        <p:txBody>
          <a:bodyPr wrap="none">
            <a:spAutoFit/>
          </a:bodyPr>
          <a:lstStyle/>
          <a:p>
            <a:r>
              <a:rPr lang="zh-CN" altLang="en-US" dirty="0">
                <a:solidFill>
                  <a:srgbClr val="555555"/>
                </a:solidFill>
                <a:latin typeface="微软雅黑" panose="020B0503020204020204" pitchFamily="34" charset="-122"/>
                <a:ea typeface="微软雅黑" panose="020B0503020204020204" pitchFamily="34" charset="-122"/>
              </a:rPr>
              <a:t>教</a:t>
            </a:r>
            <a:r>
              <a:rPr lang="en-US" altLang="zh-CN" dirty="0">
                <a:solidFill>
                  <a:srgbClr val="555555"/>
                </a:solidFill>
                <a:latin typeface="微软雅黑" panose="020B0503020204020204" pitchFamily="34" charset="-122"/>
                <a:ea typeface="微软雅黑" panose="020B0503020204020204" pitchFamily="34" charset="-122"/>
              </a:rPr>
              <a:t>MOOC</a:t>
            </a:r>
            <a:r>
              <a:rPr lang="zh-CN" altLang="en-US" dirty="0" smtClean="0">
                <a:solidFill>
                  <a:srgbClr val="555555"/>
                </a:solidFill>
                <a:latin typeface="微软雅黑" panose="020B0503020204020204" pitchFamily="34" charset="-122"/>
                <a:ea typeface="微软雅黑" panose="020B0503020204020204" pitchFamily="34" charset="-122"/>
              </a:rPr>
              <a:t>的付出</a:t>
            </a:r>
            <a:endParaRPr lang="zh-CN" altLang="en-US" dirty="0"/>
          </a:p>
        </p:txBody>
      </p:sp>
      <p:sp>
        <p:nvSpPr>
          <p:cNvPr id="14" name="文本框 13"/>
          <p:cNvSpPr txBox="1"/>
          <p:nvPr/>
        </p:nvSpPr>
        <p:spPr>
          <a:xfrm>
            <a:off x="6197913" y="2876297"/>
            <a:ext cx="1570382" cy="646331"/>
          </a:xfrm>
          <a:prstGeom prst="rect">
            <a:avLst/>
          </a:prstGeom>
          <a:noFill/>
        </p:spPr>
        <p:txBody>
          <a:bodyPr wrap="square" rtlCol="0">
            <a:spAutoFit/>
          </a:bodyPr>
          <a:lstStyle/>
          <a:p>
            <a:r>
              <a:rPr lang="en-US" altLang="zh-CN" sz="3600" dirty="0" smtClean="0">
                <a:solidFill>
                  <a:srgbClr val="1F9EDB"/>
                </a:solidFill>
              </a:rPr>
              <a:t>81%</a:t>
            </a:r>
            <a:endParaRPr lang="zh-CN" altLang="en-US" sz="3600" dirty="0">
              <a:solidFill>
                <a:srgbClr val="1F9EDB"/>
              </a:solidFill>
            </a:endParaRPr>
          </a:p>
        </p:txBody>
      </p:sp>
      <p:sp>
        <p:nvSpPr>
          <p:cNvPr id="15" name="矩形 14"/>
          <p:cNvSpPr/>
          <p:nvPr/>
        </p:nvSpPr>
        <p:spPr>
          <a:xfrm>
            <a:off x="8433432" y="5929226"/>
            <a:ext cx="3153427" cy="246221"/>
          </a:xfrm>
          <a:prstGeom prst="rect">
            <a:avLst/>
          </a:prstGeom>
        </p:spPr>
        <p:txBody>
          <a:bodyPr wrap="none">
            <a:spAutoFit/>
          </a:bodyPr>
          <a:lstStyle/>
          <a:p>
            <a:r>
              <a:rPr lang="zh-CN" altLang="en-US" sz="1000" dirty="0" smtClean="0">
                <a:solidFill>
                  <a:schemeClr val="bg1"/>
                </a:solidFill>
              </a:rPr>
              <a:t>调查引自：</a:t>
            </a:r>
            <a:r>
              <a:rPr lang="en-US" altLang="zh-CN" sz="1000" dirty="0" smtClean="0">
                <a:solidFill>
                  <a:schemeClr val="bg1"/>
                </a:solidFill>
              </a:rPr>
              <a:t>http</a:t>
            </a:r>
            <a:r>
              <a:rPr lang="en-US" altLang="zh-CN" sz="1000" dirty="0">
                <a:solidFill>
                  <a:schemeClr val="bg1"/>
                </a:solidFill>
              </a:rPr>
              <a:t>://team.pkubytime.com.cn/post/44.html</a:t>
            </a:r>
            <a:endParaRPr lang="zh-CN" altLang="en-US" sz="1000" dirty="0">
              <a:solidFill>
                <a:schemeClr val="bg1"/>
              </a:solidFill>
            </a:endParaRPr>
          </a:p>
        </p:txBody>
      </p:sp>
    </p:spTree>
    <p:extLst>
      <p:ext uri="{BB962C8B-B14F-4D97-AF65-F5344CB8AC3E}">
        <p14:creationId xmlns:p14="http://schemas.microsoft.com/office/powerpoint/2010/main" val="3758424076"/>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92695" y="2507135"/>
            <a:ext cx="4366726"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网络公开课的特点：</a:t>
            </a:r>
            <a:endParaRPr lang="en-US" altLang="zh-CN" sz="2400" dirty="0" smtClean="0">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3136501575"/>
              </p:ext>
            </p:extLst>
          </p:nvPr>
        </p:nvGraphicFramePr>
        <p:xfrm>
          <a:off x="2999480" y="-330352"/>
          <a:ext cx="8186680" cy="6259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001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4184B569-C67E-4D7F-A7CF-CE07CF9404D6}"/>
                                            </p:graphicEl>
                                          </p:spTgt>
                                        </p:tgtEl>
                                        <p:attrNameLst>
                                          <p:attrName>style.visibility</p:attrName>
                                        </p:attrNameLst>
                                      </p:cBhvr>
                                      <p:to>
                                        <p:strVal val="visible"/>
                                      </p:to>
                                    </p:set>
                                    <p:animEffect transition="in" filter="fade">
                                      <p:cBhvr>
                                        <p:cTn id="7" dur="500"/>
                                        <p:tgtEl>
                                          <p:spTgt spid="4">
                                            <p:graphicEl>
                                              <a:dgm id="{4184B569-C67E-4D7F-A7CF-CE07CF9404D6}"/>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CF70018D-840E-4206-9102-444940801FA3}"/>
                                            </p:graphicEl>
                                          </p:spTgt>
                                        </p:tgtEl>
                                        <p:attrNameLst>
                                          <p:attrName>style.visibility</p:attrName>
                                        </p:attrNameLst>
                                      </p:cBhvr>
                                      <p:to>
                                        <p:strVal val="visible"/>
                                      </p:to>
                                    </p:set>
                                    <p:animEffect transition="in" filter="fade">
                                      <p:cBhvr>
                                        <p:cTn id="11" dur="500"/>
                                        <p:tgtEl>
                                          <p:spTgt spid="4">
                                            <p:graphicEl>
                                              <a:dgm id="{CF70018D-840E-4206-9102-444940801FA3}"/>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C88C017-AFED-4BDA-B14D-0F0AA762E808}"/>
                                            </p:graphicEl>
                                          </p:spTgt>
                                        </p:tgtEl>
                                        <p:attrNameLst>
                                          <p:attrName>style.visibility</p:attrName>
                                        </p:attrNameLst>
                                      </p:cBhvr>
                                      <p:to>
                                        <p:strVal val="visible"/>
                                      </p:to>
                                    </p:set>
                                    <p:animEffect transition="in" filter="fade">
                                      <p:cBhvr>
                                        <p:cTn id="15" dur="500"/>
                                        <p:tgtEl>
                                          <p:spTgt spid="4">
                                            <p:graphicEl>
                                              <a:dgm id="{1C88C017-AFED-4BDA-B14D-0F0AA762E80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D867D362-8C90-4AD2-967F-397120407B90}"/>
                                            </p:graphicEl>
                                          </p:spTgt>
                                        </p:tgtEl>
                                        <p:attrNameLst>
                                          <p:attrName>style.visibility</p:attrName>
                                        </p:attrNameLst>
                                      </p:cBhvr>
                                      <p:to>
                                        <p:strVal val="visible"/>
                                      </p:to>
                                    </p:set>
                                    <p:animEffect transition="in" filter="fade">
                                      <p:cBhvr>
                                        <p:cTn id="19" dur="500"/>
                                        <p:tgtEl>
                                          <p:spTgt spid="4">
                                            <p:graphicEl>
                                              <a:dgm id="{D867D362-8C90-4AD2-967F-397120407B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626104" y="2459144"/>
            <a:ext cx="1826141" cy="584775"/>
          </a:xfrm>
          <a:prstGeom prst="rect">
            <a:avLst/>
          </a:prstGeom>
        </p:spPr>
        <p:txBody>
          <a:bodyPr wrap="none">
            <a:spAutoFit/>
          </a:bodyPr>
          <a:lstStyle/>
          <a:p>
            <a:r>
              <a:rPr lang="zh-CN" altLang="en-US" sz="3200" dirty="0">
                <a:ln w="0"/>
                <a:solidFill>
                  <a:srgbClr val="1F9EDB"/>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教学</a:t>
            </a:r>
            <a:r>
              <a:rPr lang="zh-CN" altLang="en-US" sz="3200" dirty="0" smtClean="0">
                <a:ln w="0"/>
                <a:solidFill>
                  <a:srgbClr val="1F9EDB"/>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模</a:t>
            </a:r>
            <a:r>
              <a:rPr lang="zh-CN" altLang="en-US" sz="3200" dirty="0">
                <a:ln w="0"/>
                <a:solidFill>
                  <a:srgbClr val="1F9EDB"/>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式</a:t>
            </a:r>
          </a:p>
        </p:txBody>
      </p:sp>
      <p:sp>
        <p:nvSpPr>
          <p:cNvPr id="7" name="矩形 6"/>
          <p:cNvSpPr/>
          <p:nvPr/>
        </p:nvSpPr>
        <p:spPr>
          <a:xfrm>
            <a:off x="2967566" y="2459144"/>
            <a:ext cx="1826141" cy="584775"/>
          </a:xfrm>
          <a:prstGeom prst="rect">
            <a:avLst/>
          </a:prstGeom>
        </p:spPr>
        <p:txBody>
          <a:bodyPr wrap="none">
            <a:spAutoFit/>
          </a:bodyPr>
          <a:lstStyle/>
          <a:p>
            <a:r>
              <a:rPr lang="zh-CN" altLang="en-US" sz="3200" dirty="0">
                <a:ln w="0"/>
                <a:solidFill>
                  <a:srgbClr val="1F9EDB"/>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rPr>
              <a:t>资源共享</a:t>
            </a:r>
          </a:p>
        </p:txBody>
      </p:sp>
      <p:sp>
        <p:nvSpPr>
          <p:cNvPr id="10" name="文本框 9"/>
          <p:cNvSpPr txBox="1"/>
          <p:nvPr/>
        </p:nvSpPr>
        <p:spPr>
          <a:xfrm>
            <a:off x="807300" y="594522"/>
            <a:ext cx="4728795" cy="830997"/>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MOOC</a:t>
            </a:r>
            <a:r>
              <a:rPr lang="zh-CN" altLang="en-US" sz="2400" dirty="0" smtClean="0">
                <a:latin typeface="微软雅黑" panose="020B0503020204020204" pitchFamily="34" charset="-122"/>
                <a:ea typeface="微软雅黑" panose="020B0503020204020204" pitchFamily="34" charset="-122"/>
              </a:rPr>
              <a:t>带来的挑战</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对学校来说</a:t>
            </a:r>
            <a:endParaRPr lang="en-US" altLang="zh-CN" sz="2400"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548367"/>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normAutofit/>
          </a:bodyPr>
          <a:lstStyle/>
          <a:p>
            <a:r>
              <a:rPr lang="zh-CN" altLang="en-US" sz="4800" dirty="0"/>
              <a:t>安</a:t>
            </a:r>
            <a:r>
              <a:rPr lang="zh-CN" altLang="en-US" sz="4800" dirty="0" smtClean="0"/>
              <a:t>徽网络课程学习中心项目介绍</a:t>
            </a:r>
            <a:endParaRPr lang="zh-CN" altLang="en-US" sz="4800" dirty="0"/>
          </a:p>
        </p:txBody>
      </p:sp>
      <p:sp>
        <p:nvSpPr>
          <p:cNvPr id="5" name="副标题 4"/>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44435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3479635145"/>
              </p:ext>
            </p:extLst>
          </p:nvPr>
        </p:nvGraphicFramePr>
        <p:xfrm>
          <a:off x="2695560" y="1405202"/>
          <a:ext cx="6096000" cy="435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 5"/>
          <p:cNvSpPr/>
          <p:nvPr/>
        </p:nvSpPr>
        <p:spPr>
          <a:xfrm>
            <a:off x="1613520" y="641859"/>
            <a:ext cx="9144000" cy="707886"/>
          </a:xfrm>
          <a:prstGeom prst="rect">
            <a:avLst/>
          </a:prstGeom>
          <a:noFill/>
        </p:spPr>
        <p:txBody>
          <a:bodyPr wrap="square" lIns="91440" tIns="45720" rIns="91440" bIns="45720">
            <a:spAutoFit/>
          </a:bodyPr>
          <a:lstStyle/>
          <a:p>
            <a:pPr algn="ctr"/>
            <a:r>
              <a:rPr lang="zh-CN" altLang="en-US" sz="4000" b="1" dirty="0" smtClean="0">
                <a:ln w="0"/>
                <a:solidFill>
                  <a:schemeClr val="accent1"/>
                </a:solidFill>
                <a:latin typeface="微软雅黑" panose="020B0503020204020204" pitchFamily="34" charset="-122"/>
                <a:ea typeface="微软雅黑" panose="020B0503020204020204" pitchFamily="34" charset="-122"/>
              </a:rPr>
              <a:t>“图</a:t>
            </a:r>
            <a:r>
              <a:rPr lang="zh-CN" altLang="en-US" sz="4000" b="1" dirty="0">
                <a:ln w="0"/>
                <a:solidFill>
                  <a:schemeClr val="accent1"/>
                </a:solidFill>
                <a:latin typeface="微软雅黑" panose="020B0503020204020204" pitchFamily="34" charset="-122"/>
                <a:ea typeface="微软雅黑" panose="020B0503020204020204" pitchFamily="34" charset="-122"/>
              </a:rPr>
              <a:t>书馆是人类智慧最集中展现的地</a:t>
            </a:r>
            <a:r>
              <a:rPr lang="zh-CN" altLang="en-US" sz="4000" b="1" dirty="0" smtClean="0">
                <a:ln w="0"/>
                <a:solidFill>
                  <a:schemeClr val="accent1"/>
                </a:solidFill>
                <a:latin typeface="微软雅黑" panose="020B0503020204020204" pitchFamily="34" charset="-122"/>
                <a:ea typeface="微软雅黑" panose="020B0503020204020204" pitchFamily="34" charset="-122"/>
              </a:rPr>
              <a:t>方”</a:t>
            </a:r>
            <a:endParaRPr lang="zh-CN" altLang="en-US" sz="4000" b="1" dirty="0">
              <a:ln w="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5538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09800" y="1946255"/>
            <a:ext cx="7696200" cy="584775"/>
          </a:xfrm>
          <a:prstGeom prst="rect">
            <a:avLst/>
          </a:prstGeom>
        </p:spPr>
        <p:txBody>
          <a:bodyPr wrap="square">
            <a:spAutoFit/>
          </a:bodyPr>
          <a:lstStyle/>
          <a:p>
            <a:r>
              <a:rPr lang="zh-CN" altLang="en-US" sz="3200" dirty="0">
                <a:solidFill>
                  <a:srgbClr val="C00000"/>
                </a:solidFill>
                <a:latin typeface="+mj-ea"/>
                <a:ea typeface="+mj-ea"/>
              </a:rPr>
              <a:t>感谢</a:t>
            </a:r>
            <a:r>
              <a:rPr lang="zh-CN" altLang="en-US" sz="3200" dirty="0" smtClean="0">
                <a:solidFill>
                  <a:srgbClr val="C00000"/>
                </a:solidFill>
                <a:latin typeface="+mj-ea"/>
                <a:ea typeface="+mj-ea"/>
              </a:rPr>
              <a:t>安</a:t>
            </a:r>
            <a:r>
              <a:rPr lang="zh-CN" altLang="en-US" sz="3200" dirty="0">
                <a:solidFill>
                  <a:srgbClr val="C00000"/>
                </a:solidFill>
                <a:latin typeface="+mj-ea"/>
                <a:ea typeface="+mj-ea"/>
              </a:rPr>
              <a:t>徽省教育</a:t>
            </a:r>
            <a:r>
              <a:rPr lang="zh-CN" altLang="en-US" sz="3200" dirty="0" smtClean="0">
                <a:solidFill>
                  <a:srgbClr val="C00000"/>
                </a:solidFill>
                <a:latin typeface="+mj-ea"/>
                <a:ea typeface="+mj-ea"/>
              </a:rPr>
              <a:t>厅对</a:t>
            </a:r>
            <a:r>
              <a:rPr lang="zh-CN" altLang="en-US" sz="3200" dirty="0">
                <a:solidFill>
                  <a:srgbClr val="C00000"/>
                </a:solidFill>
                <a:latin typeface="+mj-ea"/>
                <a:ea typeface="+mj-ea"/>
              </a:rPr>
              <a:t>网络课程建设</a:t>
            </a:r>
            <a:r>
              <a:rPr lang="zh-CN" altLang="en-US" sz="3200" dirty="0" smtClean="0">
                <a:solidFill>
                  <a:srgbClr val="C00000"/>
                </a:solidFill>
                <a:latin typeface="+mj-ea"/>
                <a:ea typeface="+mj-ea"/>
              </a:rPr>
              <a:t>的支持</a:t>
            </a:r>
            <a:endParaRPr lang="zh-CN" altLang="en-US" sz="3200" dirty="0">
              <a:solidFill>
                <a:srgbClr val="C00000"/>
              </a:solidFill>
              <a:latin typeface="+mj-ea"/>
              <a:ea typeface="+mj-ea"/>
            </a:endParaRPr>
          </a:p>
        </p:txBody>
      </p:sp>
    </p:spTree>
    <p:extLst>
      <p:ext uri="{BB962C8B-B14F-4D97-AF65-F5344CB8AC3E}">
        <p14:creationId xmlns:p14="http://schemas.microsoft.com/office/powerpoint/2010/main" val="2923030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4047" y="577334"/>
            <a:ext cx="5929828" cy="954107"/>
          </a:xfrm>
          <a:prstGeom prst="rect">
            <a:avLst/>
          </a:prstGeom>
        </p:spPr>
        <p:txBody>
          <a:bodyPr wrap="none">
            <a:spAutoFit/>
          </a:bodyPr>
          <a:lstStyle/>
          <a:p>
            <a:r>
              <a:rPr lang="zh-CN" altLang="en-US" sz="2800" dirty="0">
                <a:solidFill>
                  <a:srgbClr val="C00000"/>
                </a:solidFill>
                <a:latin typeface="+mj-ea"/>
                <a:ea typeface="+mj-ea"/>
              </a:rPr>
              <a:t>安徽省高等教育网络课程建设研讨</a:t>
            </a:r>
            <a:r>
              <a:rPr lang="zh-CN" altLang="en-US" sz="2800" dirty="0" smtClean="0">
                <a:solidFill>
                  <a:srgbClr val="C00000"/>
                </a:solidFill>
                <a:latin typeface="+mj-ea"/>
                <a:ea typeface="+mj-ea"/>
              </a:rPr>
              <a:t>会</a:t>
            </a:r>
            <a:endParaRPr lang="en-US" altLang="zh-CN" sz="2800" dirty="0" smtClean="0">
              <a:solidFill>
                <a:srgbClr val="C00000"/>
              </a:solidFill>
              <a:latin typeface="+mj-ea"/>
              <a:ea typeface="+mj-ea"/>
            </a:endParaRPr>
          </a:p>
          <a:p>
            <a:pPr algn="ctr"/>
            <a:r>
              <a:rPr lang="en-US" altLang="zh-CN" sz="2800" dirty="0" smtClean="0">
                <a:solidFill>
                  <a:srgbClr val="C00000"/>
                </a:solidFill>
                <a:latin typeface="+mj-ea"/>
                <a:ea typeface="+mj-ea"/>
              </a:rPr>
              <a:t>2013.12.29</a:t>
            </a:r>
            <a:endParaRPr lang="zh-CN" altLang="en-US" sz="2800" dirty="0">
              <a:solidFill>
                <a:srgbClr val="C00000"/>
              </a:solidFill>
              <a:latin typeface="+mj-ea"/>
              <a:ea typeface="+mj-ea"/>
            </a:endParaRPr>
          </a:p>
        </p:txBody>
      </p:sp>
      <p:sp>
        <p:nvSpPr>
          <p:cNvPr id="3" name="矩形 2"/>
          <p:cNvSpPr/>
          <p:nvPr/>
        </p:nvSpPr>
        <p:spPr>
          <a:xfrm>
            <a:off x="2484120" y="1946255"/>
            <a:ext cx="7269480" cy="2308324"/>
          </a:xfrm>
          <a:prstGeom prst="rect">
            <a:avLst/>
          </a:prstGeom>
        </p:spPr>
        <p:txBody>
          <a:bodyPr wrap="square">
            <a:spAutoFit/>
          </a:bodyPr>
          <a:lstStyle/>
          <a:p>
            <a:r>
              <a:rPr lang="zh-CN" altLang="en-US" sz="2400" dirty="0">
                <a:latin typeface="+mj-ea"/>
                <a:ea typeface="+mj-ea"/>
              </a:rPr>
              <a:t>利用安徽省高校教师教学发展联</a:t>
            </a:r>
            <a:r>
              <a:rPr lang="zh-CN" altLang="en-US" sz="2400" dirty="0" smtClean="0">
                <a:latin typeface="+mj-ea"/>
                <a:ea typeface="+mj-ea"/>
              </a:rPr>
              <a:t>盟平</a:t>
            </a:r>
            <a:r>
              <a:rPr lang="zh-CN" altLang="en-US" sz="2400" dirty="0">
                <a:latin typeface="+mj-ea"/>
                <a:ea typeface="+mj-ea"/>
              </a:rPr>
              <a:t>台，通过整合优质教学资源和合作共建共享的方式开展省内高校网络课程的建设</a:t>
            </a:r>
            <a:r>
              <a:rPr lang="zh-CN" altLang="en-US" sz="2400" dirty="0" smtClean="0">
                <a:latin typeface="+mj-ea"/>
                <a:ea typeface="+mj-ea"/>
              </a:rPr>
              <a:t>。</a:t>
            </a:r>
            <a:endParaRPr lang="en-US" altLang="zh-CN" sz="2400" dirty="0" smtClean="0">
              <a:latin typeface="+mj-ea"/>
              <a:ea typeface="+mj-ea"/>
            </a:endParaRPr>
          </a:p>
          <a:p>
            <a:endParaRPr lang="en-US" altLang="zh-CN" sz="2400" dirty="0">
              <a:latin typeface="+mj-ea"/>
              <a:ea typeface="+mj-ea"/>
            </a:endParaRPr>
          </a:p>
          <a:p>
            <a:r>
              <a:rPr lang="zh-CN" altLang="en-US" sz="2400" dirty="0" smtClean="0">
                <a:latin typeface="+mj-ea"/>
                <a:ea typeface="+mj-ea"/>
              </a:rPr>
              <a:t>在</a:t>
            </a:r>
            <a:r>
              <a:rPr lang="zh-CN" altLang="zh-CN" sz="2400" dirty="0">
                <a:latin typeface="+mj-ea"/>
                <a:ea typeface="+mj-ea"/>
              </a:rPr>
              <a:t>优质网络课程建</a:t>
            </a:r>
            <a:r>
              <a:rPr lang="zh-CN" altLang="zh-CN" sz="2400" dirty="0" smtClean="0">
                <a:latin typeface="+mj-ea"/>
                <a:ea typeface="+mj-ea"/>
              </a:rPr>
              <a:t>设</a:t>
            </a:r>
            <a:r>
              <a:rPr lang="zh-CN" altLang="en-US" sz="2400" dirty="0" smtClean="0">
                <a:latin typeface="+mj-ea"/>
                <a:ea typeface="+mj-ea"/>
              </a:rPr>
              <a:t>的基础上，</a:t>
            </a:r>
            <a:r>
              <a:rPr lang="zh-CN" altLang="zh-CN" sz="2400" dirty="0">
                <a:latin typeface="+mj-ea"/>
                <a:ea typeface="+mj-ea"/>
              </a:rPr>
              <a:t>逐步推进相关学分共享</a:t>
            </a:r>
            <a:r>
              <a:rPr lang="en-US" altLang="zh-CN" sz="2400" dirty="0">
                <a:latin typeface="+mj-ea"/>
                <a:ea typeface="+mj-ea"/>
              </a:rPr>
              <a:t>/</a:t>
            </a:r>
            <a:r>
              <a:rPr lang="zh-CN" altLang="zh-CN" sz="2400" dirty="0">
                <a:latin typeface="+mj-ea"/>
                <a:ea typeface="+mj-ea"/>
              </a:rPr>
              <a:t>互认以及合作培养等工</a:t>
            </a:r>
            <a:r>
              <a:rPr lang="zh-CN" altLang="zh-CN" sz="2400" dirty="0" smtClean="0">
                <a:latin typeface="+mj-ea"/>
                <a:ea typeface="+mj-ea"/>
              </a:rPr>
              <a:t>作</a:t>
            </a:r>
            <a:r>
              <a:rPr lang="zh-CN" altLang="en-US" sz="2400" dirty="0" smtClean="0">
                <a:latin typeface="+mj-ea"/>
                <a:ea typeface="+mj-ea"/>
              </a:rPr>
              <a:t>。</a:t>
            </a:r>
            <a:endParaRPr lang="zh-CN" altLang="en-US" sz="2400" dirty="0">
              <a:latin typeface="+mj-ea"/>
              <a:ea typeface="+mj-ea"/>
            </a:endParaRPr>
          </a:p>
        </p:txBody>
      </p:sp>
    </p:spTree>
    <p:extLst>
      <p:ext uri="{BB962C8B-B14F-4D97-AF65-F5344CB8AC3E}">
        <p14:creationId xmlns:p14="http://schemas.microsoft.com/office/powerpoint/2010/main" val="4282456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3109561880"/>
              </p:ext>
            </p:extLst>
          </p:nvPr>
        </p:nvGraphicFramePr>
        <p:xfrm>
          <a:off x="1630680" y="1487245"/>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标题 8"/>
          <p:cNvSpPr>
            <a:spLocks noGrp="1"/>
          </p:cNvSpPr>
          <p:nvPr>
            <p:ph type="title"/>
          </p:nvPr>
        </p:nvSpPr>
        <p:spPr>
          <a:xfrm>
            <a:off x="685801" y="335280"/>
            <a:ext cx="10396882" cy="1151965"/>
          </a:xfrm>
        </p:spPr>
        <p:txBody>
          <a:bodyPr/>
          <a:lstStyle/>
          <a:p>
            <a:r>
              <a:rPr lang="zh-CN" altLang="en-US" dirty="0"/>
              <a:t>项目主要工作</a:t>
            </a:r>
          </a:p>
        </p:txBody>
      </p:sp>
    </p:spTree>
    <p:extLst>
      <p:ext uri="{BB962C8B-B14F-4D97-AF65-F5344CB8AC3E}">
        <p14:creationId xmlns:p14="http://schemas.microsoft.com/office/powerpoint/2010/main" val="3316635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685801" y="350520"/>
            <a:ext cx="10396882" cy="1151965"/>
          </a:xfrm>
        </p:spPr>
        <p:txBody>
          <a:bodyPr/>
          <a:lstStyle/>
          <a:p>
            <a:pPr eaLnBrk="1" hangingPunct="1"/>
            <a:r>
              <a:rPr lang="zh-CN" altLang="en-US" dirty="0" smtClean="0">
                <a:solidFill>
                  <a:schemeClr val="accent1"/>
                </a:solidFill>
              </a:rPr>
              <a:t>平台基本角色</a:t>
            </a:r>
          </a:p>
        </p:txBody>
      </p:sp>
      <p:graphicFrame>
        <p:nvGraphicFramePr>
          <p:cNvPr id="5" name="图示 4"/>
          <p:cNvGraphicFramePr/>
          <p:nvPr>
            <p:extLst>
              <p:ext uri="{D42A27DB-BD31-4B8C-83A1-F6EECF244321}">
                <p14:modId xmlns:p14="http://schemas.microsoft.com/office/powerpoint/2010/main" val="1462353411"/>
              </p:ext>
            </p:extLst>
          </p:nvPr>
        </p:nvGraphicFramePr>
        <p:xfrm>
          <a:off x="1769442" y="1502485"/>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724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685801" y="304800"/>
            <a:ext cx="10396882" cy="1151965"/>
          </a:xfrm>
        </p:spPr>
        <p:txBody>
          <a:bodyPr/>
          <a:lstStyle/>
          <a:p>
            <a:r>
              <a:rPr lang="zh-CN" altLang="en-US" dirty="0" smtClean="0"/>
              <a:t>总体目标</a:t>
            </a:r>
          </a:p>
        </p:txBody>
      </p:sp>
      <p:graphicFrame>
        <p:nvGraphicFramePr>
          <p:cNvPr id="5" name="图示 4"/>
          <p:cNvGraphicFramePr/>
          <p:nvPr>
            <p:extLst>
              <p:ext uri="{D42A27DB-BD31-4B8C-83A1-F6EECF244321}">
                <p14:modId xmlns:p14="http://schemas.microsoft.com/office/powerpoint/2010/main" val="1664197513"/>
              </p:ext>
            </p:extLst>
          </p:nvPr>
        </p:nvGraphicFramePr>
        <p:xfrm>
          <a:off x="1769442" y="1456765"/>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89120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4294967295"/>
            <p:extLst/>
          </p:nvPr>
        </p:nvGraphicFramePr>
        <p:xfrm>
          <a:off x="1701987" y="1628175"/>
          <a:ext cx="8229600" cy="432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组合 15"/>
          <p:cNvGrpSpPr/>
          <p:nvPr/>
        </p:nvGrpSpPr>
        <p:grpSpPr>
          <a:xfrm>
            <a:off x="2529228" y="1916307"/>
            <a:ext cx="983138" cy="983250"/>
            <a:chOff x="2789894" y="3338729"/>
            <a:chExt cx="983138" cy="983250"/>
          </a:xfrm>
        </p:grpSpPr>
        <p:sp>
          <p:nvSpPr>
            <p:cNvPr id="17" name="椭圆 16"/>
            <p:cNvSpPr/>
            <p:nvPr/>
          </p:nvSpPr>
          <p:spPr>
            <a:xfrm>
              <a:off x="2789894" y="3338729"/>
              <a:ext cx="983138" cy="983250"/>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8" name="椭圆 4"/>
            <p:cNvSpPr/>
            <p:nvPr/>
          </p:nvSpPr>
          <p:spPr>
            <a:xfrm>
              <a:off x="2933871" y="3482723"/>
              <a:ext cx="695184" cy="695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CN" altLang="en-US" dirty="0">
                  <a:latin typeface="微软雅黑" panose="020B0503020204020204" pitchFamily="34" charset="-122"/>
                  <a:ea typeface="微软雅黑" panose="020B0503020204020204" pitchFamily="34" charset="-122"/>
                </a:rPr>
                <a:t>常见问题</a:t>
              </a:r>
            </a:p>
          </p:txBody>
        </p:sp>
      </p:grpSp>
      <p:grpSp>
        <p:nvGrpSpPr>
          <p:cNvPr id="6" name="组合 5"/>
          <p:cNvGrpSpPr/>
          <p:nvPr/>
        </p:nvGrpSpPr>
        <p:grpSpPr>
          <a:xfrm>
            <a:off x="1993768" y="258804"/>
            <a:ext cx="8136080" cy="1143744"/>
            <a:chOff x="469768" y="258804"/>
            <a:chExt cx="8136080" cy="1143744"/>
          </a:xfrm>
        </p:grpSpPr>
        <p:graphicFrame>
          <p:nvGraphicFramePr>
            <p:cNvPr id="7" name="图示 6"/>
            <p:cNvGraphicFramePr/>
            <p:nvPr>
              <p:extLst/>
            </p:nvPr>
          </p:nvGraphicFramePr>
          <p:xfrm>
            <a:off x="469768" y="258804"/>
            <a:ext cx="8136080" cy="11437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矩形 7"/>
            <p:cNvSpPr/>
            <p:nvPr/>
          </p:nvSpPr>
          <p:spPr>
            <a:xfrm>
              <a:off x="720535" y="297156"/>
              <a:ext cx="569387" cy="923330"/>
            </a:xfrm>
            <a:prstGeom prst="rect">
              <a:avLst/>
            </a:prstGeom>
          </p:spPr>
          <p:txBody>
            <a:bodyPr wrap="none">
              <a:spAutoFit/>
            </a:bodyPr>
            <a:lstStyle/>
            <a:p>
              <a:r>
                <a:rPr lang="en-US" altLang="zh-CN" sz="5400" dirty="0">
                  <a:solidFill>
                    <a:schemeClr val="bg1"/>
                  </a:solidFill>
                  <a:effectLst>
                    <a:outerShdw blurRad="38100" dist="38100" dir="2700000" algn="tl">
                      <a:srgbClr val="000000">
                        <a:alpha val="43137"/>
                      </a:srgbClr>
                    </a:outerShdw>
                  </a:effectLst>
                  <a:latin typeface="Arial"/>
                  <a:ea typeface="微软雅黑" panose="020B0503020204020204" pitchFamily="34" charset="-122"/>
                  <a:sym typeface="微软雅黑" panose="020B0503020204020204" pitchFamily="34" charset="-122"/>
                </a:rPr>
                <a:t>1</a:t>
              </a:r>
              <a:endParaRPr lang="zh-CN" altLang="en-US" sz="5400" dirty="0">
                <a:solidFill>
                  <a:schemeClr val="bg1"/>
                </a:solidFill>
                <a:effectLst>
                  <a:outerShdw blurRad="38100" dist="38100" dir="2700000" algn="tl">
                    <a:srgbClr val="000000">
                      <a:alpha val="43137"/>
                    </a:srgbClr>
                  </a:outerShdw>
                </a:effectLst>
              </a:endParaRPr>
            </a:p>
          </p:txBody>
        </p:sp>
      </p:grpSp>
      <p:sp>
        <p:nvSpPr>
          <p:cNvPr id="15" name="Rectangle 16"/>
          <p:cNvSpPr>
            <a:spLocks noChangeArrowheads="1"/>
          </p:cNvSpPr>
          <p:nvPr/>
        </p:nvSpPr>
        <p:spPr bwMode="auto">
          <a:xfrm>
            <a:off x="8896351" y="3136900"/>
            <a:ext cx="13255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Century Schoolbook" panose="02040604050505020304" pitchFamily="18" charset="0"/>
              <a:buChar char="•"/>
              <a:defRPr sz="3200">
                <a:solidFill>
                  <a:schemeClr val="tx1"/>
                </a:solidFill>
                <a:latin typeface="Calibri" panose="020F0502020204030204" pitchFamily="34" charset="0"/>
                <a:ea typeface="华文楷体" panose="02010600040101010101" pitchFamily="2" charset="-122"/>
                <a:sym typeface="Calibri" panose="020F0502020204030204" pitchFamily="34" charset="0"/>
              </a:defRPr>
            </a:lvl1pPr>
            <a:lvl2pPr marL="742950" indent="-285750">
              <a:spcBef>
                <a:spcPct val="20000"/>
              </a:spcBef>
              <a:buFont typeface="Century Schoolbook" panose="02040604050505020304" pitchFamily="18" charset="0"/>
              <a:buChar char="–"/>
              <a:defRPr sz="2800">
                <a:solidFill>
                  <a:schemeClr val="tx1"/>
                </a:solidFill>
                <a:latin typeface="Calibri" panose="020F0502020204030204" pitchFamily="34" charset="0"/>
                <a:ea typeface="华文楷体" panose="02010600040101010101" pitchFamily="2" charset="-122"/>
                <a:sym typeface="Calibri" panose="020F0502020204030204" pitchFamily="34" charset="0"/>
              </a:defRPr>
            </a:lvl2pPr>
            <a:lvl3pPr marL="1143000" indent="-228600">
              <a:spcBef>
                <a:spcPct val="20000"/>
              </a:spcBef>
              <a:buFont typeface="Century Schoolbook" panose="02040604050505020304" pitchFamily="18" charset="0"/>
              <a:buChar char="•"/>
              <a:defRPr sz="2400">
                <a:solidFill>
                  <a:schemeClr val="tx1"/>
                </a:solidFill>
                <a:latin typeface="Calibri" panose="020F0502020204030204" pitchFamily="34" charset="0"/>
                <a:ea typeface="华文楷体" panose="02010600040101010101" pitchFamily="2" charset="-122"/>
                <a:sym typeface="Calibri" panose="020F0502020204030204" pitchFamily="34" charset="0"/>
              </a:defRPr>
            </a:lvl3pPr>
            <a:lvl4pPr marL="16002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4pPr>
            <a:lvl5pPr marL="2057400" indent="-228600">
              <a:spcBef>
                <a:spcPct val="20000"/>
              </a:spcBef>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5pPr>
            <a:lvl6pPr marL="25146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6pPr>
            <a:lvl7pPr marL="29718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7pPr>
            <a:lvl8pPr marL="34290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8pPr>
            <a:lvl9pPr marL="3886200" indent="-228600" eaLnBrk="0" fontAlgn="base" hangingPunct="0">
              <a:spcBef>
                <a:spcPct val="20000"/>
              </a:spcBef>
              <a:spcAft>
                <a:spcPct val="0"/>
              </a:spcAft>
              <a:buFont typeface="Century Schoolbook" panose="02040604050505020304" pitchFamily="18" charset="0"/>
              <a:buChar char="»"/>
              <a:defRPr sz="2000">
                <a:solidFill>
                  <a:schemeClr val="tx1"/>
                </a:solidFill>
                <a:latin typeface="Calibri" panose="020F0502020204030204" pitchFamily="34" charset="0"/>
                <a:ea typeface="华文楷体" panose="02010600040101010101" pitchFamily="2" charset="-122"/>
                <a:sym typeface="Calibri" panose="020F0502020204030204" pitchFamily="34" charset="0"/>
              </a:defRPr>
            </a:lvl9pPr>
          </a:lstStyle>
          <a:p>
            <a:pPr>
              <a:spcBef>
                <a:spcPct val="0"/>
              </a:spcBef>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图书</a:t>
            </a:r>
            <a:endParaRPr lang="en-US" altLang="zh-CN" sz="2000" b="1"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期刊</a:t>
            </a:r>
            <a:endParaRPr lang="en-US" altLang="zh-CN" sz="2000" b="1"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论文</a:t>
            </a:r>
            <a:endParaRPr lang="en-US" altLang="zh-CN" sz="2000" b="1"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教材</a:t>
            </a:r>
            <a:endParaRPr lang="en-US" altLang="zh-CN" sz="2000" b="1" dirty="0">
              <a:latin typeface="微软雅黑" panose="020B0503020204020204" pitchFamily="34" charset="-122"/>
              <a:ea typeface="微软雅黑" panose="020B0503020204020204" pitchFamily="34" charset="-122"/>
              <a:sym typeface="微软雅黑" panose="020B0503020204020204" pitchFamily="34" charset="-122"/>
            </a:endParaRPr>
          </a:p>
          <a:p>
            <a:pPr>
              <a:spcBef>
                <a:spcPct val="0"/>
              </a:spcBef>
              <a:buFont typeface="Arial" panose="020B0604020202020204" pitchFamily="34" charset="0"/>
              <a:buNone/>
            </a:pPr>
            <a:r>
              <a:rPr lang="en-US" altLang="zh-CN" sz="20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8256990" y="2153650"/>
            <a:ext cx="983138" cy="983250"/>
            <a:chOff x="1726894" y="1260721"/>
            <a:chExt cx="983138" cy="983250"/>
          </a:xfrm>
        </p:grpSpPr>
        <p:sp>
          <p:nvSpPr>
            <p:cNvPr id="20" name="椭圆 19"/>
            <p:cNvSpPr/>
            <p:nvPr/>
          </p:nvSpPr>
          <p:spPr>
            <a:xfrm>
              <a:off x="1726894" y="1260721"/>
              <a:ext cx="983138" cy="983250"/>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21" name="椭圆 4"/>
            <p:cNvSpPr/>
            <p:nvPr/>
          </p:nvSpPr>
          <p:spPr>
            <a:xfrm>
              <a:off x="1870871" y="1404715"/>
              <a:ext cx="695184" cy="6952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zh-CN" altLang="en-US" dirty="0">
                  <a:latin typeface="微软雅黑" panose="020B0503020204020204" pitchFamily="34" charset="-122"/>
                  <a:ea typeface="微软雅黑" panose="020B0503020204020204" pitchFamily="34" charset="-122"/>
                </a:rPr>
                <a:t>相关文献</a:t>
              </a:r>
            </a:p>
          </p:txBody>
        </p:sp>
      </p:grpSp>
    </p:spTree>
    <p:extLst>
      <p:ext uri="{BB962C8B-B14F-4D97-AF65-F5344CB8AC3E}">
        <p14:creationId xmlns:p14="http://schemas.microsoft.com/office/powerpoint/2010/main" val="3649246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993768" y="258804"/>
            <a:ext cx="8136080" cy="1143744"/>
            <a:chOff x="469768" y="258804"/>
            <a:chExt cx="8136080" cy="1143744"/>
          </a:xfrm>
        </p:grpSpPr>
        <p:graphicFrame>
          <p:nvGraphicFramePr>
            <p:cNvPr id="13" name="图示 12"/>
            <p:cNvGraphicFramePr/>
            <p:nvPr>
              <p:extLst/>
            </p:nvPr>
          </p:nvGraphicFramePr>
          <p:xfrm>
            <a:off x="469768" y="258804"/>
            <a:ext cx="8136080" cy="114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矩形 13"/>
            <p:cNvSpPr/>
            <p:nvPr/>
          </p:nvSpPr>
          <p:spPr>
            <a:xfrm>
              <a:off x="720535" y="297156"/>
              <a:ext cx="569387" cy="923330"/>
            </a:xfrm>
            <a:prstGeom prst="rect">
              <a:avLst/>
            </a:prstGeom>
          </p:spPr>
          <p:txBody>
            <a:bodyPr wrap="none">
              <a:spAutoFit/>
            </a:bodyPr>
            <a:lstStyle/>
            <a:p>
              <a:r>
                <a:rPr lang="en-US" altLang="zh-CN" sz="5400" dirty="0">
                  <a:solidFill>
                    <a:schemeClr val="bg1"/>
                  </a:solidFill>
                  <a:effectLst>
                    <a:outerShdw blurRad="38100" dist="38100" dir="2700000" algn="tl">
                      <a:srgbClr val="000000">
                        <a:alpha val="43137"/>
                      </a:srgbClr>
                    </a:outerShdw>
                  </a:effectLst>
                  <a:latin typeface="Arial"/>
                  <a:ea typeface="微软雅黑" panose="020B0503020204020204" pitchFamily="34" charset="-122"/>
                  <a:sym typeface="微软雅黑" panose="020B0503020204020204" pitchFamily="34" charset="-122"/>
                </a:rPr>
                <a:t>2</a:t>
              </a:r>
              <a:endParaRPr lang="zh-CN" altLang="en-US" sz="5400" dirty="0">
                <a:solidFill>
                  <a:schemeClr val="bg1"/>
                </a:solidFill>
                <a:effectLst>
                  <a:outerShdw blurRad="38100" dist="38100" dir="2700000" algn="tl">
                    <a:srgbClr val="000000">
                      <a:alpha val="43137"/>
                    </a:srgbClr>
                  </a:outerShdw>
                </a:effectLst>
              </a:endParaRPr>
            </a:p>
          </p:txBody>
        </p:sp>
      </p:grpSp>
      <p:graphicFrame>
        <p:nvGraphicFramePr>
          <p:cNvPr id="5" name="图示 4"/>
          <p:cNvGraphicFramePr/>
          <p:nvPr>
            <p:extLst/>
          </p:nvPr>
        </p:nvGraphicFramePr>
        <p:xfrm>
          <a:off x="2854515" y="1700208"/>
          <a:ext cx="6384132"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15628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4355" y="846699"/>
            <a:ext cx="4366726"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网络公开课的发展：</a:t>
            </a:r>
            <a:endParaRPr lang="en-US" altLang="zh-CN" sz="2400" dirty="0" smtClean="0">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val="1284835902"/>
              </p:ext>
            </p:extLst>
          </p:nvPr>
        </p:nvGraphicFramePr>
        <p:xfrm>
          <a:off x="1250302" y="1474237"/>
          <a:ext cx="9547290" cy="3149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2887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098430E6-BBA5-44E3-B8ED-91666676265F}"/>
                                            </p:graphicEl>
                                          </p:spTgt>
                                        </p:tgtEl>
                                        <p:attrNameLst>
                                          <p:attrName>style.visibility</p:attrName>
                                        </p:attrNameLst>
                                      </p:cBhvr>
                                      <p:to>
                                        <p:strVal val="visible"/>
                                      </p:to>
                                    </p:set>
                                    <p:animEffect transition="in" filter="fade">
                                      <p:cBhvr>
                                        <p:cTn id="7" dur="250"/>
                                        <p:tgtEl>
                                          <p:spTgt spid="3">
                                            <p:graphicEl>
                                              <a:dgm id="{098430E6-BBA5-44E3-B8ED-91666676265F}"/>
                                            </p:graphic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graphicEl>
                                              <a:dgm id="{D05910D7-046C-4EC2-95B8-05FCAC39D8FE}"/>
                                            </p:graphicEl>
                                          </p:spTgt>
                                        </p:tgtEl>
                                        <p:attrNameLst>
                                          <p:attrName>style.visibility</p:attrName>
                                        </p:attrNameLst>
                                      </p:cBhvr>
                                      <p:to>
                                        <p:strVal val="visible"/>
                                      </p:to>
                                    </p:set>
                                    <p:animEffect transition="in" filter="fade">
                                      <p:cBhvr>
                                        <p:cTn id="11" dur="250"/>
                                        <p:tgtEl>
                                          <p:spTgt spid="3">
                                            <p:graphicEl>
                                              <a:dgm id="{D05910D7-046C-4EC2-95B8-05FCAC39D8FE}"/>
                                            </p:graphic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graphicEl>
                                              <a:dgm id="{889F79F4-0D4A-4272-B3AA-2E21A98B2D29}"/>
                                            </p:graphicEl>
                                          </p:spTgt>
                                        </p:tgtEl>
                                        <p:attrNameLst>
                                          <p:attrName>style.visibility</p:attrName>
                                        </p:attrNameLst>
                                      </p:cBhvr>
                                      <p:to>
                                        <p:strVal val="visible"/>
                                      </p:to>
                                    </p:set>
                                    <p:animEffect transition="in" filter="fade">
                                      <p:cBhvr>
                                        <p:cTn id="15" dur="250"/>
                                        <p:tgtEl>
                                          <p:spTgt spid="3">
                                            <p:graphicEl>
                                              <a:dgm id="{889F79F4-0D4A-4272-B3AA-2E21A98B2D29}"/>
                                            </p:graphic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graphicEl>
                                              <a:dgm id="{DAB818D4-0DCA-45D6-8F92-C2AF6C9BCC87}"/>
                                            </p:graphicEl>
                                          </p:spTgt>
                                        </p:tgtEl>
                                        <p:attrNameLst>
                                          <p:attrName>style.visibility</p:attrName>
                                        </p:attrNameLst>
                                      </p:cBhvr>
                                      <p:to>
                                        <p:strVal val="visible"/>
                                      </p:to>
                                    </p:set>
                                    <p:animEffect transition="in" filter="fade">
                                      <p:cBhvr>
                                        <p:cTn id="19" dur="250"/>
                                        <p:tgtEl>
                                          <p:spTgt spid="3">
                                            <p:graphicEl>
                                              <a:dgm id="{DAB818D4-0DCA-45D6-8F92-C2AF6C9BCC87}"/>
                                            </p:graphic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graphicEl>
                                              <a:dgm id="{E5F86067-F9BA-4C43-9471-40D029E55E70}"/>
                                            </p:graphicEl>
                                          </p:spTgt>
                                        </p:tgtEl>
                                        <p:attrNameLst>
                                          <p:attrName>style.visibility</p:attrName>
                                        </p:attrNameLst>
                                      </p:cBhvr>
                                      <p:to>
                                        <p:strVal val="visible"/>
                                      </p:to>
                                    </p:set>
                                    <p:animEffect transition="in" filter="fade">
                                      <p:cBhvr>
                                        <p:cTn id="23" dur="250"/>
                                        <p:tgtEl>
                                          <p:spTgt spid="3">
                                            <p:graphicEl>
                                              <a:dgm id="{E5F86067-F9BA-4C43-9471-40D029E55E70}"/>
                                            </p:graphic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
                                            <p:graphicEl>
                                              <a:dgm id="{213A874D-DFD1-4B3A-818C-577CAC825FDA}"/>
                                            </p:graphicEl>
                                          </p:spTgt>
                                        </p:tgtEl>
                                        <p:attrNameLst>
                                          <p:attrName>style.visibility</p:attrName>
                                        </p:attrNameLst>
                                      </p:cBhvr>
                                      <p:to>
                                        <p:strVal val="visible"/>
                                      </p:to>
                                    </p:set>
                                    <p:animEffect transition="in" filter="fade">
                                      <p:cBhvr>
                                        <p:cTn id="27" dur="250"/>
                                        <p:tgtEl>
                                          <p:spTgt spid="3">
                                            <p:graphicEl>
                                              <a:dgm id="{213A874D-DFD1-4B3A-818C-577CAC825FDA}"/>
                                            </p:graphic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graphicEl>
                                              <a:dgm id="{623A588B-C66E-4DF5-8181-B1B3D13F6E8D}"/>
                                            </p:graphicEl>
                                          </p:spTgt>
                                        </p:tgtEl>
                                        <p:attrNameLst>
                                          <p:attrName>style.visibility</p:attrName>
                                        </p:attrNameLst>
                                      </p:cBhvr>
                                      <p:to>
                                        <p:strVal val="visible"/>
                                      </p:to>
                                    </p:set>
                                    <p:animEffect transition="in" filter="fade">
                                      <p:cBhvr>
                                        <p:cTn id="31" dur="250"/>
                                        <p:tgtEl>
                                          <p:spTgt spid="3">
                                            <p:graphicEl>
                                              <a:dgm id="{623A588B-C66E-4DF5-8181-B1B3D13F6E8D}"/>
                                            </p:graphic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
                                            <p:graphicEl>
                                              <a:dgm id="{361AE603-E0CC-40CB-BE2A-3021FCC36463}"/>
                                            </p:graphicEl>
                                          </p:spTgt>
                                        </p:tgtEl>
                                        <p:attrNameLst>
                                          <p:attrName>style.visibility</p:attrName>
                                        </p:attrNameLst>
                                      </p:cBhvr>
                                      <p:to>
                                        <p:strVal val="visible"/>
                                      </p:to>
                                    </p:set>
                                    <p:animEffect transition="in" filter="fade">
                                      <p:cBhvr>
                                        <p:cTn id="35" dur="250"/>
                                        <p:tgtEl>
                                          <p:spTgt spid="3">
                                            <p:graphicEl>
                                              <a:dgm id="{361AE603-E0CC-40CB-BE2A-3021FCC36463}"/>
                                            </p:graphic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
                                            <p:graphicEl>
                                              <a:dgm id="{D928A9F7-63DF-465F-A45D-C6C6465DF7D4}"/>
                                            </p:graphicEl>
                                          </p:spTgt>
                                        </p:tgtEl>
                                        <p:attrNameLst>
                                          <p:attrName>style.visibility</p:attrName>
                                        </p:attrNameLst>
                                      </p:cBhvr>
                                      <p:to>
                                        <p:strVal val="visible"/>
                                      </p:to>
                                    </p:set>
                                    <p:animEffect transition="in" filter="fade">
                                      <p:cBhvr>
                                        <p:cTn id="39" dur="250"/>
                                        <p:tgtEl>
                                          <p:spTgt spid="3">
                                            <p:graphicEl>
                                              <a:dgm id="{D928A9F7-63DF-465F-A45D-C6C6465DF7D4}"/>
                                            </p:graphic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3">
                                            <p:graphicEl>
                                              <a:dgm id="{82FF0E22-E398-4859-BDF5-5E57D8BAD1F1}"/>
                                            </p:graphicEl>
                                          </p:spTgt>
                                        </p:tgtEl>
                                        <p:attrNameLst>
                                          <p:attrName>style.visibility</p:attrName>
                                        </p:attrNameLst>
                                      </p:cBhvr>
                                      <p:to>
                                        <p:strVal val="visible"/>
                                      </p:to>
                                    </p:set>
                                    <p:animEffect transition="in" filter="fade">
                                      <p:cBhvr>
                                        <p:cTn id="43" dur="250"/>
                                        <p:tgtEl>
                                          <p:spTgt spid="3">
                                            <p:graphicEl>
                                              <a:dgm id="{82FF0E22-E398-4859-BDF5-5E57D8BAD1F1}"/>
                                            </p:graphicEl>
                                          </p:spTgt>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3">
                                            <p:graphicEl>
                                              <a:dgm id="{745FF66D-837D-4373-B8CD-95DAD8D97003}"/>
                                            </p:graphicEl>
                                          </p:spTgt>
                                        </p:tgtEl>
                                        <p:attrNameLst>
                                          <p:attrName>style.visibility</p:attrName>
                                        </p:attrNameLst>
                                      </p:cBhvr>
                                      <p:to>
                                        <p:strVal val="visible"/>
                                      </p:to>
                                    </p:set>
                                    <p:animEffect transition="in" filter="fade">
                                      <p:cBhvr>
                                        <p:cTn id="47" dur="250"/>
                                        <p:tgtEl>
                                          <p:spTgt spid="3">
                                            <p:graphicEl>
                                              <a:dgm id="{745FF66D-837D-4373-B8CD-95DAD8D970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p:txBody>
          <a:bodyPr/>
          <a:lstStyle/>
          <a:p>
            <a:pPr eaLnBrk="1" hangingPunct="1"/>
            <a:r>
              <a:rPr lang="zh-CN" altLang="zh-CN" sz="2400"/>
              <a:t/>
            </a:r>
            <a:br>
              <a:rPr lang="zh-CN" altLang="zh-CN" sz="2400"/>
            </a:br>
            <a:endParaRPr lang="zh-CN" altLang="zh-CN" sz="2400"/>
          </a:p>
        </p:txBody>
      </p:sp>
      <p:pic>
        <p:nvPicPr>
          <p:cNvPr id="9114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1389" y="1484110"/>
            <a:ext cx="5229225" cy="4589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1993768" y="258804"/>
            <a:ext cx="8136080" cy="1143744"/>
            <a:chOff x="469768" y="258804"/>
            <a:chExt cx="8136080" cy="1143744"/>
          </a:xfrm>
        </p:grpSpPr>
        <p:graphicFrame>
          <p:nvGraphicFramePr>
            <p:cNvPr id="9" name="图示 8"/>
            <p:cNvGraphicFramePr/>
            <p:nvPr>
              <p:extLst/>
            </p:nvPr>
          </p:nvGraphicFramePr>
          <p:xfrm>
            <a:off x="469768" y="258804"/>
            <a:ext cx="8136080" cy="1143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720535" y="297156"/>
              <a:ext cx="569387" cy="923330"/>
            </a:xfrm>
            <a:prstGeom prst="rect">
              <a:avLst/>
            </a:prstGeom>
          </p:spPr>
          <p:txBody>
            <a:bodyPr wrap="none">
              <a:spAutoFit/>
            </a:bodyPr>
            <a:lstStyle/>
            <a:p>
              <a:r>
                <a:rPr lang="en-US" altLang="zh-CN" sz="5400" dirty="0">
                  <a:solidFill>
                    <a:schemeClr val="bg1"/>
                  </a:solidFill>
                  <a:effectLst>
                    <a:outerShdw blurRad="38100" dist="38100" dir="2700000" algn="tl">
                      <a:srgbClr val="000000">
                        <a:alpha val="43137"/>
                      </a:srgbClr>
                    </a:outerShdw>
                  </a:effectLst>
                  <a:latin typeface="Arial"/>
                  <a:ea typeface="微软雅黑" panose="020B0503020204020204" pitchFamily="34" charset="-122"/>
                  <a:sym typeface="微软雅黑" panose="020B0503020204020204" pitchFamily="34" charset="-122"/>
                </a:rPr>
                <a:t>2</a:t>
              </a:r>
              <a:endParaRPr lang="zh-CN" altLang="en-US" sz="5400"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887090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zh-CN" altLang="zh-CN" sz="2400"/>
              <a:t/>
            </a:r>
            <a:br>
              <a:rPr lang="zh-CN" altLang="zh-CN" sz="2400"/>
            </a:br>
            <a:endParaRPr lang="zh-CN" altLang="zh-CN" sz="2400"/>
          </a:p>
        </p:txBody>
      </p:sp>
      <p:grpSp>
        <p:nvGrpSpPr>
          <p:cNvPr id="8" name="组合 7"/>
          <p:cNvGrpSpPr/>
          <p:nvPr/>
        </p:nvGrpSpPr>
        <p:grpSpPr>
          <a:xfrm>
            <a:off x="1993768" y="258804"/>
            <a:ext cx="8136080" cy="1143744"/>
            <a:chOff x="469768" y="258804"/>
            <a:chExt cx="8136080" cy="1143744"/>
          </a:xfrm>
        </p:grpSpPr>
        <p:graphicFrame>
          <p:nvGraphicFramePr>
            <p:cNvPr id="9" name="图示 8"/>
            <p:cNvGraphicFramePr/>
            <p:nvPr>
              <p:extLst>
                <p:ext uri="{D42A27DB-BD31-4B8C-83A1-F6EECF244321}">
                  <p14:modId xmlns:p14="http://schemas.microsoft.com/office/powerpoint/2010/main" val="1455229679"/>
                </p:ext>
              </p:extLst>
            </p:nvPr>
          </p:nvGraphicFramePr>
          <p:xfrm>
            <a:off x="469768" y="258804"/>
            <a:ext cx="8136080" cy="1143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720535" y="297156"/>
              <a:ext cx="569387" cy="923330"/>
            </a:xfrm>
            <a:prstGeom prst="rect">
              <a:avLst/>
            </a:prstGeom>
          </p:spPr>
          <p:txBody>
            <a:bodyPr wrap="none">
              <a:spAutoFit/>
            </a:bodyPr>
            <a:lstStyle/>
            <a:p>
              <a:r>
                <a:rPr lang="en-US" altLang="zh-CN" sz="5400" dirty="0">
                  <a:solidFill>
                    <a:schemeClr val="bg1"/>
                  </a:solidFill>
                  <a:effectLst>
                    <a:outerShdw blurRad="38100" dist="38100" dir="2700000" algn="tl">
                      <a:srgbClr val="000000">
                        <a:alpha val="43137"/>
                      </a:srgbClr>
                    </a:outerShdw>
                  </a:effectLst>
                  <a:latin typeface="Arial"/>
                  <a:ea typeface="微软雅黑" panose="020B0503020204020204" pitchFamily="34" charset="-122"/>
                  <a:sym typeface="微软雅黑" panose="020B0503020204020204" pitchFamily="34" charset="-122"/>
                </a:rPr>
                <a:t>2</a:t>
              </a:r>
              <a:endParaRPr lang="zh-CN" altLang="en-US" sz="5400" dirty="0">
                <a:solidFill>
                  <a:schemeClr val="bg1"/>
                </a:solidFill>
                <a:effectLst>
                  <a:outerShdw blurRad="38100" dist="38100" dir="2700000" algn="tl">
                    <a:srgbClr val="000000">
                      <a:alpha val="43137"/>
                    </a:srgbClr>
                  </a:outerShdw>
                </a:effectLst>
              </a:endParaRPr>
            </a:p>
          </p:txBody>
        </p:sp>
      </p:grpSp>
      <p:graphicFrame>
        <p:nvGraphicFramePr>
          <p:cNvPr id="11" name="图示 10"/>
          <p:cNvGraphicFramePr/>
          <p:nvPr>
            <p:extLst/>
          </p:nvPr>
        </p:nvGraphicFramePr>
        <p:xfrm>
          <a:off x="1900248" y="1700208"/>
          <a:ext cx="8229600" cy="42499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017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605496509"/>
              </p:ext>
            </p:extLst>
          </p:nvPr>
        </p:nvGraphicFramePr>
        <p:xfrm>
          <a:off x="3297788" y="0"/>
          <a:ext cx="9347200" cy="6138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469306" y="2992725"/>
            <a:ext cx="3106941" cy="1077218"/>
          </a:xfrm>
          <a:prstGeom prst="rect">
            <a:avLst/>
          </a:prstGeom>
        </p:spPr>
        <p:txBody>
          <a:bodyPr wrap="none">
            <a:spAutoFit/>
          </a:bodyPr>
          <a:lstStyle/>
          <a:p>
            <a:r>
              <a:rPr lang="zh-CN" altLang="en-US" sz="3200" dirty="0" smtClean="0"/>
              <a:t>信息素养</a:t>
            </a:r>
            <a:r>
              <a:rPr lang="en-US" altLang="zh-CN" sz="3200" dirty="0" smtClean="0"/>
              <a:t>MOOC</a:t>
            </a:r>
          </a:p>
          <a:p>
            <a:r>
              <a:rPr lang="zh-CN" altLang="en-US" sz="3200" dirty="0" smtClean="0"/>
              <a:t>课程正在筹建</a:t>
            </a:r>
            <a:r>
              <a:rPr lang="en-US" altLang="zh-CN" sz="3200" dirty="0" smtClean="0"/>
              <a:t>…</a:t>
            </a:r>
            <a:endParaRPr lang="zh-CN" altLang="en-US" sz="3200" dirty="0"/>
          </a:p>
        </p:txBody>
      </p:sp>
    </p:spTree>
    <p:extLst>
      <p:ext uri="{BB962C8B-B14F-4D97-AF65-F5344CB8AC3E}">
        <p14:creationId xmlns:p14="http://schemas.microsoft.com/office/powerpoint/2010/main" val="335099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graphicEl>
                                              <a:dgm id="{1A28B53E-E78E-4621-9EDF-7BBBB5CFBC93}"/>
                                            </p:graphicEl>
                                          </p:spTgt>
                                        </p:tgtEl>
                                        <p:attrNameLst>
                                          <p:attrName>style.visibility</p:attrName>
                                        </p:attrNameLst>
                                      </p:cBhvr>
                                      <p:to>
                                        <p:strVal val="visible"/>
                                      </p:to>
                                    </p:set>
                                    <p:animEffect transition="in" filter="wipe(up)">
                                      <p:cBhvr>
                                        <p:cTn id="7" dur="500"/>
                                        <p:tgtEl>
                                          <p:spTgt spid="4">
                                            <p:graphicEl>
                                              <a:dgm id="{1A28B53E-E78E-4621-9EDF-7BBBB5CFBC93}"/>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graphicEl>
                                              <a:dgm id="{F7DB1D7C-98E5-4723-8398-D4E2B3AAE533}"/>
                                            </p:graphicEl>
                                          </p:spTgt>
                                        </p:tgtEl>
                                        <p:attrNameLst>
                                          <p:attrName>style.visibility</p:attrName>
                                        </p:attrNameLst>
                                      </p:cBhvr>
                                      <p:to>
                                        <p:strVal val="visible"/>
                                      </p:to>
                                    </p:set>
                                    <p:animEffect transition="in" filter="wipe(up)">
                                      <p:cBhvr>
                                        <p:cTn id="11" dur="500"/>
                                        <p:tgtEl>
                                          <p:spTgt spid="4">
                                            <p:graphicEl>
                                              <a:dgm id="{F7DB1D7C-98E5-4723-8398-D4E2B3AAE533}"/>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graphicEl>
                                              <a:dgm id="{6C35CF4D-DD71-4649-B1F3-B15C309B74E6}"/>
                                            </p:graphicEl>
                                          </p:spTgt>
                                        </p:tgtEl>
                                        <p:attrNameLst>
                                          <p:attrName>style.visibility</p:attrName>
                                        </p:attrNameLst>
                                      </p:cBhvr>
                                      <p:to>
                                        <p:strVal val="visible"/>
                                      </p:to>
                                    </p:set>
                                    <p:animEffect transition="in" filter="wipe(up)">
                                      <p:cBhvr>
                                        <p:cTn id="15" dur="500"/>
                                        <p:tgtEl>
                                          <p:spTgt spid="4">
                                            <p:graphicEl>
                                              <a:dgm id="{6C35CF4D-DD71-4649-B1F3-B15C309B74E6}"/>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graphicEl>
                                              <a:dgm id="{0B26A6CF-7073-4F11-8A3E-9641F70DA960}"/>
                                            </p:graphicEl>
                                          </p:spTgt>
                                        </p:tgtEl>
                                        <p:attrNameLst>
                                          <p:attrName>style.visibility</p:attrName>
                                        </p:attrNameLst>
                                      </p:cBhvr>
                                      <p:to>
                                        <p:strVal val="visible"/>
                                      </p:to>
                                    </p:set>
                                    <p:animEffect transition="in" filter="wipe(up)">
                                      <p:cBhvr>
                                        <p:cTn id="19" dur="500"/>
                                        <p:tgtEl>
                                          <p:spTgt spid="4">
                                            <p:graphicEl>
                                              <a:dgm id="{0B26A6CF-7073-4F11-8A3E-9641F70DA960}"/>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graphicEl>
                                              <a:dgm id="{6D5E812D-BF02-4868-92D5-B82562074C51}"/>
                                            </p:graphicEl>
                                          </p:spTgt>
                                        </p:tgtEl>
                                        <p:attrNameLst>
                                          <p:attrName>style.visibility</p:attrName>
                                        </p:attrNameLst>
                                      </p:cBhvr>
                                      <p:to>
                                        <p:strVal val="visible"/>
                                      </p:to>
                                    </p:set>
                                    <p:animEffect transition="in" filter="wipe(up)">
                                      <p:cBhvr>
                                        <p:cTn id="23" dur="500"/>
                                        <p:tgtEl>
                                          <p:spTgt spid="4">
                                            <p:graphicEl>
                                              <a:dgm id="{6D5E812D-BF02-4868-92D5-B82562074C51}"/>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graphicEl>
                                              <a:dgm id="{76BB2366-D3F2-4C99-92AB-82593AB7D3ED}"/>
                                            </p:graphicEl>
                                          </p:spTgt>
                                        </p:tgtEl>
                                        <p:attrNameLst>
                                          <p:attrName>style.visibility</p:attrName>
                                        </p:attrNameLst>
                                      </p:cBhvr>
                                      <p:to>
                                        <p:strVal val="visible"/>
                                      </p:to>
                                    </p:set>
                                    <p:animEffect transition="in" filter="wipe(up)">
                                      <p:cBhvr>
                                        <p:cTn id="27" dur="500"/>
                                        <p:tgtEl>
                                          <p:spTgt spid="4">
                                            <p:graphicEl>
                                              <a:dgm id="{76BB2366-D3F2-4C99-92AB-82593AB7D3ED}"/>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graphicEl>
                                              <a:dgm id="{2953463B-FAEB-4C29-8B36-EE3F4BF02382}"/>
                                            </p:graphicEl>
                                          </p:spTgt>
                                        </p:tgtEl>
                                        <p:attrNameLst>
                                          <p:attrName>style.visibility</p:attrName>
                                        </p:attrNameLst>
                                      </p:cBhvr>
                                      <p:to>
                                        <p:strVal val="visible"/>
                                      </p:to>
                                    </p:set>
                                    <p:animEffect transition="in" filter="wipe(up)">
                                      <p:cBhvr>
                                        <p:cTn id="31" dur="500"/>
                                        <p:tgtEl>
                                          <p:spTgt spid="4">
                                            <p:graphicEl>
                                              <a:dgm id="{2953463B-FAEB-4C29-8B36-EE3F4BF02382}"/>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graphicEl>
                                              <a:dgm id="{749A136C-03F3-4547-8DF1-70B160BBFAB9}"/>
                                            </p:graphicEl>
                                          </p:spTgt>
                                        </p:tgtEl>
                                        <p:attrNameLst>
                                          <p:attrName>style.visibility</p:attrName>
                                        </p:attrNameLst>
                                      </p:cBhvr>
                                      <p:to>
                                        <p:strVal val="visible"/>
                                      </p:to>
                                    </p:set>
                                    <p:animEffect transition="in" filter="wipe(up)">
                                      <p:cBhvr>
                                        <p:cTn id="35" dur="500"/>
                                        <p:tgtEl>
                                          <p:spTgt spid="4">
                                            <p:graphicEl>
                                              <a:dgm id="{749A136C-03F3-4547-8DF1-70B160BBFA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344" y="2119320"/>
            <a:ext cx="3397250"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5" name="TextBox 28"/>
          <p:cNvSpPr>
            <a:spLocks noChangeArrowheads="1"/>
          </p:cNvSpPr>
          <p:nvPr/>
        </p:nvSpPr>
        <p:spPr bwMode="auto">
          <a:xfrm>
            <a:off x="4006851" y="2106613"/>
            <a:ext cx="496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800" b="1">
                <a:solidFill>
                  <a:srgbClr val="FFFFFF"/>
                </a:solidFill>
                <a:sym typeface="微软雅黑" panose="020B0503020204020204" pitchFamily="34" charset="-122"/>
              </a:rPr>
              <a:t>尔雅知识点化</a:t>
            </a:r>
          </a:p>
        </p:txBody>
      </p:sp>
      <p:sp>
        <p:nvSpPr>
          <p:cNvPr id="95237" name="矩形 36"/>
          <p:cNvSpPr>
            <a:spLocks noChangeArrowheads="1"/>
          </p:cNvSpPr>
          <p:nvPr/>
        </p:nvSpPr>
        <p:spPr bwMode="auto">
          <a:xfrm>
            <a:off x="9785350" y="2970214"/>
            <a:ext cx="882650" cy="3455987"/>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微软雅黑" panose="020B0503020204020204" pitchFamily="34" charset="-122"/>
              <a:sym typeface="微软雅黑" panose="020B0503020204020204" pitchFamily="34" charset="-122"/>
            </a:endParaRPr>
          </a:p>
        </p:txBody>
      </p:sp>
      <p:grpSp>
        <p:nvGrpSpPr>
          <p:cNvPr id="3" name="组合 2"/>
          <p:cNvGrpSpPr/>
          <p:nvPr/>
        </p:nvGrpSpPr>
        <p:grpSpPr>
          <a:xfrm>
            <a:off x="5872163" y="1"/>
            <a:ext cx="4275772" cy="6851650"/>
            <a:chOff x="4348163" y="1"/>
            <a:chExt cx="4275772" cy="6851650"/>
          </a:xfrm>
        </p:grpSpPr>
        <p:pic>
          <p:nvPicPr>
            <p:cNvPr id="9524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1"/>
              <a:ext cx="4275772" cy="685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47"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650" y="76730"/>
              <a:ext cx="59041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23568" name="流程图: 过程 9"/>
          <p:cNvSpPr>
            <a:spLocks noChangeArrowheads="1"/>
          </p:cNvSpPr>
          <p:nvPr/>
        </p:nvSpPr>
        <p:spPr bwMode="auto">
          <a:xfrm>
            <a:off x="8766176" y="709613"/>
            <a:ext cx="1370013" cy="334962"/>
          </a:xfrm>
          <a:prstGeom prst="flowChartProcess">
            <a:avLst/>
          </a:prstGeom>
          <a:noFill/>
          <a:ln w="317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宋体" panose="02010600030101010101" pitchFamily="2" charset="-122"/>
              <a:ea typeface="华文楷体" panose="02010600040101010101" pitchFamily="2" charset="-122"/>
            </a:endParaRPr>
          </a:p>
        </p:txBody>
      </p:sp>
      <p:grpSp>
        <p:nvGrpSpPr>
          <p:cNvPr id="4" name="组合 3"/>
          <p:cNvGrpSpPr/>
          <p:nvPr/>
        </p:nvGrpSpPr>
        <p:grpSpPr>
          <a:xfrm>
            <a:off x="5872164" y="1766059"/>
            <a:ext cx="2744992" cy="5085592"/>
            <a:chOff x="4348164" y="1766059"/>
            <a:chExt cx="2744992" cy="5085592"/>
          </a:xfrm>
        </p:grpSpPr>
        <p:sp>
          <p:nvSpPr>
            <p:cNvPr id="95244" name="流程图: 过程 9"/>
            <p:cNvSpPr>
              <a:spLocks noChangeArrowheads="1"/>
            </p:cNvSpPr>
            <p:nvPr/>
          </p:nvSpPr>
          <p:spPr bwMode="auto">
            <a:xfrm>
              <a:off x="4348164" y="2348505"/>
              <a:ext cx="2744992" cy="4503146"/>
            </a:xfrm>
            <a:prstGeom prst="flowChartProcess">
              <a:avLst/>
            </a:prstGeom>
            <a:noFill/>
            <a:ln w="317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宋体" panose="02010600030101010101" pitchFamily="2" charset="-122"/>
                <a:ea typeface="华文楷体" panose="02010600040101010101" pitchFamily="2" charset="-122"/>
              </a:endParaRPr>
            </a:p>
          </p:txBody>
        </p:sp>
        <p:sp>
          <p:nvSpPr>
            <p:cNvPr id="95245" name="矩形 27"/>
            <p:cNvSpPr>
              <a:spLocks noChangeArrowheads="1"/>
            </p:cNvSpPr>
            <p:nvPr/>
          </p:nvSpPr>
          <p:spPr bwMode="auto">
            <a:xfrm>
              <a:off x="5002813" y="1766059"/>
              <a:ext cx="1592693" cy="582446"/>
            </a:xfrm>
            <a:prstGeom prst="rect">
              <a:avLst/>
            </a:prstGeom>
            <a:solidFill>
              <a:srgbClr val="FF6600"/>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sym typeface="微软雅黑" panose="020B0503020204020204" pitchFamily="34" charset="-122"/>
                </a:rPr>
                <a:t>以课程为中心</a:t>
              </a:r>
            </a:p>
          </p:txBody>
        </p:sp>
      </p:grpSp>
      <p:sp>
        <p:nvSpPr>
          <p:cNvPr id="23572" name="矩形 27"/>
          <p:cNvSpPr>
            <a:spLocks noChangeArrowheads="1"/>
          </p:cNvSpPr>
          <p:nvPr/>
        </p:nvSpPr>
        <p:spPr bwMode="auto">
          <a:xfrm>
            <a:off x="2737244" y="1440793"/>
            <a:ext cx="2062162" cy="673100"/>
          </a:xfrm>
          <a:prstGeom prst="rect">
            <a:avLst/>
          </a:prstGeom>
          <a:solidFill>
            <a:srgbClr val="FF6600"/>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800" b="1" dirty="0">
                <a:solidFill>
                  <a:srgbClr val="FFFFFF"/>
                </a:solidFill>
                <a:latin typeface="微软雅黑" panose="020B0503020204020204" pitchFamily="34" charset="-122"/>
                <a:sym typeface="微软雅黑" panose="020B0503020204020204" pitchFamily="34" charset="-122"/>
              </a:rPr>
              <a:t>以知识单元为中心</a:t>
            </a:r>
          </a:p>
        </p:txBody>
      </p:sp>
      <p:sp>
        <p:nvSpPr>
          <p:cNvPr id="5" name="标题 4"/>
          <p:cNvSpPr>
            <a:spLocks noGrp="1"/>
          </p:cNvSpPr>
          <p:nvPr>
            <p:ph type="title"/>
          </p:nvPr>
        </p:nvSpPr>
        <p:spPr/>
        <p:txBody>
          <a:bodyPr>
            <a:normAutofit fontScale="90000"/>
          </a:bodyPr>
          <a:lstStyle/>
          <a:p>
            <a:r>
              <a:rPr lang="zh-CN" altLang="en-US" dirty="0"/>
              <a:t>课程知识单元化</a:t>
            </a:r>
            <a:br>
              <a:rPr lang="zh-CN" altLang="en-US" dirty="0"/>
            </a:br>
            <a:endParaRPr lang="zh-CN" altLang="en-US" dirty="0"/>
          </a:p>
        </p:txBody>
      </p:sp>
    </p:spTree>
    <p:extLst>
      <p:ext uri="{BB962C8B-B14F-4D97-AF65-F5344CB8AC3E}">
        <p14:creationId xmlns:p14="http://schemas.microsoft.com/office/powerpoint/2010/main" val="328298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72"/>
                                        </p:tgtEl>
                                        <p:attrNameLst>
                                          <p:attrName>style.visibility</p:attrName>
                                        </p:attrNameLst>
                                      </p:cBhvr>
                                      <p:to>
                                        <p:strVal val="visible"/>
                                      </p:to>
                                    </p:set>
                                    <p:anim calcmode="lin" valueType="num">
                                      <p:cBhvr additive="base">
                                        <p:cTn id="7" dur="500" fill="hold"/>
                                        <p:tgtEl>
                                          <p:spTgt spid="23572"/>
                                        </p:tgtEl>
                                        <p:attrNameLst>
                                          <p:attrName>ppt_x</p:attrName>
                                        </p:attrNameLst>
                                      </p:cBhvr>
                                      <p:tavLst>
                                        <p:tav tm="0">
                                          <p:val>
                                            <p:strVal val="#ppt_x"/>
                                          </p:val>
                                        </p:tav>
                                        <p:tav tm="100000">
                                          <p:val>
                                            <p:strVal val="#ppt_x"/>
                                          </p:val>
                                        </p:tav>
                                      </p:tavLst>
                                    </p:anim>
                                    <p:anim calcmode="lin" valueType="num">
                                      <p:cBhvr additive="base">
                                        <p:cTn id="8" dur="500" fill="hold"/>
                                        <p:tgtEl>
                                          <p:spTgt spid="235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23572"/>
                                        </p:tgtEl>
                                        <p:attrNameLst>
                                          <p:attrName>ppt_x</p:attrName>
                                        </p:attrNameLst>
                                      </p:cBhvr>
                                      <p:tavLst>
                                        <p:tav tm="0">
                                          <p:val>
                                            <p:strVal val="ppt_x"/>
                                          </p:val>
                                        </p:tav>
                                        <p:tav tm="100000">
                                          <p:val>
                                            <p:strVal val="ppt_x"/>
                                          </p:val>
                                        </p:tav>
                                      </p:tavLst>
                                    </p:anim>
                                    <p:anim calcmode="lin" valueType="num">
                                      <p:cBhvr additive="base">
                                        <p:cTn id="13" dur="500"/>
                                        <p:tgtEl>
                                          <p:spTgt spid="23572"/>
                                        </p:tgtEl>
                                        <p:attrNameLst>
                                          <p:attrName>ppt_y</p:attrName>
                                        </p:attrNameLst>
                                      </p:cBhvr>
                                      <p:tavLst>
                                        <p:tav tm="0">
                                          <p:val>
                                            <p:strVal val="ppt_y"/>
                                          </p:val>
                                        </p:tav>
                                        <p:tav tm="100000">
                                          <p:val>
                                            <p:strVal val="1+ppt_h/2"/>
                                          </p:val>
                                        </p:tav>
                                      </p:tavLst>
                                    </p:anim>
                                    <p:set>
                                      <p:cBhvr>
                                        <p:cTn id="14" dur="1" fill="hold">
                                          <p:stCondLst>
                                            <p:cond delay="499"/>
                                          </p:stCondLst>
                                        </p:cTn>
                                        <p:tgtEl>
                                          <p:spTgt spid="2357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23568"/>
                                        </p:tgtEl>
                                        <p:attrNameLst>
                                          <p:attrName>style.visibility</p:attrName>
                                        </p:attrNameLst>
                                      </p:cBhvr>
                                      <p:to>
                                        <p:strVal val="visible"/>
                                      </p:to>
                                    </p:set>
                                    <p:anim calcmode="lin" valueType="num">
                                      <p:cBhvr additive="base">
                                        <p:cTn id="19" dur="500" fill="hold"/>
                                        <p:tgtEl>
                                          <p:spTgt spid="23568"/>
                                        </p:tgtEl>
                                        <p:attrNameLst>
                                          <p:attrName>ppt_x</p:attrName>
                                        </p:attrNameLst>
                                      </p:cBhvr>
                                      <p:tavLst>
                                        <p:tav tm="0">
                                          <p:val>
                                            <p:strVal val="#ppt_x"/>
                                          </p:val>
                                        </p:tav>
                                        <p:tav tm="100000">
                                          <p:val>
                                            <p:strVal val="#ppt_x"/>
                                          </p:val>
                                        </p:tav>
                                      </p:tavLst>
                                    </p:anim>
                                    <p:anim calcmode="lin" valueType="num">
                                      <p:cBhvr additive="base">
                                        <p:cTn id="20"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8" grpId="0" bldLvl="0" autoUpdateAnimBg="0"/>
      <p:bldP spid="23568" grpId="1" bldLvl="0" animBg="1" autoUpdateAnimBg="0"/>
      <p:bldP spid="23572" grpId="0" bldLvl="0" animBg="1" autoUpdateAnimBg="0"/>
      <p:bldP spid="23572" grpId="1" bldLvl="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14975" y="-12700"/>
            <a:ext cx="5467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标题 4"/>
          <p:cNvSpPr txBox="1">
            <a:spLocks/>
          </p:cNvSpPr>
          <p:nvPr/>
        </p:nvSpPr>
        <p:spPr>
          <a:xfrm>
            <a:off x="1981200" y="259548"/>
            <a:ext cx="4546848" cy="1143000"/>
          </a:xfrm>
          <a:prstGeom prst="rect">
            <a:avLst/>
          </a:prstGeom>
        </p:spPr>
        <p:txBody>
          <a:bodyPr/>
          <a:lstStyle>
            <a:lvl1pPr marL="914400" indent="-914400" algn="l" rtl="0" eaLnBrk="0" fontAlgn="base" hangingPunct="0">
              <a:spcBef>
                <a:spcPct val="0"/>
              </a:spcBef>
              <a:spcAft>
                <a:spcPct val="0"/>
              </a:spcAft>
              <a:defRPr sz="3200" kern="1200">
                <a:solidFill>
                  <a:srgbClr val="0068B7"/>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2pPr>
            <a:lvl3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3pPr>
            <a:lvl4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4pPr>
            <a:lvl5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5pPr>
            <a:lvl6pPr marL="13716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6pPr>
            <a:lvl7pPr marL="18288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7pPr>
            <a:lvl8pPr marL="22860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8pPr>
            <a:lvl9pPr marL="27432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9pPr>
          </a:lstStyle>
          <a:p>
            <a:r>
              <a:rPr lang="zh-CN" altLang="en-US" dirty="0"/>
              <a:t>按知识单元</a:t>
            </a:r>
            <a:endParaRPr lang="en-US" altLang="zh-CN" dirty="0"/>
          </a:p>
          <a:p>
            <a:r>
              <a:rPr lang="zh-CN" altLang="en-US" dirty="0"/>
              <a:t>聚合资源</a:t>
            </a:r>
          </a:p>
        </p:txBody>
      </p:sp>
      <p:pic>
        <p:nvPicPr>
          <p:cNvPr id="2459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288" y="4543426"/>
            <a:ext cx="2049462" cy="233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9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628" y="4559301"/>
            <a:ext cx="1785937" cy="229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9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6940" y="4570414"/>
            <a:ext cx="1755775" cy="228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94"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5290" y="4564063"/>
            <a:ext cx="1731963" cy="229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95" name="TextBox 5"/>
          <p:cNvSpPr>
            <a:spLocks noChangeArrowheads="1"/>
          </p:cNvSpPr>
          <p:nvPr/>
        </p:nvSpPr>
        <p:spPr bwMode="auto">
          <a:xfrm>
            <a:off x="1654695" y="1846640"/>
            <a:ext cx="3406775" cy="1569660"/>
          </a:xfrm>
          <a:prstGeom prst="rect">
            <a:avLst/>
          </a:prstGeom>
          <a:solidFill>
            <a:srgbClr val="0070C0"/>
          </a:solidFill>
          <a:ln w="9525">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 typeface="Arial" panose="020B0604020202020204" pitchFamily="34" charset="0"/>
              <a:buNone/>
            </a:pPr>
            <a:r>
              <a:rPr lang="zh-CN" altLang="en-US" sz="2000" b="1" dirty="0">
                <a:solidFill>
                  <a:srgbClr val="FFFFFF"/>
                </a:solidFill>
                <a:sym typeface="微软雅黑" panose="020B0503020204020204" pitchFamily="34" charset="-122"/>
              </a:rPr>
              <a:t>      </a:t>
            </a:r>
            <a:r>
              <a:rPr lang="zh-CN" altLang="en-US" sz="2400" dirty="0">
                <a:solidFill>
                  <a:srgbClr val="FFFFFF"/>
                </a:solidFill>
                <a:sym typeface="微软雅黑" panose="020B0503020204020204" pitchFamily="34" charset="-122"/>
              </a:rPr>
              <a:t>按知识单元聚合各类教学资源：包括答疑、讨论、参考文献、教学课件、讨论等。</a:t>
            </a:r>
            <a:endParaRPr lang="zh-CN" altLang="en-US" sz="2400" dirty="0">
              <a:solidFill>
                <a:srgbClr val="000000"/>
              </a:solidFill>
              <a:latin typeface="Century Schoolbook" panose="02040604050505020304" pitchFamily="18" charset="0"/>
              <a:ea typeface="宋体" panose="02010600030101010101" pitchFamily="2" charset="-122"/>
            </a:endParaRPr>
          </a:p>
        </p:txBody>
      </p:sp>
      <p:sp>
        <p:nvSpPr>
          <p:cNvPr id="24596" name="流程图: 过程 9"/>
          <p:cNvSpPr>
            <a:spLocks noChangeArrowheads="1"/>
          </p:cNvSpPr>
          <p:nvPr/>
        </p:nvSpPr>
        <p:spPr bwMode="auto">
          <a:xfrm>
            <a:off x="6127750" y="2214564"/>
            <a:ext cx="915988" cy="287337"/>
          </a:xfrm>
          <a:prstGeom prst="flowChartProcess">
            <a:avLst/>
          </a:prstGeom>
          <a:noFill/>
          <a:ln w="3175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宋体" panose="02010600030101010101" pitchFamily="2" charset="-122"/>
              <a:ea typeface="华文楷体" panose="02010600040101010101" pitchFamily="2" charset="-122"/>
            </a:endParaRPr>
          </a:p>
        </p:txBody>
      </p:sp>
      <p:pic>
        <p:nvPicPr>
          <p:cNvPr id="24597"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0526" y="1"/>
            <a:ext cx="3990975" cy="6858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灯片编号占位符 1"/>
          <p:cNvSpPr>
            <a:spLocks noGrp="1"/>
          </p:cNvSpPr>
          <p:nvPr>
            <p:ph type="sldNum" sz="quarter" idx="11"/>
          </p:nvPr>
        </p:nvSpPr>
        <p:spPr>
          <a:xfrm>
            <a:off x="7859914" y="6309396"/>
            <a:ext cx="2133600" cy="365125"/>
          </a:xfrm>
        </p:spPr>
        <p:txBody>
          <a:bodyPr/>
          <a:lstStyle/>
          <a:p>
            <a:pPr>
              <a:defRPr/>
            </a:pPr>
            <a:fld id="{E88BD0A0-CFB9-428E-80A3-825DA937255B}" type="slidenum">
              <a:rPr lang="zh-CN" altLang="en-US" smtClean="0"/>
              <a:pPr>
                <a:defRPr/>
              </a:pPr>
              <a:t>44</a:t>
            </a:fld>
            <a:endParaRPr lang="zh-CN" altLang="en-US" sz="1800">
              <a:solidFill>
                <a:schemeClr val="tx1"/>
              </a:solidFill>
            </a:endParaRPr>
          </a:p>
        </p:txBody>
      </p:sp>
    </p:spTree>
    <p:extLst>
      <p:ext uri="{BB962C8B-B14F-4D97-AF65-F5344CB8AC3E}">
        <p14:creationId xmlns:p14="http://schemas.microsoft.com/office/powerpoint/2010/main" val="2963011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95"/>
                                        </p:tgtEl>
                                        <p:attrNameLst>
                                          <p:attrName>style.visibility</p:attrName>
                                        </p:attrNameLst>
                                      </p:cBhvr>
                                      <p:to>
                                        <p:strVal val="visible"/>
                                      </p:to>
                                    </p:set>
                                    <p:anim calcmode="lin" valueType="num">
                                      <p:cBhvr additive="base">
                                        <p:cTn id="7" dur="500" fill="hold"/>
                                        <p:tgtEl>
                                          <p:spTgt spid="24595"/>
                                        </p:tgtEl>
                                        <p:attrNameLst>
                                          <p:attrName>ppt_x</p:attrName>
                                        </p:attrNameLst>
                                      </p:cBhvr>
                                      <p:tavLst>
                                        <p:tav tm="0">
                                          <p:val>
                                            <p:strVal val="#ppt_x"/>
                                          </p:val>
                                        </p:tav>
                                        <p:tav tm="100000">
                                          <p:val>
                                            <p:strVal val="#ppt_x"/>
                                          </p:val>
                                        </p:tav>
                                      </p:tavLst>
                                    </p:anim>
                                    <p:anim calcmode="lin" valueType="num">
                                      <p:cBhvr additive="base">
                                        <p:cTn id="8" dur="500" fill="hold"/>
                                        <p:tgtEl>
                                          <p:spTgt spid="245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4591"/>
                                        </p:tgtEl>
                                        <p:attrNameLst>
                                          <p:attrName>style.visibility</p:attrName>
                                        </p:attrNameLst>
                                      </p:cBhvr>
                                      <p:to>
                                        <p:strVal val="visible"/>
                                      </p:to>
                                    </p:set>
                                    <p:animEffect transition="in" filter="blinds(horizontal)">
                                      <p:cBhvr>
                                        <p:cTn id="13" dur="500"/>
                                        <p:tgtEl>
                                          <p:spTgt spid="2459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nodeType="clickEffect">
                                  <p:stCondLst>
                                    <p:cond delay="0"/>
                                  </p:stCondLst>
                                  <p:childTnLst>
                                    <p:anim calcmode="lin" valueType="num">
                                      <p:cBhvr additive="base">
                                        <p:cTn id="17" dur="500"/>
                                        <p:tgtEl>
                                          <p:spTgt spid="24591"/>
                                        </p:tgtEl>
                                        <p:attrNameLst>
                                          <p:attrName>ppt_x</p:attrName>
                                        </p:attrNameLst>
                                      </p:cBhvr>
                                      <p:tavLst>
                                        <p:tav tm="0">
                                          <p:val>
                                            <p:strVal val="ppt_x"/>
                                          </p:val>
                                        </p:tav>
                                        <p:tav tm="100000">
                                          <p:val>
                                            <p:strVal val="ppt_x"/>
                                          </p:val>
                                        </p:tav>
                                      </p:tavLst>
                                    </p:anim>
                                    <p:anim calcmode="lin" valueType="num">
                                      <p:cBhvr additive="base">
                                        <p:cTn id="18" dur="500"/>
                                        <p:tgtEl>
                                          <p:spTgt spid="24591"/>
                                        </p:tgtEl>
                                        <p:attrNameLst>
                                          <p:attrName>ppt_y</p:attrName>
                                        </p:attrNameLst>
                                      </p:cBhvr>
                                      <p:tavLst>
                                        <p:tav tm="0">
                                          <p:val>
                                            <p:strVal val="ppt_y"/>
                                          </p:val>
                                        </p:tav>
                                        <p:tav tm="100000">
                                          <p:val>
                                            <p:strVal val="1+ppt_h/2"/>
                                          </p:val>
                                        </p:tav>
                                      </p:tavLst>
                                    </p:anim>
                                    <p:set>
                                      <p:cBhvr>
                                        <p:cTn id="19" dur="1" fill="hold">
                                          <p:stCondLst>
                                            <p:cond delay="499"/>
                                          </p:stCondLst>
                                        </p:cTn>
                                        <p:tgtEl>
                                          <p:spTgt spid="24591"/>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24592"/>
                                        </p:tgtEl>
                                        <p:attrNameLst>
                                          <p:attrName>style.visibility</p:attrName>
                                        </p:attrNameLst>
                                      </p:cBhvr>
                                      <p:to>
                                        <p:strVal val="visible"/>
                                      </p:to>
                                    </p:set>
                                    <p:animEffect transition="in" filter="blinds(horizontal)">
                                      <p:cBhvr>
                                        <p:cTn id="24" dur="500"/>
                                        <p:tgtEl>
                                          <p:spTgt spid="2459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nodeType="clickEffect">
                                  <p:stCondLst>
                                    <p:cond delay="0"/>
                                  </p:stCondLst>
                                  <p:childTnLst>
                                    <p:anim calcmode="lin" valueType="num">
                                      <p:cBhvr additive="base">
                                        <p:cTn id="28" dur="500"/>
                                        <p:tgtEl>
                                          <p:spTgt spid="24592"/>
                                        </p:tgtEl>
                                        <p:attrNameLst>
                                          <p:attrName>ppt_x</p:attrName>
                                        </p:attrNameLst>
                                      </p:cBhvr>
                                      <p:tavLst>
                                        <p:tav tm="0">
                                          <p:val>
                                            <p:strVal val="ppt_x"/>
                                          </p:val>
                                        </p:tav>
                                        <p:tav tm="100000">
                                          <p:val>
                                            <p:strVal val="ppt_x"/>
                                          </p:val>
                                        </p:tav>
                                      </p:tavLst>
                                    </p:anim>
                                    <p:anim calcmode="lin" valueType="num">
                                      <p:cBhvr additive="base">
                                        <p:cTn id="29" dur="500"/>
                                        <p:tgtEl>
                                          <p:spTgt spid="24592"/>
                                        </p:tgtEl>
                                        <p:attrNameLst>
                                          <p:attrName>ppt_y</p:attrName>
                                        </p:attrNameLst>
                                      </p:cBhvr>
                                      <p:tavLst>
                                        <p:tav tm="0">
                                          <p:val>
                                            <p:strVal val="ppt_y"/>
                                          </p:val>
                                        </p:tav>
                                        <p:tav tm="100000">
                                          <p:val>
                                            <p:strVal val="1+ppt_h/2"/>
                                          </p:val>
                                        </p:tav>
                                      </p:tavLst>
                                    </p:anim>
                                    <p:set>
                                      <p:cBhvr>
                                        <p:cTn id="30" dur="1" fill="hold">
                                          <p:stCondLst>
                                            <p:cond delay="499"/>
                                          </p:stCondLst>
                                        </p:cTn>
                                        <p:tgtEl>
                                          <p:spTgt spid="24592"/>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24594"/>
                                        </p:tgtEl>
                                        <p:attrNameLst>
                                          <p:attrName>style.visibility</p:attrName>
                                        </p:attrNameLst>
                                      </p:cBhvr>
                                      <p:to>
                                        <p:strVal val="visible"/>
                                      </p:to>
                                    </p:set>
                                    <p:animEffect transition="in" filter="blinds(horizontal)">
                                      <p:cBhvr>
                                        <p:cTn id="35" dur="500"/>
                                        <p:tgtEl>
                                          <p:spTgt spid="2459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xit" presetSubtype="4" fill="hold" nodeType="clickEffect">
                                  <p:stCondLst>
                                    <p:cond delay="0"/>
                                  </p:stCondLst>
                                  <p:childTnLst>
                                    <p:anim calcmode="lin" valueType="num">
                                      <p:cBhvr additive="base">
                                        <p:cTn id="39" dur="500"/>
                                        <p:tgtEl>
                                          <p:spTgt spid="24594"/>
                                        </p:tgtEl>
                                        <p:attrNameLst>
                                          <p:attrName>ppt_x</p:attrName>
                                        </p:attrNameLst>
                                      </p:cBhvr>
                                      <p:tavLst>
                                        <p:tav tm="0">
                                          <p:val>
                                            <p:strVal val="ppt_x"/>
                                          </p:val>
                                        </p:tav>
                                        <p:tav tm="100000">
                                          <p:val>
                                            <p:strVal val="ppt_x"/>
                                          </p:val>
                                        </p:tav>
                                      </p:tavLst>
                                    </p:anim>
                                    <p:anim calcmode="lin" valueType="num">
                                      <p:cBhvr additive="base">
                                        <p:cTn id="40" dur="500"/>
                                        <p:tgtEl>
                                          <p:spTgt spid="24594"/>
                                        </p:tgtEl>
                                        <p:attrNameLst>
                                          <p:attrName>ppt_y</p:attrName>
                                        </p:attrNameLst>
                                      </p:cBhvr>
                                      <p:tavLst>
                                        <p:tav tm="0">
                                          <p:val>
                                            <p:strVal val="ppt_y"/>
                                          </p:val>
                                        </p:tav>
                                        <p:tav tm="100000">
                                          <p:val>
                                            <p:strVal val="1+ppt_h/2"/>
                                          </p:val>
                                        </p:tav>
                                      </p:tavLst>
                                    </p:anim>
                                    <p:set>
                                      <p:cBhvr>
                                        <p:cTn id="41" dur="1" fill="hold">
                                          <p:stCondLst>
                                            <p:cond delay="499"/>
                                          </p:stCondLst>
                                        </p:cTn>
                                        <p:tgtEl>
                                          <p:spTgt spid="2459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24593"/>
                                        </p:tgtEl>
                                        <p:attrNameLst>
                                          <p:attrName>style.visibility</p:attrName>
                                        </p:attrNameLst>
                                      </p:cBhvr>
                                      <p:to>
                                        <p:strVal val="visible"/>
                                      </p:to>
                                    </p:set>
                                    <p:animEffect transition="in" filter="blinds(horizontal)">
                                      <p:cBhvr>
                                        <p:cTn id="46" dur="500"/>
                                        <p:tgtEl>
                                          <p:spTgt spid="2459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4597"/>
                                        </p:tgtEl>
                                        <p:attrNameLst>
                                          <p:attrName>style.visibility</p:attrName>
                                        </p:attrNameLst>
                                      </p:cBhvr>
                                      <p:to>
                                        <p:strVal val="visible"/>
                                      </p:to>
                                    </p:set>
                                    <p:anim calcmode="lin" valueType="num">
                                      <p:cBhvr additive="base">
                                        <p:cTn id="51" dur="500" fill="hold"/>
                                        <p:tgtEl>
                                          <p:spTgt spid="24597"/>
                                        </p:tgtEl>
                                        <p:attrNameLst>
                                          <p:attrName>ppt_x</p:attrName>
                                        </p:attrNameLst>
                                      </p:cBhvr>
                                      <p:tavLst>
                                        <p:tav tm="0">
                                          <p:val>
                                            <p:strVal val="#ppt_x"/>
                                          </p:val>
                                        </p:tav>
                                        <p:tav tm="100000">
                                          <p:val>
                                            <p:strVal val="#ppt_x"/>
                                          </p:val>
                                        </p:tav>
                                      </p:tavLst>
                                    </p:anim>
                                    <p:anim calcmode="lin" valueType="num">
                                      <p:cBhvr additive="base">
                                        <p:cTn id="52" dur="500" fill="hold"/>
                                        <p:tgtEl>
                                          <p:spTgt spid="2459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nodeType="clickEffect">
                                  <p:stCondLst>
                                    <p:cond delay="0"/>
                                  </p:stCondLst>
                                  <p:childTnLst>
                                    <p:anim calcmode="lin" valueType="num">
                                      <p:cBhvr additive="base">
                                        <p:cTn id="56" dur="500"/>
                                        <p:tgtEl>
                                          <p:spTgt spid="24597"/>
                                        </p:tgtEl>
                                        <p:attrNameLst>
                                          <p:attrName>ppt_x</p:attrName>
                                        </p:attrNameLst>
                                      </p:cBhvr>
                                      <p:tavLst>
                                        <p:tav tm="0">
                                          <p:val>
                                            <p:strVal val="ppt_x"/>
                                          </p:val>
                                        </p:tav>
                                        <p:tav tm="100000">
                                          <p:val>
                                            <p:strVal val="ppt_x"/>
                                          </p:val>
                                        </p:tav>
                                      </p:tavLst>
                                    </p:anim>
                                    <p:anim calcmode="lin" valueType="num">
                                      <p:cBhvr additive="base">
                                        <p:cTn id="57" dur="500"/>
                                        <p:tgtEl>
                                          <p:spTgt spid="24597"/>
                                        </p:tgtEl>
                                        <p:attrNameLst>
                                          <p:attrName>ppt_y</p:attrName>
                                        </p:attrNameLst>
                                      </p:cBhvr>
                                      <p:tavLst>
                                        <p:tav tm="0">
                                          <p:val>
                                            <p:strVal val="ppt_y"/>
                                          </p:val>
                                        </p:tav>
                                        <p:tav tm="100000">
                                          <p:val>
                                            <p:strVal val="1+ppt_h/2"/>
                                          </p:val>
                                        </p:tav>
                                      </p:tavLst>
                                    </p:anim>
                                    <p:set>
                                      <p:cBhvr>
                                        <p:cTn id="58" dur="1" fill="hold">
                                          <p:stCondLst>
                                            <p:cond delay="499"/>
                                          </p:stCondLst>
                                        </p:cTn>
                                        <p:tgtEl>
                                          <p:spTgt spid="24597"/>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1" nodeType="clickEffect">
                                  <p:stCondLst>
                                    <p:cond delay="0"/>
                                  </p:stCondLst>
                                  <p:childTnLst>
                                    <p:set>
                                      <p:cBhvr>
                                        <p:cTn id="62" dur="1" fill="hold">
                                          <p:stCondLst>
                                            <p:cond delay="0"/>
                                          </p:stCondLst>
                                        </p:cTn>
                                        <p:tgtEl>
                                          <p:spTgt spid="24596"/>
                                        </p:tgtEl>
                                        <p:attrNameLst>
                                          <p:attrName>style.visibility</p:attrName>
                                        </p:attrNameLst>
                                      </p:cBhvr>
                                      <p:to>
                                        <p:strVal val="visible"/>
                                      </p:to>
                                    </p:set>
                                    <p:anim calcmode="lin" valueType="num">
                                      <p:cBhvr additive="base">
                                        <p:cTn id="63" dur="500" fill="hold"/>
                                        <p:tgtEl>
                                          <p:spTgt spid="24596"/>
                                        </p:tgtEl>
                                        <p:attrNameLst>
                                          <p:attrName>ppt_x</p:attrName>
                                        </p:attrNameLst>
                                      </p:cBhvr>
                                      <p:tavLst>
                                        <p:tav tm="0">
                                          <p:val>
                                            <p:strVal val="#ppt_x"/>
                                          </p:val>
                                        </p:tav>
                                        <p:tav tm="100000">
                                          <p:val>
                                            <p:strVal val="#ppt_x"/>
                                          </p:val>
                                        </p:tav>
                                      </p:tavLst>
                                    </p:anim>
                                    <p:anim calcmode="lin" valueType="num">
                                      <p:cBhvr additive="base">
                                        <p:cTn id="64" dur="500" fill="hold"/>
                                        <p:tgtEl>
                                          <p:spTgt spid="24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5" grpId="0" bldLvl="0" animBg="1" autoUpdateAnimBg="0"/>
      <p:bldP spid="24596" grpId="0" bldLvl="0" autoUpdateAnimBg="0"/>
      <p:bldP spid="24596" grpId="1" bldLvl="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28"/>
          <p:cNvSpPr>
            <a:spLocks noChangeArrowheads="1"/>
          </p:cNvSpPr>
          <p:nvPr/>
        </p:nvSpPr>
        <p:spPr bwMode="auto">
          <a:xfrm>
            <a:off x="4006851" y="2106613"/>
            <a:ext cx="496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800" b="1">
                <a:solidFill>
                  <a:srgbClr val="FFFFFF"/>
                </a:solidFill>
                <a:sym typeface="微软雅黑" panose="020B0503020204020204" pitchFamily="34" charset="-122"/>
              </a:rPr>
              <a:t>尔雅知识点化</a:t>
            </a:r>
          </a:p>
        </p:txBody>
      </p:sp>
      <p:sp>
        <p:nvSpPr>
          <p:cNvPr id="97283" name="TextBox 29"/>
          <p:cNvSpPr>
            <a:spLocks noChangeArrowheads="1"/>
          </p:cNvSpPr>
          <p:nvPr/>
        </p:nvSpPr>
        <p:spPr bwMode="auto">
          <a:xfrm>
            <a:off x="9512301" y="2000935"/>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3600">
                <a:solidFill>
                  <a:srgbClr val="FFFFFF"/>
                </a:solidFill>
                <a:sym typeface="微软雅黑" panose="020B0503020204020204" pitchFamily="34" charset="-122"/>
              </a:rPr>
              <a:t>②</a:t>
            </a:r>
            <a:endParaRPr lang="zh-CN" altLang="en-US" sz="1800">
              <a:solidFill>
                <a:srgbClr val="000000"/>
              </a:solidFill>
              <a:latin typeface="Century Schoolbook" panose="02040604050505020304" pitchFamily="18" charset="0"/>
              <a:ea typeface="宋体" panose="02010600030101010101" pitchFamily="2" charset="-122"/>
            </a:endParaRPr>
          </a:p>
        </p:txBody>
      </p:sp>
      <p:sp>
        <p:nvSpPr>
          <p:cNvPr id="97285" name="矩形 36"/>
          <p:cNvSpPr>
            <a:spLocks noChangeArrowheads="1"/>
          </p:cNvSpPr>
          <p:nvPr/>
        </p:nvSpPr>
        <p:spPr bwMode="auto">
          <a:xfrm>
            <a:off x="9785350" y="2970214"/>
            <a:ext cx="882650" cy="3455987"/>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微软雅黑" panose="020B0503020204020204" pitchFamily="34" charset="-122"/>
              <a:sym typeface="微软雅黑" panose="020B0503020204020204" pitchFamily="34" charset="-122"/>
            </a:endParaRPr>
          </a:p>
        </p:txBody>
      </p:sp>
      <p:sp>
        <p:nvSpPr>
          <p:cNvPr id="25613" name="TextBox 5"/>
          <p:cNvSpPr>
            <a:spLocks noChangeArrowheads="1"/>
          </p:cNvSpPr>
          <p:nvPr/>
        </p:nvSpPr>
        <p:spPr bwMode="auto">
          <a:xfrm>
            <a:off x="1981200" y="1812925"/>
            <a:ext cx="3362325" cy="2308324"/>
          </a:xfrm>
          <a:prstGeom prst="rect">
            <a:avLst/>
          </a:prstGeom>
          <a:solidFill>
            <a:srgbClr val="0070C0"/>
          </a:solidFill>
          <a:ln w="9525">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 typeface="Arial" panose="020B0604020202020204" pitchFamily="34" charset="0"/>
              <a:buNone/>
            </a:pPr>
            <a:r>
              <a:rPr lang="zh-CN" altLang="en-US" sz="2000" b="1" dirty="0">
                <a:solidFill>
                  <a:srgbClr val="FFFFFF"/>
                </a:solidFill>
                <a:sym typeface="微软雅黑" panose="020B0503020204020204" pitchFamily="34" charset="-122"/>
              </a:rPr>
              <a:t>     </a:t>
            </a:r>
            <a:r>
              <a:rPr lang="zh-CN" altLang="en-US" sz="2400" dirty="0">
                <a:solidFill>
                  <a:srgbClr val="FFFFFF"/>
                </a:solidFill>
                <a:sym typeface="微软雅黑" panose="020B0503020204020204" pitchFamily="34" charset="-122"/>
              </a:rPr>
              <a:t>切换知识单元，则对应着不同的教学资源，立体化、精准定位的素材帮助学生更好地学习课程，或进行更广、更深的延伸。</a:t>
            </a:r>
            <a:endParaRPr lang="zh-CN" altLang="en-US" sz="2400" dirty="0">
              <a:solidFill>
                <a:srgbClr val="000000"/>
              </a:solidFill>
              <a:latin typeface="Century Schoolbook" panose="02040604050505020304" pitchFamily="18" charset="0"/>
              <a:ea typeface="宋体" panose="02010600030101010101" pitchFamily="2" charset="-122"/>
            </a:endParaRPr>
          </a:p>
        </p:txBody>
      </p:sp>
      <p:sp>
        <p:nvSpPr>
          <p:cNvPr id="10" name="标题 4"/>
          <p:cNvSpPr txBox="1">
            <a:spLocks/>
          </p:cNvSpPr>
          <p:nvPr/>
        </p:nvSpPr>
        <p:spPr>
          <a:xfrm>
            <a:off x="1981200" y="259548"/>
            <a:ext cx="4546848" cy="1143000"/>
          </a:xfrm>
          <a:prstGeom prst="rect">
            <a:avLst/>
          </a:prstGeom>
        </p:spPr>
        <p:txBody>
          <a:bodyPr/>
          <a:lstStyle>
            <a:lvl1pPr marL="914400" indent="-914400" algn="l" rtl="0" eaLnBrk="0" fontAlgn="base" hangingPunct="0">
              <a:spcBef>
                <a:spcPct val="0"/>
              </a:spcBef>
              <a:spcAft>
                <a:spcPct val="0"/>
              </a:spcAft>
              <a:defRPr sz="3200" kern="1200">
                <a:solidFill>
                  <a:srgbClr val="0068B7"/>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2pPr>
            <a:lvl3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3pPr>
            <a:lvl4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4pPr>
            <a:lvl5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5pPr>
            <a:lvl6pPr marL="13716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6pPr>
            <a:lvl7pPr marL="18288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7pPr>
            <a:lvl8pPr marL="22860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8pPr>
            <a:lvl9pPr marL="27432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9pPr>
          </a:lstStyle>
          <a:p>
            <a:r>
              <a:rPr lang="zh-CN" altLang="en-US" dirty="0"/>
              <a:t>按知识单元</a:t>
            </a:r>
            <a:endParaRPr lang="en-US" altLang="zh-CN" dirty="0"/>
          </a:p>
          <a:p>
            <a:r>
              <a:rPr lang="zh-CN" altLang="en-US" dirty="0"/>
              <a:t>聚合资源</a:t>
            </a:r>
          </a:p>
        </p:txBody>
      </p:sp>
      <p:pic>
        <p:nvPicPr>
          <p:cNvPr id="1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11113"/>
            <a:ext cx="5467350" cy="684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931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3"/>
                                        </p:tgtEl>
                                        <p:attrNameLst>
                                          <p:attrName>style.visibility</p:attrName>
                                        </p:attrNameLst>
                                      </p:cBhvr>
                                      <p:to>
                                        <p:strVal val="visible"/>
                                      </p:to>
                                    </p:set>
                                    <p:anim calcmode="lin" valueType="num">
                                      <p:cBhvr additive="base">
                                        <p:cTn id="7" dur="500" fill="hold"/>
                                        <p:tgtEl>
                                          <p:spTgt spid="25613"/>
                                        </p:tgtEl>
                                        <p:attrNameLst>
                                          <p:attrName>ppt_x</p:attrName>
                                        </p:attrNameLst>
                                      </p:cBhvr>
                                      <p:tavLst>
                                        <p:tav tm="0">
                                          <p:val>
                                            <p:strVal val="#ppt_x"/>
                                          </p:val>
                                        </p:tav>
                                        <p:tav tm="100000">
                                          <p:val>
                                            <p:strVal val="#ppt_x"/>
                                          </p:val>
                                        </p:tav>
                                      </p:tavLst>
                                    </p:anim>
                                    <p:anim calcmode="lin" valueType="num">
                                      <p:cBhvr additive="base">
                                        <p:cTn id="8" dur="500" fill="hold"/>
                                        <p:tgtEl>
                                          <p:spTgt spid="256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bldLvl="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Box 28"/>
          <p:cNvSpPr>
            <a:spLocks noChangeArrowheads="1"/>
          </p:cNvSpPr>
          <p:nvPr/>
        </p:nvSpPr>
        <p:spPr bwMode="auto">
          <a:xfrm>
            <a:off x="4006851" y="2106613"/>
            <a:ext cx="496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800" b="1">
                <a:solidFill>
                  <a:srgbClr val="FFFFFF"/>
                </a:solidFill>
                <a:sym typeface="微软雅黑" panose="020B0503020204020204" pitchFamily="34" charset="-122"/>
              </a:rPr>
              <a:t>尔雅知识点化</a:t>
            </a:r>
          </a:p>
        </p:txBody>
      </p:sp>
      <p:sp>
        <p:nvSpPr>
          <p:cNvPr id="98309" name="TextBox 29"/>
          <p:cNvSpPr>
            <a:spLocks noChangeArrowheads="1"/>
          </p:cNvSpPr>
          <p:nvPr/>
        </p:nvSpPr>
        <p:spPr bwMode="auto">
          <a:xfrm>
            <a:off x="9512301" y="2000935"/>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3600">
                <a:solidFill>
                  <a:srgbClr val="FFFFFF"/>
                </a:solidFill>
                <a:sym typeface="微软雅黑" panose="020B0503020204020204" pitchFamily="34" charset="-122"/>
              </a:rPr>
              <a:t>②</a:t>
            </a:r>
            <a:endParaRPr lang="zh-CN" altLang="en-US" sz="1800">
              <a:solidFill>
                <a:srgbClr val="000000"/>
              </a:solidFill>
              <a:latin typeface="Century Schoolbook" panose="02040604050505020304" pitchFamily="18" charset="0"/>
              <a:ea typeface="宋体" panose="02010600030101010101" pitchFamily="2" charset="-122"/>
            </a:endParaRPr>
          </a:p>
        </p:txBody>
      </p:sp>
      <p:sp>
        <p:nvSpPr>
          <p:cNvPr id="98311" name="矩形 36"/>
          <p:cNvSpPr>
            <a:spLocks noChangeArrowheads="1"/>
          </p:cNvSpPr>
          <p:nvPr/>
        </p:nvSpPr>
        <p:spPr bwMode="auto">
          <a:xfrm>
            <a:off x="9785350" y="2970214"/>
            <a:ext cx="882650" cy="3455987"/>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endParaRPr lang="zh-CN" altLang="en-US" sz="1800">
              <a:solidFill>
                <a:srgbClr val="FFFFFF"/>
              </a:solidFill>
              <a:latin typeface="微软雅黑" panose="020B0503020204020204" pitchFamily="34" charset="-122"/>
              <a:sym typeface="微软雅黑" panose="020B0503020204020204" pitchFamily="34" charset="-122"/>
            </a:endParaRPr>
          </a:p>
        </p:txBody>
      </p:sp>
      <p:pic>
        <p:nvPicPr>
          <p:cNvPr id="98313"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405" y="1"/>
            <a:ext cx="6198596" cy="606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3867" y="1628175"/>
            <a:ext cx="50482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866" y="2363787"/>
            <a:ext cx="504825"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648" y="3205169"/>
            <a:ext cx="509042" cy="627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42" name="TextBox 5"/>
          <p:cNvSpPr>
            <a:spLocks noChangeArrowheads="1"/>
          </p:cNvSpPr>
          <p:nvPr/>
        </p:nvSpPr>
        <p:spPr bwMode="auto">
          <a:xfrm>
            <a:off x="2640605" y="1664688"/>
            <a:ext cx="1798637" cy="307777"/>
          </a:xfrm>
          <a:prstGeom prst="rect">
            <a:avLst/>
          </a:prstGeom>
          <a:solidFill>
            <a:srgbClr val="0070C0"/>
          </a:solidFill>
          <a:ln w="9525">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400" b="1">
                <a:solidFill>
                  <a:srgbClr val="FFFFFF"/>
                </a:solidFill>
                <a:sym typeface="微软雅黑" panose="020B0503020204020204" pitchFamily="34" charset="-122"/>
              </a:rPr>
              <a:t>已经学完的知识单元</a:t>
            </a:r>
          </a:p>
        </p:txBody>
      </p:sp>
      <p:sp>
        <p:nvSpPr>
          <p:cNvPr id="26643" name="TextBox 5"/>
          <p:cNvSpPr>
            <a:spLocks noChangeArrowheads="1"/>
          </p:cNvSpPr>
          <p:nvPr/>
        </p:nvSpPr>
        <p:spPr bwMode="auto">
          <a:xfrm>
            <a:off x="2640603" y="2476102"/>
            <a:ext cx="1798638" cy="307777"/>
          </a:xfrm>
          <a:prstGeom prst="rect">
            <a:avLst/>
          </a:prstGeom>
          <a:solidFill>
            <a:srgbClr val="0070C0"/>
          </a:solidFill>
          <a:ln w="9525">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400" b="1" dirty="0">
                <a:solidFill>
                  <a:srgbClr val="FFFFFF"/>
                </a:solidFill>
                <a:sym typeface="微软雅黑" panose="020B0503020204020204" pitchFamily="34" charset="-122"/>
              </a:rPr>
              <a:t>正在学习的知识单元</a:t>
            </a:r>
          </a:p>
        </p:txBody>
      </p:sp>
      <p:sp>
        <p:nvSpPr>
          <p:cNvPr id="26644" name="TextBox 5"/>
          <p:cNvSpPr>
            <a:spLocks noChangeArrowheads="1"/>
          </p:cNvSpPr>
          <p:nvPr/>
        </p:nvSpPr>
        <p:spPr bwMode="auto">
          <a:xfrm>
            <a:off x="2640603" y="3355382"/>
            <a:ext cx="1798638" cy="307777"/>
          </a:xfrm>
          <a:prstGeom prst="rect">
            <a:avLst/>
          </a:prstGeom>
          <a:solidFill>
            <a:srgbClr val="0070C0"/>
          </a:solidFill>
          <a:ln w="9525">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1400" b="1" dirty="0">
                <a:solidFill>
                  <a:srgbClr val="FFFFFF"/>
                </a:solidFill>
                <a:sym typeface="微软雅黑" panose="020B0503020204020204" pitchFamily="34" charset="-122"/>
              </a:rPr>
              <a:t>还不能学的知识单元</a:t>
            </a:r>
          </a:p>
        </p:txBody>
      </p:sp>
      <p:sp>
        <p:nvSpPr>
          <p:cNvPr id="26645" name="矩形 27"/>
          <p:cNvSpPr>
            <a:spLocks noChangeArrowheads="1"/>
          </p:cNvSpPr>
          <p:nvPr/>
        </p:nvSpPr>
        <p:spPr bwMode="auto">
          <a:xfrm>
            <a:off x="2069649" y="4262738"/>
            <a:ext cx="2369593" cy="1206500"/>
          </a:xfrm>
          <a:prstGeom prst="rect">
            <a:avLst/>
          </a:prstGeom>
          <a:solidFill>
            <a:srgbClr val="FF6600"/>
          </a:solidFill>
          <a:ln w="254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 typeface="Arial" panose="020B0604020202020204" pitchFamily="34" charset="0"/>
              <a:buNone/>
            </a:pPr>
            <a:r>
              <a:rPr lang="zh-CN" altLang="en-US" sz="2000" b="1" dirty="0">
                <a:solidFill>
                  <a:srgbClr val="FFFFFF"/>
                </a:solidFill>
                <a:latin typeface="微软雅黑" panose="020B0503020204020204" pitchFamily="34" charset="-122"/>
                <a:sym typeface="微软雅黑" panose="020B0503020204020204" pitchFamily="34" charset="-122"/>
              </a:rPr>
              <a:t>有效的组织，按流程进行学习。</a:t>
            </a:r>
          </a:p>
        </p:txBody>
      </p:sp>
      <p:sp>
        <p:nvSpPr>
          <p:cNvPr id="18" name="标题 4"/>
          <p:cNvSpPr txBox="1">
            <a:spLocks/>
          </p:cNvSpPr>
          <p:nvPr/>
        </p:nvSpPr>
        <p:spPr>
          <a:xfrm>
            <a:off x="1981200" y="259548"/>
            <a:ext cx="4546848" cy="1143000"/>
          </a:xfrm>
          <a:prstGeom prst="rect">
            <a:avLst/>
          </a:prstGeom>
        </p:spPr>
        <p:txBody>
          <a:bodyPr/>
          <a:lstStyle>
            <a:lvl1pPr marL="914400" indent="-914400" algn="l" rtl="0" eaLnBrk="0" fontAlgn="base" hangingPunct="0">
              <a:spcBef>
                <a:spcPct val="0"/>
              </a:spcBef>
              <a:spcAft>
                <a:spcPct val="0"/>
              </a:spcAft>
              <a:defRPr sz="3200" kern="1200">
                <a:solidFill>
                  <a:srgbClr val="0068B7"/>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2pPr>
            <a:lvl3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3pPr>
            <a:lvl4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4pPr>
            <a:lvl5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5pPr>
            <a:lvl6pPr marL="13716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6pPr>
            <a:lvl7pPr marL="18288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7pPr>
            <a:lvl8pPr marL="22860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8pPr>
            <a:lvl9pPr marL="27432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9pPr>
          </a:lstStyle>
          <a:p>
            <a:r>
              <a:rPr lang="zh-CN" altLang="en-US" dirty="0"/>
              <a:t>按知识单元</a:t>
            </a:r>
            <a:endParaRPr lang="en-US" altLang="zh-CN" dirty="0"/>
          </a:p>
          <a:p>
            <a:r>
              <a:rPr lang="zh-CN" altLang="en-US" dirty="0"/>
              <a:t>管理学习</a:t>
            </a:r>
          </a:p>
        </p:txBody>
      </p:sp>
    </p:spTree>
    <p:extLst>
      <p:ext uri="{BB962C8B-B14F-4D97-AF65-F5344CB8AC3E}">
        <p14:creationId xmlns:p14="http://schemas.microsoft.com/office/powerpoint/2010/main" val="833432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39"/>
                                        </p:tgtEl>
                                        <p:attrNameLst>
                                          <p:attrName>style.visibility</p:attrName>
                                        </p:attrNameLst>
                                      </p:cBhvr>
                                      <p:to>
                                        <p:strVal val="visible"/>
                                      </p:to>
                                    </p:set>
                                    <p:anim calcmode="lin" valueType="num">
                                      <p:cBhvr additive="base">
                                        <p:cTn id="7" dur="500" fill="hold"/>
                                        <p:tgtEl>
                                          <p:spTgt spid="26639"/>
                                        </p:tgtEl>
                                        <p:attrNameLst>
                                          <p:attrName>ppt_x</p:attrName>
                                        </p:attrNameLst>
                                      </p:cBhvr>
                                      <p:tavLst>
                                        <p:tav tm="0">
                                          <p:val>
                                            <p:strVal val="#ppt_x"/>
                                          </p:val>
                                        </p:tav>
                                        <p:tav tm="100000">
                                          <p:val>
                                            <p:strVal val="#ppt_x"/>
                                          </p:val>
                                        </p:tav>
                                      </p:tavLst>
                                    </p:anim>
                                    <p:anim calcmode="lin" valueType="num">
                                      <p:cBhvr additive="base">
                                        <p:cTn id="8" dur="500" fill="hold"/>
                                        <p:tgtEl>
                                          <p:spTgt spid="2663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42"/>
                                        </p:tgtEl>
                                        <p:attrNameLst>
                                          <p:attrName>style.visibility</p:attrName>
                                        </p:attrNameLst>
                                      </p:cBhvr>
                                      <p:to>
                                        <p:strVal val="visible"/>
                                      </p:to>
                                    </p:set>
                                    <p:anim calcmode="lin" valueType="num">
                                      <p:cBhvr additive="base">
                                        <p:cTn id="13" dur="500" fill="hold"/>
                                        <p:tgtEl>
                                          <p:spTgt spid="26642"/>
                                        </p:tgtEl>
                                        <p:attrNameLst>
                                          <p:attrName>ppt_x</p:attrName>
                                        </p:attrNameLst>
                                      </p:cBhvr>
                                      <p:tavLst>
                                        <p:tav tm="0">
                                          <p:val>
                                            <p:strVal val="#ppt_x"/>
                                          </p:val>
                                        </p:tav>
                                        <p:tav tm="100000">
                                          <p:val>
                                            <p:strVal val="#ppt_x"/>
                                          </p:val>
                                        </p:tav>
                                      </p:tavLst>
                                    </p:anim>
                                    <p:anim calcmode="lin" valueType="num">
                                      <p:cBhvr additive="base">
                                        <p:cTn id="14" dur="500" fill="hold"/>
                                        <p:tgtEl>
                                          <p:spTgt spid="266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40"/>
                                        </p:tgtEl>
                                        <p:attrNameLst>
                                          <p:attrName>style.visibility</p:attrName>
                                        </p:attrNameLst>
                                      </p:cBhvr>
                                      <p:to>
                                        <p:strVal val="visible"/>
                                      </p:to>
                                    </p:set>
                                    <p:anim calcmode="lin" valueType="num">
                                      <p:cBhvr additive="base">
                                        <p:cTn id="19" dur="500" fill="hold"/>
                                        <p:tgtEl>
                                          <p:spTgt spid="26640"/>
                                        </p:tgtEl>
                                        <p:attrNameLst>
                                          <p:attrName>ppt_x</p:attrName>
                                        </p:attrNameLst>
                                      </p:cBhvr>
                                      <p:tavLst>
                                        <p:tav tm="0">
                                          <p:val>
                                            <p:strVal val="#ppt_x"/>
                                          </p:val>
                                        </p:tav>
                                        <p:tav tm="100000">
                                          <p:val>
                                            <p:strVal val="#ppt_x"/>
                                          </p:val>
                                        </p:tav>
                                      </p:tavLst>
                                    </p:anim>
                                    <p:anim calcmode="lin" valueType="num">
                                      <p:cBhvr additive="base">
                                        <p:cTn id="20" dur="500" fill="hold"/>
                                        <p:tgtEl>
                                          <p:spTgt spid="2664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43"/>
                                        </p:tgtEl>
                                        <p:attrNameLst>
                                          <p:attrName>style.visibility</p:attrName>
                                        </p:attrNameLst>
                                      </p:cBhvr>
                                      <p:to>
                                        <p:strVal val="visible"/>
                                      </p:to>
                                    </p:set>
                                    <p:anim calcmode="lin" valueType="num">
                                      <p:cBhvr additive="base">
                                        <p:cTn id="25" dur="500" fill="hold"/>
                                        <p:tgtEl>
                                          <p:spTgt spid="26643"/>
                                        </p:tgtEl>
                                        <p:attrNameLst>
                                          <p:attrName>ppt_x</p:attrName>
                                        </p:attrNameLst>
                                      </p:cBhvr>
                                      <p:tavLst>
                                        <p:tav tm="0">
                                          <p:val>
                                            <p:strVal val="#ppt_x"/>
                                          </p:val>
                                        </p:tav>
                                        <p:tav tm="100000">
                                          <p:val>
                                            <p:strVal val="#ppt_x"/>
                                          </p:val>
                                        </p:tav>
                                      </p:tavLst>
                                    </p:anim>
                                    <p:anim calcmode="lin" valueType="num">
                                      <p:cBhvr additive="base">
                                        <p:cTn id="26" dur="500" fill="hold"/>
                                        <p:tgtEl>
                                          <p:spTgt spid="2664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6641"/>
                                        </p:tgtEl>
                                        <p:attrNameLst>
                                          <p:attrName>style.visibility</p:attrName>
                                        </p:attrNameLst>
                                      </p:cBhvr>
                                      <p:to>
                                        <p:strVal val="visible"/>
                                      </p:to>
                                    </p:set>
                                    <p:anim calcmode="lin" valueType="num">
                                      <p:cBhvr additive="base">
                                        <p:cTn id="31" dur="500" fill="hold"/>
                                        <p:tgtEl>
                                          <p:spTgt spid="26641"/>
                                        </p:tgtEl>
                                        <p:attrNameLst>
                                          <p:attrName>ppt_x</p:attrName>
                                        </p:attrNameLst>
                                      </p:cBhvr>
                                      <p:tavLst>
                                        <p:tav tm="0">
                                          <p:val>
                                            <p:strVal val="#ppt_x"/>
                                          </p:val>
                                        </p:tav>
                                        <p:tav tm="100000">
                                          <p:val>
                                            <p:strVal val="#ppt_x"/>
                                          </p:val>
                                        </p:tav>
                                      </p:tavLst>
                                    </p:anim>
                                    <p:anim calcmode="lin" valueType="num">
                                      <p:cBhvr additive="base">
                                        <p:cTn id="32"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44"/>
                                        </p:tgtEl>
                                        <p:attrNameLst>
                                          <p:attrName>style.visibility</p:attrName>
                                        </p:attrNameLst>
                                      </p:cBhvr>
                                      <p:to>
                                        <p:strVal val="visible"/>
                                      </p:to>
                                    </p:set>
                                    <p:anim calcmode="lin" valueType="num">
                                      <p:cBhvr additive="base">
                                        <p:cTn id="37" dur="500" fill="hold"/>
                                        <p:tgtEl>
                                          <p:spTgt spid="26644"/>
                                        </p:tgtEl>
                                        <p:attrNameLst>
                                          <p:attrName>ppt_x</p:attrName>
                                        </p:attrNameLst>
                                      </p:cBhvr>
                                      <p:tavLst>
                                        <p:tav tm="0">
                                          <p:val>
                                            <p:strVal val="#ppt_x"/>
                                          </p:val>
                                        </p:tav>
                                        <p:tav tm="100000">
                                          <p:val>
                                            <p:strVal val="#ppt_x"/>
                                          </p:val>
                                        </p:tav>
                                      </p:tavLst>
                                    </p:anim>
                                    <p:anim calcmode="lin" valueType="num">
                                      <p:cBhvr additive="base">
                                        <p:cTn id="38" dur="500" fill="hold"/>
                                        <p:tgtEl>
                                          <p:spTgt spid="2664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45"/>
                                        </p:tgtEl>
                                        <p:attrNameLst>
                                          <p:attrName>style.visibility</p:attrName>
                                        </p:attrNameLst>
                                      </p:cBhvr>
                                      <p:to>
                                        <p:strVal val="visible"/>
                                      </p:to>
                                    </p:set>
                                    <p:anim calcmode="lin" valueType="num">
                                      <p:cBhvr additive="base">
                                        <p:cTn id="43" dur="500" fill="hold"/>
                                        <p:tgtEl>
                                          <p:spTgt spid="26645"/>
                                        </p:tgtEl>
                                        <p:attrNameLst>
                                          <p:attrName>ppt_x</p:attrName>
                                        </p:attrNameLst>
                                      </p:cBhvr>
                                      <p:tavLst>
                                        <p:tav tm="0">
                                          <p:val>
                                            <p:strVal val="#ppt_x"/>
                                          </p:val>
                                        </p:tav>
                                        <p:tav tm="100000">
                                          <p:val>
                                            <p:strVal val="#ppt_x"/>
                                          </p:val>
                                        </p:tav>
                                      </p:tavLst>
                                    </p:anim>
                                    <p:anim calcmode="lin" valueType="num">
                                      <p:cBhvr additive="base">
                                        <p:cTn id="44" dur="500" fill="hold"/>
                                        <p:tgtEl>
                                          <p:spTgt spid="2664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grpId="1" nodeType="clickEffect">
                                  <p:stCondLst>
                                    <p:cond delay="0"/>
                                  </p:stCondLst>
                                  <p:childTnLst>
                                    <p:anim calcmode="lin" valueType="num">
                                      <p:cBhvr additive="base">
                                        <p:cTn id="48" dur="500"/>
                                        <p:tgtEl>
                                          <p:spTgt spid="26645"/>
                                        </p:tgtEl>
                                        <p:attrNameLst>
                                          <p:attrName>ppt_x</p:attrName>
                                        </p:attrNameLst>
                                      </p:cBhvr>
                                      <p:tavLst>
                                        <p:tav tm="0">
                                          <p:val>
                                            <p:strVal val="ppt_x"/>
                                          </p:val>
                                        </p:tav>
                                        <p:tav tm="100000">
                                          <p:val>
                                            <p:strVal val="ppt_x"/>
                                          </p:val>
                                        </p:tav>
                                      </p:tavLst>
                                    </p:anim>
                                    <p:anim calcmode="lin" valueType="num">
                                      <p:cBhvr additive="base">
                                        <p:cTn id="49" dur="500"/>
                                        <p:tgtEl>
                                          <p:spTgt spid="26645"/>
                                        </p:tgtEl>
                                        <p:attrNameLst>
                                          <p:attrName>ppt_y</p:attrName>
                                        </p:attrNameLst>
                                      </p:cBhvr>
                                      <p:tavLst>
                                        <p:tav tm="0">
                                          <p:val>
                                            <p:strVal val="ppt_y"/>
                                          </p:val>
                                        </p:tav>
                                        <p:tav tm="100000">
                                          <p:val>
                                            <p:strVal val="1+ppt_h/2"/>
                                          </p:val>
                                        </p:tav>
                                      </p:tavLst>
                                    </p:anim>
                                    <p:set>
                                      <p:cBhvr>
                                        <p:cTn id="50" dur="1" fill="hold">
                                          <p:stCondLst>
                                            <p:cond delay="499"/>
                                          </p:stCondLst>
                                        </p:cTn>
                                        <p:tgtEl>
                                          <p:spTgt spid="266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bldLvl="0" animBg="1" autoUpdateAnimBg="0"/>
      <p:bldP spid="26643" grpId="0" bldLvl="0" animBg="1" autoUpdateAnimBg="0"/>
      <p:bldP spid="26644" grpId="0" bldLvl="0" animBg="1" autoUpdateAnimBg="0"/>
      <p:bldP spid="26645" grpId="0" bldLvl="0" animBg="1" autoUpdateAnimBg="0"/>
      <p:bldP spid="26645" grpId="1" bldLvl="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extBox 28"/>
          <p:cNvSpPr>
            <a:spLocks noChangeArrowheads="1"/>
          </p:cNvSpPr>
          <p:nvPr/>
        </p:nvSpPr>
        <p:spPr bwMode="auto">
          <a:xfrm>
            <a:off x="4006851" y="2106613"/>
            <a:ext cx="496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Tx/>
              <a:buNone/>
            </a:pPr>
            <a:r>
              <a:rPr lang="zh-CN" altLang="en-US" sz="1800" b="1">
                <a:solidFill>
                  <a:srgbClr val="FFFFFF"/>
                </a:solidFill>
                <a:sym typeface="微软雅黑" panose="020B0503020204020204" pitchFamily="34" charset="-122"/>
              </a:rPr>
              <a:t>尔雅知识点化</a:t>
            </a:r>
          </a:p>
        </p:txBody>
      </p:sp>
      <p:sp>
        <p:nvSpPr>
          <p:cNvPr id="99333" name="TextBox 29"/>
          <p:cNvSpPr>
            <a:spLocks noChangeArrowheads="1"/>
          </p:cNvSpPr>
          <p:nvPr/>
        </p:nvSpPr>
        <p:spPr bwMode="auto">
          <a:xfrm>
            <a:off x="9512301" y="2000935"/>
            <a:ext cx="136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Tx/>
              <a:buNone/>
            </a:pPr>
            <a:r>
              <a:rPr lang="zh-CN" altLang="en-US" sz="3600">
                <a:solidFill>
                  <a:srgbClr val="FFFFFF"/>
                </a:solidFill>
                <a:sym typeface="微软雅黑" panose="020B0503020204020204" pitchFamily="34" charset="-122"/>
              </a:rPr>
              <a:t>②</a:t>
            </a:r>
            <a:endParaRPr lang="zh-CN" altLang="en-US" sz="1800">
              <a:solidFill>
                <a:srgbClr val="000000"/>
              </a:solidFill>
              <a:latin typeface="Century Schoolbook" panose="02040604050505020304" pitchFamily="18" charset="0"/>
              <a:ea typeface="宋体" panose="02010600030101010101" pitchFamily="2" charset="-122"/>
            </a:endParaRPr>
          </a:p>
        </p:txBody>
      </p:sp>
      <p:sp>
        <p:nvSpPr>
          <p:cNvPr id="99335" name="矩形 36"/>
          <p:cNvSpPr>
            <a:spLocks noChangeArrowheads="1"/>
          </p:cNvSpPr>
          <p:nvPr/>
        </p:nvSpPr>
        <p:spPr bwMode="auto">
          <a:xfrm>
            <a:off x="9785350" y="2970214"/>
            <a:ext cx="882650" cy="3455987"/>
          </a:xfrm>
          <a:prstGeom prst="rect">
            <a:avLst/>
          </a:prstGeom>
          <a:solidFill>
            <a:srgbClr val="FFFFFF">
              <a:alpha val="5607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algn="ctr" eaLnBrk="1" hangingPunct="1">
              <a:spcBef>
                <a:spcPct val="0"/>
              </a:spcBef>
              <a:buFontTx/>
              <a:buNone/>
            </a:pPr>
            <a:endParaRPr lang="zh-CN" altLang="en-US" sz="1800">
              <a:solidFill>
                <a:srgbClr val="FFFFFF"/>
              </a:solidFill>
              <a:latin typeface="微软雅黑" panose="020B0503020204020204" pitchFamily="34" charset="-122"/>
              <a:sym typeface="微软雅黑" panose="020B0503020204020204" pitchFamily="34" charset="-122"/>
            </a:endParaRPr>
          </a:p>
        </p:txBody>
      </p:sp>
      <p:sp>
        <p:nvSpPr>
          <p:cNvPr id="28686" name="TextBox 5"/>
          <p:cNvSpPr>
            <a:spLocks noChangeArrowheads="1"/>
          </p:cNvSpPr>
          <p:nvPr/>
        </p:nvSpPr>
        <p:spPr bwMode="auto">
          <a:xfrm>
            <a:off x="1914526" y="1862436"/>
            <a:ext cx="2092325" cy="1569660"/>
          </a:xfrm>
          <a:prstGeom prst="rect">
            <a:avLst/>
          </a:prstGeom>
          <a:solidFill>
            <a:srgbClr val="0070C0"/>
          </a:solidFill>
          <a:ln w="9525">
            <a:solidFill>
              <a:srgbClr val="0070C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r>
              <a:rPr lang="zh-CN" altLang="en-US" sz="2000" b="1" dirty="0">
                <a:solidFill>
                  <a:srgbClr val="FFFFFF"/>
                </a:solidFill>
                <a:sym typeface="微软雅黑" panose="020B0503020204020204" pitchFamily="34" charset="-122"/>
              </a:rPr>
              <a:t>     </a:t>
            </a:r>
            <a:r>
              <a:rPr lang="zh-CN" altLang="en-US" sz="2400" dirty="0">
                <a:solidFill>
                  <a:srgbClr val="FFFFFF"/>
                </a:solidFill>
                <a:sym typeface="微软雅黑" panose="020B0503020204020204" pitchFamily="34" charset="-122"/>
              </a:rPr>
              <a:t>视频片段看完后无缝对接测试功能,在线完成作业。</a:t>
            </a:r>
            <a:endParaRPr lang="zh-CN" altLang="en-US" sz="2400" dirty="0">
              <a:solidFill>
                <a:srgbClr val="000000"/>
              </a:solidFill>
              <a:latin typeface="Century Schoolbook" panose="02040604050505020304" pitchFamily="18" charset="0"/>
              <a:ea typeface="宋体" panose="02010600030101010101" pitchFamily="2" charset="-122"/>
            </a:endParaRPr>
          </a:p>
        </p:txBody>
      </p:sp>
      <p:grpSp>
        <p:nvGrpSpPr>
          <p:cNvPr id="3" name="组合 2"/>
          <p:cNvGrpSpPr/>
          <p:nvPr/>
        </p:nvGrpSpPr>
        <p:grpSpPr>
          <a:xfrm>
            <a:off x="4144962" y="-1"/>
            <a:ext cx="6524627" cy="6087693"/>
            <a:chOff x="2581275" y="565150"/>
            <a:chExt cx="6563360" cy="6234960"/>
          </a:xfrm>
        </p:grpSpPr>
        <p:pic>
          <p:nvPicPr>
            <p:cNvPr id="993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565150"/>
              <a:ext cx="6563360" cy="6234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45" name="AutoShape 17"/>
            <p:cNvSpPr>
              <a:spLocks noChangeArrowheads="1"/>
            </p:cNvSpPr>
            <p:nvPr/>
          </p:nvSpPr>
          <p:spPr bwMode="auto">
            <a:xfrm>
              <a:off x="4657291" y="1864629"/>
              <a:ext cx="4147586" cy="3822246"/>
            </a:xfrm>
            <a:prstGeom prst="flowChartProcess">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endParaRPr lang="zh-CN" altLang="en-US" sz="1800">
                <a:solidFill>
                  <a:srgbClr val="000000"/>
                </a:solidFill>
                <a:latin typeface="Century Schoolbook" panose="02040604050505020304" pitchFamily="18" charset="0"/>
                <a:ea typeface="宋体" panose="02010600030101010101" pitchFamily="2" charset="-122"/>
              </a:endParaRPr>
            </a:p>
          </p:txBody>
        </p:sp>
      </p:grpSp>
      <p:sp>
        <p:nvSpPr>
          <p:cNvPr id="99339" name="Text Box 18"/>
          <p:cNvSpPr txBox="1">
            <a:spLocks noChangeArrowheads="1"/>
          </p:cNvSpPr>
          <p:nvPr/>
        </p:nvSpPr>
        <p:spPr bwMode="auto">
          <a:xfrm>
            <a:off x="6080126" y="1340043"/>
            <a:ext cx="4397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r>
              <a:rPr lang="zh-CN" altLang="en-US" sz="1800" b="1" dirty="0">
                <a:solidFill>
                  <a:srgbClr val="FFFFFF"/>
                </a:solidFill>
                <a:latin typeface="Century Schoolbook" panose="02040604050505020304" pitchFamily="18" charset="0"/>
              </a:rPr>
              <a:t>胡蓝党案中涉及到的人物有哪些？（多选）</a:t>
            </a:r>
          </a:p>
        </p:txBody>
      </p:sp>
      <p:sp>
        <p:nvSpPr>
          <p:cNvPr id="99340" name="Text Box 19"/>
          <p:cNvSpPr txBox="1">
            <a:spLocks noChangeArrowheads="1"/>
          </p:cNvSpPr>
          <p:nvPr/>
        </p:nvSpPr>
        <p:spPr bwMode="auto">
          <a:xfrm>
            <a:off x="6183314" y="2144906"/>
            <a:ext cx="43973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r>
              <a:rPr lang="zh-CN" altLang="en-US" sz="1800" b="1">
                <a:solidFill>
                  <a:srgbClr val="FFFFFF"/>
                </a:solidFill>
                <a:latin typeface="Century Schoolbook" panose="02040604050505020304" pitchFamily="18" charset="0"/>
              </a:rPr>
              <a:t> □    李善长</a:t>
            </a:r>
          </a:p>
        </p:txBody>
      </p:sp>
      <p:sp>
        <p:nvSpPr>
          <p:cNvPr id="99341" name="Text Box 20"/>
          <p:cNvSpPr txBox="1">
            <a:spLocks noChangeArrowheads="1"/>
          </p:cNvSpPr>
          <p:nvPr/>
        </p:nvSpPr>
        <p:spPr bwMode="auto">
          <a:xfrm>
            <a:off x="6237286" y="2841885"/>
            <a:ext cx="43973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r>
              <a:rPr lang="zh-CN" altLang="en-US" sz="1800" b="1" dirty="0">
                <a:solidFill>
                  <a:srgbClr val="FFFFFF"/>
                </a:solidFill>
                <a:latin typeface="Century Schoolbook" panose="02040604050505020304" pitchFamily="18" charset="0"/>
              </a:rPr>
              <a:t>□    徐达</a:t>
            </a:r>
            <a:endParaRPr lang="zh-CN" altLang="en-US" sz="1800" dirty="0">
              <a:solidFill>
                <a:srgbClr val="000000"/>
              </a:solidFill>
              <a:latin typeface="Century Schoolbook" panose="02040604050505020304" pitchFamily="18" charset="0"/>
              <a:ea typeface="宋体" panose="02010600030101010101" pitchFamily="2" charset="-122"/>
            </a:endParaRPr>
          </a:p>
        </p:txBody>
      </p:sp>
      <p:sp>
        <p:nvSpPr>
          <p:cNvPr id="99342" name="Text Box 21"/>
          <p:cNvSpPr txBox="1">
            <a:spLocks noChangeArrowheads="1"/>
          </p:cNvSpPr>
          <p:nvPr/>
        </p:nvSpPr>
        <p:spPr bwMode="auto">
          <a:xfrm>
            <a:off x="6237285" y="3572828"/>
            <a:ext cx="43973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r>
              <a:rPr lang="zh-CN" altLang="en-US" sz="1800" b="1" dirty="0">
                <a:solidFill>
                  <a:srgbClr val="FFFFFF"/>
                </a:solidFill>
                <a:latin typeface="Century Schoolbook" panose="02040604050505020304" pitchFamily="18" charset="0"/>
              </a:rPr>
              <a:t>□    常遇春</a:t>
            </a:r>
            <a:endParaRPr lang="zh-CN" altLang="en-US" sz="1800" dirty="0">
              <a:solidFill>
                <a:srgbClr val="000000"/>
              </a:solidFill>
              <a:latin typeface="Century Schoolbook" panose="02040604050505020304" pitchFamily="18" charset="0"/>
              <a:ea typeface="宋体" panose="02010600030101010101" pitchFamily="2" charset="-122"/>
            </a:endParaRPr>
          </a:p>
        </p:txBody>
      </p:sp>
      <p:sp>
        <p:nvSpPr>
          <p:cNvPr id="99343" name="Text Box 22"/>
          <p:cNvSpPr txBox="1">
            <a:spLocks noChangeArrowheads="1"/>
          </p:cNvSpPr>
          <p:nvPr/>
        </p:nvSpPr>
        <p:spPr bwMode="auto">
          <a:xfrm>
            <a:off x="6237284" y="4303771"/>
            <a:ext cx="43973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微软雅黑" panose="020B0503020204020204" pitchFamily="34" charset="-122"/>
                <a:sym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ea typeface="微软雅黑" panose="020B0503020204020204" pitchFamily="34" charset="-122"/>
                <a:sym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微软雅黑" panose="020B0503020204020204" pitchFamily="34" charset="-122"/>
                <a:sym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微软雅黑" panose="020B0503020204020204" pitchFamily="34" charset="-122"/>
                <a:sym typeface="Verdana" panose="020B0604030504040204" pitchFamily="34" charset="0"/>
              </a:defRPr>
            </a:lvl9pPr>
          </a:lstStyle>
          <a:p>
            <a:pPr eaLnBrk="1" hangingPunct="1">
              <a:spcBef>
                <a:spcPct val="0"/>
              </a:spcBef>
              <a:buFontTx/>
              <a:buNone/>
            </a:pPr>
            <a:r>
              <a:rPr lang="zh-CN" altLang="en-US" sz="1800" b="1">
                <a:solidFill>
                  <a:srgbClr val="FFFFFF"/>
                </a:solidFill>
                <a:latin typeface="Century Schoolbook" panose="02040604050505020304" pitchFamily="18" charset="0"/>
              </a:rPr>
              <a:t>□    刘伯温</a:t>
            </a:r>
            <a:endParaRPr lang="zh-CN" altLang="en-US" sz="1800">
              <a:solidFill>
                <a:srgbClr val="000000"/>
              </a:solidFill>
              <a:latin typeface="Century Schoolbook" panose="02040604050505020304" pitchFamily="18" charset="0"/>
              <a:ea typeface="宋体" panose="02010600030101010101" pitchFamily="2" charset="-122"/>
            </a:endParaRPr>
          </a:p>
        </p:txBody>
      </p:sp>
      <p:sp>
        <p:nvSpPr>
          <p:cNvPr id="19" name="标题 4"/>
          <p:cNvSpPr txBox="1">
            <a:spLocks/>
          </p:cNvSpPr>
          <p:nvPr/>
        </p:nvSpPr>
        <p:spPr>
          <a:xfrm>
            <a:off x="1981200" y="259548"/>
            <a:ext cx="4546848" cy="1143000"/>
          </a:xfrm>
          <a:prstGeom prst="rect">
            <a:avLst/>
          </a:prstGeom>
        </p:spPr>
        <p:txBody>
          <a:bodyPr/>
          <a:lstStyle>
            <a:lvl1pPr marL="914400" indent="-914400" algn="l" rtl="0" eaLnBrk="0" fontAlgn="base" hangingPunct="0">
              <a:spcBef>
                <a:spcPct val="0"/>
              </a:spcBef>
              <a:spcAft>
                <a:spcPct val="0"/>
              </a:spcAft>
              <a:defRPr sz="3200" kern="1200">
                <a:solidFill>
                  <a:srgbClr val="0068B7"/>
                </a:solidFill>
                <a:latin typeface="+mj-lt"/>
                <a:ea typeface="+mj-ea"/>
                <a:cs typeface="+mj-cs"/>
                <a:sym typeface="Calibri" panose="020F0502020204030204" pitchFamily="34" charset="0"/>
              </a:defRPr>
            </a:lvl1pPr>
            <a:lvl2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2pPr>
            <a:lvl3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3pPr>
            <a:lvl4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4pPr>
            <a:lvl5pPr marL="914400" indent="-914400" algn="l" rtl="0" eaLnBrk="0" fontAlgn="base" hangingPunct="0">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5pPr>
            <a:lvl6pPr marL="13716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6pPr>
            <a:lvl7pPr marL="18288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7pPr>
            <a:lvl8pPr marL="22860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8pPr>
            <a:lvl9pPr marL="2743200" indent="-914400" algn="l" rtl="0" fontAlgn="base">
              <a:spcBef>
                <a:spcPct val="0"/>
              </a:spcBef>
              <a:spcAft>
                <a:spcPct val="0"/>
              </a:spcAft>
              <a:defRPr sz="3200">
                <a:solidFill>
                  <a:srgbClr val="0068B7"/>
                </a:solidFill>
                <a:latin typeface="Arial" panose="020B0604020202020204" pitchFamily="34" charset="0"/>
                <a:ea typeface="黑体" panose="02010609060101010101" pitchFamily="49" charset="-122"/>
                <a:sym typeface="Calibri" panose="020F0502020204030204" pitchFamily="34" charset="0"/>
              </a:defRPr>
            </a:lvl9pPr>
          </a:lstStyle>
          <a:p>
            <a:r>
              <a:rPr lang="zh-CN" altLang="en-US" dirty="0"/>
              <a:t>按知识单元</a:t>
            </a:r>
            <a:endParaRPr lang="en-US" altLang="zh-CN" dirty="0"/>
          </a:p>
          <a:p>
            <a:r>
              <a:rPr lang="zh-CN" altLang="en-US" dirty="0"/>
              <a:t>管理学习</a:t>
            </a:r>
          </a:p>
        </p:txBody>
      </p:sp>
    </p:spTree>
    <p:extLst>
      <p:ext uri="{BB962C8B-B14F-4D97-AF65-F5344CB8AC3E}">
        <p14:creationId xmlns:p14="http://schemas.microsoft.com/office/powerpoint/2010/main" val="20357093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anim calcmode="lin" valueType="num">
                                      <p:cBhvr additive="base">
                                        <p:cTn id="7" dur="500" fill="hold"/>
                                        <p:tgtEl>
                                          <p:spTgt spid="28686"/>
                                        </p:tgtEl>
                                        <p:attrNameLst>
                                          <p:attrName>ppt_x</p:attrName>
                                        </p:attrNameLst>
                                      </p:cBhvr>
                                      <p:tavLst>
                                        <p:tav tm="0">
                                          <p:val>
                                            <p:strVal val="#ppt_x"/>
                                          </p:val>
                                        </p:tav>
                                        <p:tav tm="100000">
                                          <p:val>
                                            <p:strVal val="#ppt_x"/>
                                          </p:val>
                                        </p:tav>
                                      </p:tavLst>
                                    </p:anim>
                                    <p:anim calcmode="lin" valueType="num">
                                      <p:cBhvr additive="base">
                                        <p:cTn id="8" dur="500" fill="hold"/>
                                        <p:tgtEl>
                                          <p:spTgt spid="28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bldLvl="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6131589" y="5950155"/>
            <a:ext cx="41640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sym typeface="Times New Roman" panose="02020603050405020304" pitchFamily="18" charset="0"/>
              </a:defRPr>
            </a:lvl9pPr>
          </a:lstStyle>
          <a:p>
            <a:pPr algn="r" eaLnBrk="1" hangingPunct="1">
              <a:spcBef>
                <a:spcPct val="0"/>
              </a:spcBef>
              <a:buFontTx/>
              <a:buNone/>
            </a:pPr>
            <a:r>
              <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陈超</a:t>
            </a:r>
          </a:p>
          <a:p>
            <a:pPr algn="r" eaLnBrk="1" hangingPunct="1">
              <a:spcBef>
                <a:spcPct val="0"/>
              </a:spcBef>
              <a:buFontTx/>
              <a:buNone/>
            </a:pPr>
            <a:fld id="{5CE06E84-1243-47BA-8A19-EB6B4365B1B6}" type="datetime2">
              <a:rPr lang="zh-CN" altLang="en-US" sz="20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2014年4月26日</a:t>
            </a:fld>
            <a:endParaRPr lang="zh-CN" altLang="en-US" sz="20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TextBox 14"/>
          <p:cNvSpPr>
            <a:spLocks noChangeArrowheads="1"/>
          </p:cNvSpPr>
          <p:nvPr/>
        </p:nvSpPr>
        <p:spPr bwMode="auto">
          <a:xfrm>
            <a:off x="3787775" y="2562225"/>
            <a:ext cx="434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3600" b="1">
                <a:solidFill>
                  <a:srgbClr val="C00000"/>
                </a:solidFill>
                <a:latin typeface="Verdana" panose="020B0604030504040204" pitchFamily="34" charset="0"/>
                <a:ea typeface="微软雅黑" panose="020B0503020204020204" pitchFamily="34" charset="-122"/>
                <a:sym typeface="微软雅黑" panose="020B0503020204020204" pitchFamily="34" charset="-122"/>
              </a:rPr>
              <a:t>谢谢您的耐心聆听！</a:t>
            </a:r>
            <a:endParaRPr lang="zh-CN" altLang="en-US">
              <a:solidFill>
                <a:srgbClr val="C00000"/>
              </a:solidFill>
            </a:endParaRPr>
          </a:p>
        </p:txBody>
      </p:sp>
      <p:pic>
        <p:nvPicPr>
          <p:cNvPr id="6" name="图片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47000" y="3036456"/>
            <a:ext cx="7620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灯片编号占位符 7"/>
          <p:cNvSpPr>
            <a:spLocks noGrp="1"/>
          </p:cNvSpPr>
          <p:nvPr>
            <p:ph type="sldNum" sz="quarter" idx="12"/>
          </p:nvPr>
        </p:nvSpPr>
        <p:spPr>
          <a:xfrm>
            <a:off x="10169795" y="6400802"/>
            <a:ext cx="1107806" cy="320675"/>
          </a:xfrm>
        </p:spPr>
        <p:txBody>
          <a:bodyPr/>
          <a:lstStyle/>
          <a:p>
            <a:fld id="{A2488255-CFE8-4F84-B046-287C598B7514}" type="slidenum">
              <a:rPr lang="en-US" altLang="zh-CN" smtClean="0">
                <a:solidFill>
                  <a:srgbClr val="C00000"/>
                </a:solidFill>
              </a:rPr>
              <a:pPr/>
              <a:t>48</a:t>
            </a:fld>
            <a:r>
              <a:rPr lang="en-US" altLang="zh-CN" smtClean="0">
                <a:solidFill>
                  <a:srgbClr val="C00000"/>
                </a:solidFill>
              </a:rPr>
              <a:t>/60</a:t>
            </a:r>
            <a:endParaRPr lang="en-US" altLang="zh-CN" dirty="0" smtClean="0">
              <a:solidFill>
                <a:srgbClr val="C00000"/>
              </a:solidFill>
            </a:endParaRPr>
          </a:p>
        </p:txBody>
      </p:sp>
    </p:spTree>
    <p:extLst>
      <p:ext uri="{BB962C8B-B14F-4D97-AF65-F5344CB8AC3E}">
        <p14:creationId xmlns:p14="http://schemas.microsoft.com/office/powerpoint/2010/main" val="12449803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2941911111"/>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3564834" y="2024414"/>
            <a:ext cx="7020339" cy="1938992"/>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美国麻省理工学院是网络公开课的先</a:t>
            </a:r>
            <a:r>
              <a:rPr lang="zh-CN" altLang="en-US" sz="2400" dirty="0" smtClean="0">
                <a:latin typeface="微软雅黑" panose="020B0503020204020204" pitchFamily="34" charset="-122"/>
                <a:ea typeface="微软雅黑" panose="020B0503020204020204" pitchFamily="34" charset="-122"/>
              </a:rPr>
              <a:t>驱。</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2001</a:t>
            </a:r>
            <a:r>
              <a:rPr lang="zh-CN" altLang="en-US" sz="2400" dirty="0" smtClean="0">
                <a:latin typeface="微软雅黑" panose="020B0503020204020204" pitchFamily="34" charset="-122"/>
                <a:ea typeface="微软雅黑" panose="020B0503020204020204" pitchFamily="34" charset="-122"/>
              </a:rPr>
              <a:t>年，</a:t>
            </a:r>
            <a:r>
              <a:rPr lang="en-US" altLang="zh-CN" sz="2400" dirty="0" smtClean="0">
                <a:latin typeface="微软雅黑" panose="020B0503020204020204" pitchFamily="34" charset="-122"/>
                <a:ea typeface="微软雅黑" panose="020B0503020204020204" pitchFamily="34" charset="-122"/>
              </a:rPr>
              <a:t>MIT</a:t>
            </a:r>
            <a:r>
              <a:rPr lang="zh-CN" altLang="en-US" sz="2400" dirty="0" smtClean="0">
                <a:latin typeface="微软雅黑" panose="020B0503020204020204" pitchFamily="34" charset="-122"/>
                <a:ea typeface="微软雅黑" panose="020B0503020204020204" pitchFamily="34" charset="-122"/>
              </a:rPr>
              <a:t>启</a:t>
            </a:r>
            <a:r>
              <a:rPr lang="zh-CN" altLang="en-US" sz="2400" dirty="0">
                <a:latin typeface="微软雅黑" panose="020B0503020204020204" pitchFamily="34" charset="-122"/>
                <a:ea typeface="微软雅黑" panose="020B0503020204020204" pitchFamily="34" charset="-122"/>
              </a:rPr>
              <a:t>动网络课程开放项目，将其从本科生教育到研究生教育的核心教学资料全部放到网络上，供任何人免费使用；这一举动带动了全球开放课程运动，各</a:t>
            </a:r>
            <a:r>
              <a:rPr lang="zh-CN" altLang="en-US" sz="2400" dirty="0" smtClean="0">
                <a:latin typeface="微软雅黑" panose="020B0503020204020204" pitchFamily="34" charset="-122"/>
                <a:ea typeface="微软雅黑" panose="020B0503020204020204" pitchFamily="34" charset="-122"/>
              </a:rPr>
              <a:t>国高</a:t>
            </a:r>
            <a:r>
              <a:rPr lang="zh-CN" altLang="en-US" sz="2400" dirty="0">
                <a:latin typeface="微软雅黑" panose="020B0503020204020204" pitchFamily="34" charset="-122"/>
                <a:ea typeface="微软雅黑" panose="020B0503020204020204" pitchFamily="34" charset="-122"/>
              </a:rPr>
              <a:t>校和教育组织纷纷加入。</a:t>
            </a:r>
          </a:p>
        </p:txBody>
      </p:sp>
      <p:pic>
        <p:nvPicPr>
          <p:cNvPr id="1026" name="Picture 2" descr="MIT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4287" y="1312309"/>
            <a:ext cx="1196147" cy="61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8398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124236459"/>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3544956" y="2123805"/>
            <a:ext cx="7179365" cy="1200329"/>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2003</a:t>
            </a:r>
            <a:r>
              <a:rPr lang="zh-CN" altLang="en-US" sz="2400" dirty="0">
                <a:latin typeface="微软雅黑" panose="020B0503020204020204" pitchFamily="34" charset="-122"/>
                <a:ea typeface="微软雅黑" panose="020B0503020204020204" pitchFamily="34" charset="-122"/>
              </a:rPr>
              <a:t>年，开放课程采用了“知识共享许可协议”（</a:t>
            </a:r>
            <a:r>
              <a:rPr lang="en-US" altLang="zh-CN" sz="2400" dirty="0">
                <a:latin typeface="微软雅黑" panose="020B0503020204020204" pitchFamily="34" charset="-122"/>
                <a:ea typeface="微软雅黑" panose="020B0503020204020204" pitchFamily="34" charset="-122"/>
              </a:rPr>
              <a:t>Creative Commons License</a:t>
            </a:r>
            <a:r>
              <a:rPr lang="zh-CN" altLang="en-US" sz="2400" dirty="0">
                <a:latin typeface="微软雅黑" panose="020B0503020204020204" pitchFamily="34" charset="-122"/>
                <a:ea typeface="微软雅黑" panose="020B0503020204020204" pitchFamily="34" charset="-122"/>
              </a:rPr>
              <a:t>）以保护知识的共享不被商业利用。</a:t>
            </a:r>
            <a:endParaRPr lang="en-US" altLang="zh-CN" sz="2400" dirty="0">
              <a:latin typeface="微软雅黑" panose="020B0503020204020204" pitchFamily="34" charset="-122"/>
              <a:ea typeface="微软雅黑" panose="020B0503020204020204" pitchFamily="34" charset="-122"/>
            </a:endParaRPr>
          </a:p>
        </p:txBody>
      </p:sp>
      <p:sp>
        <p:nvSpPr>
          <p:cNvPr id="5" name="矩形 4"/>
          <p:cNvSpPr/>
          <p:nvPr/>
        </p:nvSpPr>
        <p:spPr>
          <a:xfrm>
            <a:off x="3544957" y="3507721"/>
            <a:ext cx="7179364" cy="1200329"/>
          </a:xfrm>
          <a:prstGeom prst="rect">
            <a:avLst/>
          </a:prstGeom>
        </p:spPr>
        <p:txBody>
          <a:bodyPr wrap="square">
            <a:spAutoFit/>
          </a:bodyPr>
          <a:lstStyle/>
          <a:p>
            <a:r>
              <a:rPr lang="zh-CN" altLang="en-US" sz="2400" dirty="0">
                <a:latin typeface="微软雅黑" panose="020B0503020204020204" pitchFamily="34" charset="-122"/>
                <a:ea typeface="微软雅黑" panose="020B0503020204020204" pitchFamily="34" charset="-122"/>
              </a:rPr>
              <a:t>您在自己的作品上使用知识共享许可协议，并不意味着放弃您的著作权，而是在特定的条件下将您的部分权利授予公共领域内的使用者。</a:t>
            </a:r>
          </a:p>
        </p:txBody>
      </p:sp>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4957" y="993913"/>
            <a:ext cx="1107949" cy="1107949"/>
          </a:xfrm>
          <a:prstGeom prst="rect">
            <a:avLst/>
          </a:prstGeom>
        </p:spPr>
      </p:pic>
      <p:grpSp>
        <p:nvGrpSpPr>
          <p:cNvPr id="11" name="组合 10"/>
          <p:cNvGrpSpPr/>
          <p:nvPr/>
        </p:nvGrpSpPr>
        <p:grpSpPr>
          <a:xfrm>
            <a:off x="3641625" y="4743845"/>
            <a:ext cx="3668764" cy="634921"/>
            <a:chOff x="3641625" y="4614638"/>
            <a:chExt cx="3668764" cy="634921"/>
          </a:xfrm>
        </p:grpSpPr>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1625" y="4614638"/>
              <a:ext cx="634921" cy="634921"/>
            </a:xfrm>
            <a:prstGeom prst="rect">
              <a:avLst/>
            </a:prstGeom>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52906" y="4614638"/>
              <a:ext cx="634921" cy="634921"/>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4187" y="4614638"/>
              <a:ext cx="634921" cy="634921"/>
            </a:xfrm>
            <a:prstGeom prst="rect">
              <a:avLst/>
            </a:prstGeom>
          </p:spPr>
        </p:pic>
        <p:pic>
          <p:nvPicPr>
            <p:cNvPr id="10" name="图片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75468" y="4614638"/>
              <a:ext cx="634921" cy="634921"/>
            </a:xfrm>
            <a:prstGeom prst="rect">
              <a:avLst/>
            </a:prstGeom>
          </p:spPr>
        </p:pic>
      </p:grpSp>
      <p:sp>
        <p:nvSpPr>
          <p:cNvPr id="2" name="文本框 1"/>
          <p:cNvSpPr txBox="1"/>
          <p:nvPr/>
        </p:nvSpPr>
        <p:spPr>
          <a:xfrm>
            <a:off x="8249478" y="5903843"/>
            <a:ext cx="3190461" cy="230832"/>
          </a:xfrm>
          <a:prstGeom prst="rect">
            <a:avLst/>
          </a:prstGeom>
          <a:noFill/>
        </p:spPr>
        <p:txBody>
          <a:bodyPr wrap="square" rtlCol="0">
            <a:spAutoFit/>
          </a:bodyPr>
          <a:lstStyle/>
          <a:p>
            <a:r>
              <a:rPr lang="zh-CN" altLang="en-US" sz="900" dirty="0">
                <a:solidFill>
                  <a:schemeClr val="bg1"/>
                </a:solidFill>
              </a:rPr>
              <a:t>引</a:t>
            </a:r>
            <a:r>
              <a:rPr lang="zh-CN" altLang="en-US" sz="900" dirty="0" smtClean="0">
                <a:solidFill>
                  <a:schemeClr val="bg1"/>
                </a:solidFill>
              </a:rPr>
              <a:t>自：</a:t>
            </a:r>
            <a:r>
              <a:rPr lang="en-US" altLang="zh-CN" sz="900" dirty="0">
                <a:solidFill>
                  <a:schemeClr val="bg1"/>
                </a:solidFill>
              </a:rPr>
              <a:t>http://creativecommons.net.cn/licenses/licenses_exp/</a:t>
            </a:r>
            <a:endParaRPr lang="zh-CN" altLang="en-US" sz="900" dirty="0">
              <a:solidFill>
                <a:schemeClr val="bg1"/>
              </a:solidFill>
            </a:endParaRPr>
          </a:p>
        </p:txBody>
      </p:sp>
    </p:spTree>
    <p:extLst>
      <p:ext uri="{BB962C8B-B14F-4D97-AF65-F5344CB8AC3E}">
        <p14:creationId xmlns:p14="http://schemas.microsoft.com/office/powerpoint/2010/main" val="316620224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124236459"/>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2112" y="996793"/>
            <a:ext cx="634921" cy="634921"/>
          </a:xfrm>
          <a:prstGeom prst="rect">
            <a:avLst/>
          </a:prstGeom>
        </p:spPr>
      </p:pic>
      <p:pic>
        <p:nvPicPr>
          <p:cNvPr id="8" name="图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112" y="2129854"/>
            <a:ext cx="634921" cy="634921"/>
          </a:xfrm>
          <a:prstGeom prst="rect">
            <a:avLst/>
          </a:prstGeom>
        </p:spPr>
      </p:pic>
      <p:pic>
        <p:nvPicPr>
          <p:cNvPr id="9" name="图片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70342" y="3262915"/>
            <a:ext cx="634921" cy="634921"/>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62111" y="4395976"/>
            <a:ext cx="634921" cy="634921"/>
          </a:xfrm>
          <a:prstGeom prst="rect">
            <a:avLst/>
          </a:prstGeom>
        </p:spPr>
      </p:pic>
      <p:sp>
        <p:nvSpPr>
          <p:cNvPr id="2" name="矩形 1"/>
          <p:cNvSpPr/>
          <p:nvPr/>
        </p:nvSpPr>
        <p:spPr>
          <a:xfrm>
            <a:off x="4389782" y="852588"/>
            <a:ext cx="6920948" cy="1015663"/>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署名</a:t>
            </a:r>
            <a:r>
              <a:rPr lang="zh-CN" altLang="en-US" sz="2000" dirty="0">
                <a:latin typeface="微软雅黑" panose="020B0503020204020204" pitchFamily="34" charset="-122"/>
                <a:ea typeface="微软雅黑" panose="020B0503020204020204" pitchFamily="34" charset="-122"/>
              </a:rPr>
              <a:t>： 您允许他人对自己享有著作权的作品及演绎作品进行复制、发行、展览、表演、放映、广播或通过信息网络向公众传播，但在这些过程中对方必须保留您对原作品的署名。</a:t>
            </a:r>
          </a:p>
        </p:txBody>
      </p:sp>
      <p:sp>
        <p:nvSpPr>
          <p:cNvPr id="11" name="矩形 10"/>
          <p:cNvSpPr/>
          <p:nvPr/>
        </p:nvSpPr>
        <p:spPr>
          <a:xfrm>
            <a:off x="4389782" y="1985649"/>
            <a:ext cx="6920948" cy="1015663"/>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非商业性使用</a:t>
            </a:r>
            <a:r>
              <a:rPr lang="zh-CN" altLang="en-US" sz="2000" dirty="0">
                <a:latin typeface="微软雅黑" panose="020B0503020204020204" pitchFamily="34" charset="-122"/>
                <a:ea typeface="微软雅黑" panose="020B0503020204020204" pitchFamily="34" charset="-122"/>
              </a:rPr>
              <a:t>：您允许他人对您享有著作权的作品及演绎作品进行复制、发行、展览、表演、放映、广播或通过信息网络向公众传播，但仅限于非商业性目的。</a:t>
            </a:r>
          </a:p>
        </p:txBody>
      </p:sp>
      <p:sp>
        <p:nvSpPr>
          <p:cNvPr id="12" name="矩形 11"/>
          <p:cNvSpPr/>
          <p:nvPr/>
        </p:nvSpPr>
        <p:spPr>
          <a:xfrm>
            <a:off x="4389782" y="3118710"/>
            <a:ext cx="6920948" cy="1015663"/>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禁止演绎</a:t>
            </a:r>
            <a:r>
              <a:rPr lang="zh-CN" altLang="en-US" sz="2000" dirty="0">
                <a:latin typeface="微软雅黑" panose="020B0503020204020204" pitchFamily="34" charset="-122"/>
                <a:ea typeface="微软雅黑" panose="020B0503020204020204" pitchFamily="34" charset="-122"/>
              </a:rPr>
              <a:t>：您允许他人对您的作品原封不动地进行复制、发行、展览、表演、放映、广播或通过信息网络向公众传播，但不得进行演绎创作。</a:t>
            </a:r>
          </a:p>
        </p:txBody>
      </p:sp>
      <p:sp>
        <p:nvSpPr>
          <p:cNvPr id="13" name="矩形 12"/>
          <p:cNvSpPr/>
          <p:nvPr/>
        </p:nvSpPr>
        <p:spPr>
          <a:xfrm>
            <a:off x="4389782" y="4384566"/>
            <a:ext cx="6920948"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rPr>
              <a:t>相同方式共享</a:t>
            </a:r>
            <a:r>
              <a:rPr lang="zh-CN" altLang="en-US" sz="2000" dirty="0">
                <a:latin typeface="微软雅黑" panose="020B0503020204020204" pitchFamily="34" charset="-122"/>
                <a:ea typeface="微软雅黑" panose="020B0503020204020204" pitchFamily="34" charset="-122"/>
              </a:rPr>
              <a:t>：只有在他人对演绎作品使用与您的原作品相同的许可协议的情况下，您才允许他人发行其演绎作品。</a:t>
            </a:r>
          </a:p>
        </p:txBody>
      </p:sp>
      <p:sp>
        <p:nvSpPr>
          <p:cNvPr id="14" name="文本框 13"/>
          <p:cNvSpPr txBox="1"/>
          <p:nvPr/>
        </p:nvSpPr>
        <p:spPr>
          <a:xfrm>
            <a:off x="8249478" y="5903843"/>
            <a:ext cx="3190461" cy="369332"/>
          </a:xfrm>
          <a:prstGeom prst="rect">
            <a:avLst/>
          </a:prstGeom>
          <a:noFill/>
        </p:spPr>
        <p:txBody>
          <a:bodyPr wrap="square" rtlCol="0">
            <a:spAutoFit/>
          </a:bodyPr>
          <a:lstStyle/>
          <a:p>
            <a:r>
              <a:rPr lang="zh-CN" altLang="en-US" sz="900" dirty="0">
                <a:solidFill>
                  <a:schemeClr val="bg1"/>
                </a:solidFill>
                <a:latin typeface="微软雅黑" panose="020B0503020204020204" pitchFamily="34" charset="-122"/>
                <a:ea typeface="微软雅黑" panose="020B0503020204020204" pitchFamily="34" charset="-122"/>
              </a:rPr>
              <a:t>引</a:t>
            </a:r>
            <a:r>
              <a:rPr lang="zh-CN" altLang="en-US" sz="900" dirty="0" smtClean="0">
                <a:solidFill>
                  <a:schemeClr val="bg1"/>
                </a:solidFill>
                <a:latin typeface="微软雅黑" panose="020B0503020204020204" pitchFamily="34" charset="-122"/>
                <a:ea typeface="微软雅黑" panose="020B0503020204020204" pitchFamily="34" charset="-122"/>
              </a:rPr>
              <a:t>自：</a:t>
            </a:r>
            <a:r>
              <a:rPr lang="en-US" altLang="zh-CN" sz="900" dirty="0">
                <a:solidFill>
                  <a:schemeClr val="bg1"/>
                </a:solidFill>
                <a:latin typeface="微软雅黑" panose="020B0503020204020204" pitchFamily="34" charset="-122"/>
                <a:ea typeface="微软雅黑" panose="020B0503020204020204" pitchFamily="34" charset="-122"/>
              </a:rPr>
              <a:t>http://creativecommons.net.cn/licenses/licenses_exp/</a:t>
            </a:r>
            <a:endParaRPr lang="zh-CN" altLang="en-US" sz="9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90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3124236459"/>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3385930" y="1376427"/>
            <a:ext cx="7656444" cy="830997"/>
          </a:xfrm>
          <a:prstGeom prst="rect">
            <a:avLst/>
          </a:prstGeom>
        </p:spPr>
        <p:txBody>
          <a:bodyPr wrap="square">
            <a:spAutoFit/>
          </a:bodyPr>
          <a:lstStyle/>
          <a:p>
            <a:r>
              <a:rPr lang="zh-CN" altLang="en-US" sz="2400" dirty="0" smtClean="0">
                <a:latin typeface="微软雅黑" panose="020B0503020204020204" pitchFamily="34" charset="-122"/>
                <a:ea typeface="微软雅黑" panose="020B0503020204020204" pitchFamily="34" charset="-122"/>
              </a:rPr>
              <a:t>将以上的</a:t>
            </a:r>
            <a:r>
              <a:rPr lang="zh-CN" altLang="en-US" sz="2400" dirty="0">
                <a:latin typeface="微软雅黑" panose="020B0503020204020204" pitchFamily="34" charset="-122"/>
                <a:ea typeface="微软雅黑" panose="020B0503020204020204" pitchFamily="34" charset="-122"/>
              </a:rPr>
              <a:t>选项进行组合、搭配</a:t>
            </a:r>
            <a:r>
              <a:rPr lang="zh-CN" altLang="en-US" sz="2400" dirty="0" smtClean="0">
                <a:latin typeface="微软雅黑" panose="020B0503020204020204" pitchFamily="34" charset="-122"/>
                <a:ea typeface="微软雅黑" panose="020B0503020204020204" pitchFamily="34" charset="-122"/>
              </a:rPr>
              <a:t>，构成六</a:t>
            </a:r>
            <a:r>
              <a:rPr lang="zh-CN" altLang="en-US" sz="2400" dirty="0">
                <a:latin typeface="微软雅黑" panose="020B0503020204020204" pitchFamily="34" charset="-122"/>
                <a:ea typeface="微软雅黑" panose="020B0503020204020204" pitchFamily="34" charset="-122"/>
              </a:rPr>
              <a:t>套核心知识共享许可协议。</a:t>
            </a:r>
          </a:p>
        </p:txBody>
      </p:sp>
      <p:pic>
        <p:nvPicPr>
          <p:cNvPr id="6" name="图片 5"/>
          <p:cNvPicPr>
            <a:picLocks noChangeAspect="1"/>
          </p:cNvPicPr>
          <p:nvPr/>
        </p:nvPicPr>
        <p:blipFill>
          <a:blip r:embed="rId8"/>
          <a:stretch>
            <a:fillRect/>
          </a:stretch>
        </p:blipFill>
        <p:spPr>
          <a:xfrm>
            <a:off x="3385930" y="2207424"/>
            <a:ext cx="5610225" cy="857250"/>
          </a:xfrm>
          <a:prstGeom prst="rect">
            <a:avLst/>
          </a:prstGeom>
        </p:spPr>
      </p:pic>
      <p:pic>
        <p:nvPicPr>
          <p:cNvPr id="1028" name="Picture 4" descr="http://d.hiphotos.baidu.com/baike/c0%3Dbaike92%2C5%2C5%2C92%2C30/sign=ef840edef01f3a294ec5dd9cf84cd754/8326cffc1e178a82dad1d0a0f603738da8773912b21b30fc.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85930" y="3323197"/>
            <a:ext cx="1007032" cy="101379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94356" y="3323197"/>
            <a:ext cx="1013791" cy="1013791"/>
          </a:xfrm>
          <a:prstGeom prst="rect">
            <a:avLst/>
          </a:prstGeom>
        </p:spPr>
      </p:pic>
      <p:pic>
        <p:nvPicPr>
          <p:cNvPr id="1036" name="Picture 12" descr="https://encrypted-tbn1.gstatic.com/images?q=tbn:ANd9GcST97bf8PslNO97Ue_B7-vqD4qBS6zixeiZr-VdESmVlB7HRO-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09541" y="3323197"/>
            <a:ext cx="1013790" cy="101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11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extLst>
              <p:ext uri="{D42A27DB-BD31-4B8C-83A1-F6EECF244321}">
                <p14:modId xmlns:p14="http://schemas.microsoft.com/office/powerpoint/2010/main" val="1343476518"/>
              </p:ext>
            </p:extLst>
          </p:nvPr>
        </p:nvGraphicFramePr>
        <p:xfrm>
          <a:off x="1147417" y="1272208"/>
          <a:ext cx="1784626" cy="2659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3266661" y="2106691"/>
            <a:ext cx="8451575" cy="1200329"/>
          </a:xfrm>
          <a:prstGeom prst="rect">
            <a:avLst/>
          </a:prstGeom>
        </p:spPr>
        <p:txBody>
          <a:bodyPr wrap="square">
            <a:spAutoFit/>
          </a:bodyPr>
          <a:lstStyle/>
          <a:p>
            <a:r>
              <a:rPr lang="en-US" altLang="zh-CN" sz="2400" dirty="0">
                <a:latin typeface="微软雅黑" panose="020B0503020204020204" pitchFamily="34" charset="-122"/>
                <a:ea typeface="微软雅黑" panose="020B0503020204020204" pitchFamily="34" charset="-122"/>
              </a:rPr>
              <a:t>2006</a:t>
            </a:r>
            <a:r>
              <a:rPr lang="zh-CN" altLang="en-US" sz="2400" dirty="0">
                <a:latin typeface="微软雅黑" panose="020B0503020204020204" pitchFamily="34" charset="-122"/>
                <a:ea typeface="微软雅黑" panose="020B0503020204020204" pitchFamily="34" charset="-122"/>
              </a:rPr>
              <a:t>年，苹果公司开放了</a:t>
            </a:r>
            <a:r>
              <a:rPr lang="en-US" altLang="zh-CN" sz="2400" dirty="0">
                <a:latin typeface="微软雅黑" panose="020B0503020204020204" pitchFamily="34" charset="-122"/>
                <a:ea typeface="微软雅黑" panose="020B0503020204020204" pitchFamily="34" charset="-122"/>
              </a:rPr>
              <a:t>iTunes U</a:t>
            </a:r>
            <a:r>
              <a:rPr lang="zh-CN" altLang="en-US" sz="2400" dirty="0">
                <a:latin typeface="微软雅黑" panose="020B0503020204020204" pitchFamily="34" charset="-122"/>
                <a:ea typeface="微软雅黑" panose="020B0503020204020204" pitchFamily="34" charset="-122"/>
              </a:rPr>
              <a:t>学习频道，把世界各地高校的公开课课程资料集中了起来</a:t>
            </a:r>
            <a:r>
              <a:rPr lang="zh-CN" altLang="en-US" sz="2400" dirty="0" smtClean="0">
                <a:latin typeface="微软雅黑" panose="020B0503020204020204" pitchFamily="34" charset="-122"/>
                <a:ea typeface="微软雅黑" panose="020B0503020204020204" pitchFamily="34" charset="-122"/>
              </a:rPr>
              <a:t>，搭建了最早的世界级的网络课程学习平台，加</a:t>
            </a:r>
            <a:r>
              <a:rPr lang="zh-CN" altLang="en-US" sz="2400" dirty="0">
                <a:latin typeface="微软雅黑" panose="020B0503020204020204" pitchFamily="34" charset="-122"/>
                <a:ea typeface="微软雅黑" panose="020B0503020204020204" pitchFamily="34" charset="-122"/>
              </a:rPr>
              <a:t>速了网络公开课的传播</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p:txBody>
      </p:sp>
      <p:pic>
        <p:nvPicPr>
          <p:cNvPr id="1026" name="Picture 2" descr="iTunes U。这是你的课堂。这样教学，那样新鲜。"/>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006" y="971326"/>
            <a:ext cx="85534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780209"/>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事件">
  <a:themeElements>
    <a:clrScheme name="主要事件">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事件">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主要事件</Template>
  <TotalTime>4090</TotalTime>
  <Words>3451</Words>
  <Application>Microsoft Office PowerPoint</Application>
  <PresentationFormat>宽屏</PresentationFormat>
  <Paragraphs>321</Paragraphs>
  <Slides>48</Slides>
  <Notes>34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48</vt:i4>
      </vt:variant>
    </vt:vector>
  </HeadingPairs>
  <TitlesOfParts>
    <vt:vector size="61" baseType="lpstr">
      <vt:lpstr>Century Schoolbook</vt:lpstr>
      <vt:lpstr>나눔 고딕</vt:lpstr>
      <vt:lpstr>黑体</vt:lpstr>
      <vt:lpstr>华文楷体</vt:lpstr>
      <vt:lpstr>宋体</vt:lpstr>
      <vt:lpstr>Microsoft YaHei</vt:lpstr>
      <vt:lpstr>Microsoft YaHei</vt:lpstr>
      <vt:lpstr>Arial</vt:lpstr>
      <vt:lpstr>Arial Black</vt:lpstr>
      <vt:lpstr>Calibri</vt:lpstr>
      <vt:lpstr>Times New Roman</vt:lpstr>
      <vt:lpstr>Verdana</vt:lpstr>
      <vt:lpstr>主要事件</vt:lpstr>
      <vt:lpstr>网络课程与学习中心项目介绍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安徽网络课程学习中心项目介绍</vt:lpstr>
      <vt:lpstr>PowerPoint 演示文稿</vt:lpstr>
      <vt:lpstr>PowerPoint 演示文稿</vt:lpstr>
      <vt:lpstr>PowerPoint 演示文稿</vt:lpstr>
      <vt:lpstr>项目主要工作</vt:lpstr>
      <vt:lpstr>平台基本角色</vt:lpstr>
      <vt:lpstr>总体目标</vt:lpstr>
      <vt:lpstr>PowerPoint 演示文稿</vt:lpstr>
      <vt:lpstr>PowerPoint 演示文稿</vt:lpstr>
      <vt:lpstr> </vt:lpstr>
      <vt:lpstr> </vt:lpstr>
      <vt:lpstr>PowerPoint 演示文稿</vt:lpstr>
      <vt:lpstr>课程知识单元化 </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郭磊</dc:creator>
  <cp:lastModifiedBy>郭磊</cp:lastModifiedBy>
  <cp:revision>501</cp:revision>
  <cp:lastPrinted>2013-12-26T09:14:29Z</cp:lastPrinted>
  <dcterms:created xsi:type="dcterms:W3CDTF">2013-12-19T03:03:31Z</dcterms:created>
  <dcterms:modified xsi:type="dcterms:W3CDTF">2014-04-26T07:53:27Z</dcterms:modified>
</cp:coreProperties>
</file>