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437" r:id="rId3"/>
    <p:sldId id="436" r:id="rId4"/>
    <p:sldId id="427" r:id="rId5"/>
    <p:sldId id="374" r:id="rId6"/>
    <p:sldId id="257" r:id="rId7"/>
    <p:sldId id="377" r:id="rId8"/>
    <p:sldId id="378" r:id="rId9"/>
    <p:sldId id="379" r:id="rId10"/>
    <p:sldId id="448" r:id="rId11"/>
    <p:sldId id="447" r:id="rId12"/>
    <p:sldId id="445" r:id="rId13"/>
    <p:sldId id="446" r:id="rId14"/>
    <p:sldId id="440" r:id="rId15"/>
    <p:sldId id="441" r:id="rId16"/>
    <p:sldId id="442" r:id="rId17"/>
    <p:sldId id="443" r:id="rId18"/>
    <p:sldId id="444" r:id="rId19"/>
    <p:sldId id="417" r:id="rId20"/>
    <p:sldId id="439" r:id="rId21"/>
    <p:sldId id="428" r:id="rId22"/>
    <p:sldId id="430" r:id="rId23"/>
    <p:sldId id="438" r:id="rId24"/>
    <p:sldId id="434" r:id="rId25"/>
    <p:sldId id="431" r:id="rId26"/>
    <p:sldId id="432" r:id="rId27"/>
    <p:sldId id="450" r:id="rId28"/>
    <p:sldId id="451" r:id="rId29"/>
    <p:sldId id="452" r:id="rId30"/>
    <p:sldId id="453" r:id="rId31"/>
    <p:sldId id="454" r:id="rId32"/>
    <p:sldId id="426" r:id="rId33"/>
    <p:sldId id="403" r:id="rId34"/>
    <p:sldId id="410" r:id="rId35"/>
    <p:sldId id="402" r:id="rId36"/>
    <p:sldId id="449" r:id="rId37"/>
    <p:sldId id="433" r:id="rId38"/>
  </p:sldIdLst>
  <p:sldSz cx="9144000" cy="5143500" type="screen16x9"/>
  <p:notesSz cx="6858000" cy="9144000"/>
  <p:defaultTextStyle>
    <a:defPPr>
      <a:defRPr lang="en-US"/>
    </a:defPPr>
    <a:lvl1pPr marL="0" algn="l" defTabSz="933145" rtl="0" eaLnBrk="1" latinLnBrk="0" hangingPunct="1">
      <a:defRPr sz="1837" kern="1200">
        <a:solidFill>
          <a:schemeClr val="tx1"/>
        </a:solidFill>
        <a:latin typeface="+mn-lt"/>
        <a:ea typeface="+mn-ea"/>
        <a:cs typeface="+mn-cs"/>
      </a:defRPr>
    </a:lvl1pPr>
    <a:lvl2pPr marL="466573" algn="l" defTabSz="933145" rtl="0" eaLnBrk="1" latinLnBrk="0" hangingPunct="1">
      <a:defRPr sz="1837" kern="1200">
        <a:solidFill>
          <a:schemeClr val="tx1"/>
        </a:solidFill>
        <a:latin typeface="+mn-lt"/>
        <a:ea typeface="+mn-ea"/>
        <a:cs typeface="+mn-cs"/>
      </a:defRPr>
    </a:lvl2pPr>
    <a:lvl3pPr marL="933145" algn="l" defTabSz="933145" rtl="0" eaLnBrk="1" latinLnBrk="0" hangingPunct="1">
      <a:defRPr sz="1837" kern="1200">
        <a:solidFill>
          <a:schemeClr val="tx1"/>
        </a:solidFill>
        <a:latin typeface="+mn-lt"/>
        <a:ea typeface="+mn-ea"/>
        <a:cs typeface="+mn-cs"/>
      </a:defRPr>
    </a:lvl3pPr>
    <a:lvl4pPr marL="1399718" algn="l" defTabSz="933145" rtl="0" eaLnBrk="1" latinLnBrk="0" hangingPunct="1">
      <a:defRPr sz="1837" kern="1200">
        <a:solidFill>
          <a:schemeClr val="tx1"/>
        </a:solidFill>
        <a:latin typeface="+mn-lt"/>
        <a:ea typeface="+mn-ea"/>
        <a:cs typeface="+mn-cs"/>
      </a:defRPr>
    </a:lvl4pPr>
    <a:lvl5pPr marL="1866290" algn="l" defTabSz="933145" rtl="0" eaLnBrk="1" latinLnBrk="0" hangingPunct="1">
      <a:defRPr sz="1837" kern="1200">
        <a:solidFill>
          <a:schemeClr val="tx1"/>
        </a:solidFill>
        <a:latin typeface="+mn-lt"/>
        <a:ea typeface="+mn-ea"/>
        <a:cs typeface="+mn-cs"/>
      </a:defRPr>
    </a:lvl5pPr>
    <a:lvl6pPr marL="2332863" algn="l" defTabSz="933145" rtl="0" eaLnBrk="1" latinLnBrk="0" hangingPunct="1">
      <a:defRPr sz="1837" kern="1200">
        <a:solidFill>
          <a:schemeClr val="tx1"/>
        </a:solidFill>
        <a:latin typeface="+mn-lt"/>
        <a:ea typeface="+mn-ea"/>
        <a:cs typeface="+mn-cs"/>
      </a:defRPr>
    </a:lvl6pPr>
    <a:lvl7pPr marL="2799436" algn="l" defTabSz="933145" rtl="0" eaLnBrk="1" latinLnBrk="0" hangingPunct="1">
      <a:defRPr sz="1837" kern="1200">
        <a:solidFill>
          <a:schemeClr val="tx1"/>
        </a:solidFill>
        <a:latin typeface="+mn-lt"/>
        <a:ea typeface="+mn-ea"/>
        <a:cs typeface="+mn-cs"/>
      </a:defRPr>
    </a:lvl7pPr>
    <a:lvl8pPr marL="3266008" algn="l" defTabSz="933145" rtl="0" eaLnBrk="1" latinLnBrk="0" hangingPunct="1">
      <a:defRPr sz="1837" kern="1200">
        <a:solidFill>
          <a:schemeClr val="tx1"/>
        </a:solidFill>
        <a:latin typeface="+mn-lt"/>
        <a:ea typeface="+mn-ea"/>
        <a:cs typeface="+mn-cs"/>
      </a:defRPr>
    </a:lvl8pPr>
    <a:lvl9pPr marL="3732581" algn="l" defTabSz="933145" rtl="0" eaLnBrk="1" latinLnBrk="0" hangingPunct="1">
      <a:defRPr sz="183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349E85"/>
    <a:srgbClr val="006600"/>
    <a:srgbClr val="008000"/>
    <a:srgbClr val="45C1A4"/>
    <a:srgbClr val="0E7FB7"/>
    <a:srgbClr val="4BACC6"/>
    <a:srgbClr val="B9D5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77006" autoAdjust="0"/>
  </p:normalViewPr>
  <p:slideViewPr>
    <p:cSldViewPr>
      <p:cViewPr varScale="1">
        <p:scale>
          <a:sx n="91" d="100"/>
          <a:sy n="91" d="100"/>
        </p:scale>
        <p:origin x="1282" y="72"/>
      </p:cViewPr>
      <p:guideLst>
        <p:guide orient="horz" pos="1621"/>
        <p:guide pos="2880"/>
      </p:guideLst>
    </p:cSldViewPr>
  </p:slideViewPr>
  <p:notesTextViewPr>
    <p:cViewPr>
      <p:scale>
        <a:sx n="1" d="1"/>
        <a:sy n="1" d="1"/>
      </p:scale>
      <p:origin x="0" y="0"/>
    </p:cViewPr>
  </p:notesTextViewPr>
  <p:sorterViewPr>
    <p:cViewPr>
      <p:scale>
        <a:sx n="95" d="100"/>
        <a:sy n="95" d="100"/>
      </p:scale>
      <p:origin x="0" y="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45C1A4"/>
              </a:solidFill>
            </c:spPr>
          </c:dPt>
          <c:dPt>
            <c:idx val="1"/>
            <c:bubble3D val="0"/>
            <c:spPr>
              <a:solidFill>
                <a:srgbClr val="B9D51F"/>
              </a:solidFill>
            </c:spPr>
          </c:dPt>
          <c:dPt>
            <c:idx val="2"/>
            <c:bubble3D val="0"/>
            <c:spPr>
              <a:solidFill>
                <a:srgbClr val="4BACC6"/>
              </a:solidFill>
            </c:spPr>
          </c:dPt>
          <c:dPt>
            <c:idx val="3"/>
            <c:bubble3D val="0"/>
            <c:spPr>
              <a:solidFill>
                <a:srgbClr val="0E7FB7"/>
              </a:solidFill>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8</c:v>
                </c:pt>
                <c:pt idx="1">
                  <c:v>5</c:v>
                </c:pt>
                <c:pt idx="2">
                  <c:v>7</c:v>
                </c:pt>
                <c:pt idx="3">
                  <c:v>12</c:v>
                </c:pt>
              </c:numCache>
            </c:numRef>
          </c:val>
        </c:ser>
        <c:dLbls>
          <c:showLegendKey val="0"/>
          <c:showVal val="0"/>
          <c:showCatName val="0"/>
          <c:showSerName val="0"/>
          <c:showPercent val="0"/>
          <c:showBubbleSize val="0"/>
          <c:showLeaderLines val="0"/>
        </c:dLbls>
        <c:firstSliceAng val="0"/>
        <c:holeSize val="67"/>
      </c:doughnutChart>
    </c:plotArea>
    <c:plotVisOnly val="1"/>
    <c:dispBlanksAs val="zero"/>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9BD639-6777-4435-8CF2-101B633BFFA9}" type="datetimeFigureOut">
              <a:rPr lang="zh-CN" altLang="en-US" smtClean="0"/>
              <a:t>2019/12/20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69015-E710-4F1C-A435-EF2FDCA0CEA3}" type="slidenum">
              <a:rPr lang="zh-CN" altLang="en-US" smtClean="0"/>
              <a:t>‹#›</a:t>
            </a:fld>
            <a:endParaRPr lang="zh-CN" altLang="en-US"/>
          </a:p>
        </p:txBody>
      </p:sp>
    </p:spTree>
    <p:extLst>
      <p:ext uri="{BB962C8B-B14F-4D97-AF65-F5344CB8AC3E}">
        <p14:creationId xmlns:p14="http://schemas.microsoft.com/office/powerpoint/2010/main" val="2783008197"/>
      </p:ext>
    </p:extLst>
  </p:cSld>
  <p:clrMap bg1="lt1" tx1="dk1" bg2="lt2" tx2="dk2" accent1="accent1" accent2="accent2" accent3="accent3" accent4="accent4" accent5="accent5" accent6="accent6" hlink="hlink" folHlink="folHlink"/>
  <p:notesStyle>
    <a:lvl1pPr marL="0" algn="l" defTabSz="933145" rtl="0" eaLnBrk="1" latinLnBrk="0" hangingPunct="1">
      <a:defRPr sz="1225" kern="1200">
        <a:solidFill>
          <a:schemeClr val="tx1"/>
        </a:solidFill>
        <a:latin typeface="+mn-lt"/>
        <a:ea typeface="+mn-ea"/>
        <a:cs typeface="+mn-cs"/>
      </a:defRPr>
    </a:lvl1pPr>
    <a:lvl2pPr marL="466573" algn="l" defTabSz="933145" rtl="0" eaLnBrk="1" latinLnBrk="0" hangingPunct="1">
      <a:defRPr sz="1225" kern="1200">
        <a:solidFill>
          <a:schemeClr val="tx1"/>
        </a:solidFill>
        <a:latin typeface="+mn-lt"/>
        <a:ea typeface="+mn-ea"/>
        <a:cs typeface="+mn-cs"/>
      </a:defRPr>
    </a:lvl2pPr>
    <a:lvl3pPr marL="933145" algn="l" defTabSz="933145" rtl="0" eaLnBrk="1" latinLnBrk="0" hangingPunct="1">
      <a:defRPr sz="1225" kern="1200">
        <a:solidFill>
          <a:schemeClr val="tx1"/>
        </a:solidFill>
        <a:latin typeface="+mn-lt"/>
        <a:ea typeface="+mn-ea"/>
        <a:cs typeface="+mn-cs"/>
      </a:defRPr>
    </a:lvl3pPr>
    <a:lvl4pPr marL="1399718" algn="l" defTabSz="933145" rtl="0" eaLnBrk="1" latinLnBrk="0" hangingPunct="1">
      <a:defRPr sz="1225" kern="1200">
        <a:solidFill>
          <a:schemeClr val="tx1"/>
        </a:solidFill>
        <a:latin typeface="+mn-lt"/>
        <a:ea typeface="+mn-ea"/>
        <a:cs typeface="+mn-cs"/>
      </a:defRPr>
    </a:lvl4pPr>
    <a:lvl5pPr marL="1866290" algn="l" defTabSz="933145" rtl="0" eaLnBrk="1" latinLnBrk="0" hangingPunct="1">
      <a:defRPr sz="1225" kern="1200">
        <a:solidFill>
          <a:schemeClr val="tx1"/>
        </a:solidFill>
        <a:latin typeface="+mn-lt"/>
        <a:ea typeface="+mn-ea"/>
        <a:cs typeface="+mn-cs"/>
      </a:defRPr>
    </a:lvl5pPr>
    <a:lvl6pPr marL="2332863" algn="l" defTabSz="933145" rtl="0" eaLnBrk="1" latinLnBrk="0" hangingPunct="1">
      <a:defRPr sz="1225" kern="1200">
        <a:solidFill>
          <a:schemeClr val="tx1"/>
        </a:solidFill>
        <a:latin typeface="+mn-lt"/>
        <a:ea typeface="+mn-ea"/>
        <a:cs typeface="+mn-cs"/>
      </a:defRPr>
    </a:lvl6pPr>
    <a:lvl7pPr marL="2799436" algn="l" defTabSz="933145" rtl="0" eaLnBrk="1" latinLnBrk="0" hangingPunct="1">
      <a:defRPr sz="1225" kern="1200">
        <a:solidFill>
          <a:schemeClr val="tx1"/>
        </a:solidFill>
        <a:latin typeface="+mn-lt"/>
        <a:ea typeface="+mn-ea"/>
        <a:cs typeface="+mn-cs"/>
      </a:defRPr>
    </a:lvl7pPr>
    <a:lvl8pPr marL="3266008" algn="l" defTabSz="933145" rtl="0" eaLnBrk="1" latinLnBrk="0" hangingPunct="1">
      <a:defRPr sz="1225" kern="1200">
        <a:solidFill>
          <a:schemeClr val="tx1"/>
        </a:solidFill>
        <a:latin typeface="+mn-lt"/>
        <a:ea typeface="+mn-ea"/>
        <a:cs typeface="+mn-cs"/>
      </a:defRPr>
    </a:lvl8pPr>
    <a:lvl9pPr marL="3732581" algn="l" defTabSz="933145" rtl="0" eaLnBrk="1" latinLnBrk="0" hangingPunct="1">
      <a:defRPr sz="12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智慧图书馆是一个基于图书馆广泛性的体现与发展，是整体的综合的性的全方位体现。</a:t>
            </a:r>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2</a:t>
            </a:fld>
            <a:endParaRPr lang="zh-CN" altLang="en-US"/>
          </a:p>
        </p:txBody>
      </p:sp>
    </p:spTree>
    <p:extLst>
      <p:ext uri="{BB962C8B-B14F-4D97-AF65-F5344CB8AC3E}">
        <p14:creationId xmlns:p14="http://schemas.microsoft.com/office/powerpoint/2010/main" val="294619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gn="just" latinLnBrk="1">
              <a:lnSpc>
                <a:spcPct val="150000"/>
              </a:lnSpc>
              <a:buFont typeface="Arial" panose="020B0604020202020204" pitchFamily="34" charset="0"/>
              <a:buChar char="•"/>
              <a:defRPr/>
            </a:pPr>
            <a:r>
              <a:rPr lang="zh-CN" altLang="en-US" sz="1400" dirty="0" smtClean="0">
                <a:solidFill>
                  <a:schemeClr val="bg1"/>
                </a:solidFill>
                <a:latin typeface="+mn-ea"/>
                <a:ea typeface="+mn-ea"/>
              </a:rPr>
              <a:t>所有对外的请求和服务，我们都通过</a:t>
            </a:r>
            <a:r>
              <a:rPr lang="en-US" altLang="zh-CN" sz="1400" dirty="0" err="1" smtClean="0">
                <a:solidFill>
                  <a:schemeClr val="bg1"/>
                </a:solidFill>
                <a:latin typeface="+mn-ea"/>
                <a:ea typeface="+mn-ea"/>
              </a:rPr>
              <a:t>Zuul</a:t>
            </a:r>
            <a:r>
              <a:rPr lang="zh-CN" altLang="en-US" sz="1400" dirty="0" smtClean="0">
                <a:solidFill>
                  <a:schemeClr val="bg1"/>
                </a:solidFill>
                <a:latin typeface="+mn-ea"/>
                <a:ea typeface="+mn-ea"/>
              </a:rPr>
              <a:t>来进行转发，起到</a:t>
            </a:r>
            <a:r>
              <a:rPr lang="en-US" altLang="zh-CN" sz="1400" dirty="0" smtClean="0">
                <a:solidFill>
                  <a:schemeClr val="bg1"/>
                </a:solidFill>
                <a:latin typeface="+mn-ea"/>
                <a:ea typeface="+mn-ea"/>
              </a:rPr>
              <a:t>API</a:t>
            </a:r>
            <a:r>
              <a:rPr lang="zh-CN" altLang="en-US" sz="1400" dirty="0" smtClean="0">
                <a:solidFill>
                  <a:schemeClr val="bg1"/>
                </a:solidFill>
                <a:latin typeface="+mn-ea"/>
                <a:ea typeface="+mn-ea"/>
              </a:rPr>
              <a:t>网关的作用</a:t>
            </a:r>
            <a:endParaRPr lang="en-US" altLang="zh-CN" sz="1400" dirty="0" smtClean="0">
              <a:solidFill>
                <a:schemeClr val="bg1"/>
              </a:solidFill>
              <a:latin typeface="+mn-ea"/>
              <a:ea typeface="+mn-ea"/>
            </a:endParaRPr>
          </a:p>
          <a:p>
            <a:pPr marL="285750" indent="-285750" algn="just" latinLnBrk="1">
              <a:lnSpc>
                <a:spcPct val="150000"/>
              </a:lnSpc>
              <a:buFont typeface="Arial" panose="020B0604020202020204" pitchFamily="34" charset="0"/>
              <a:buChar char="•"/>
              <a:defRPr/>
            </a:pPr>
            <a:r>
              <a:rPr lang="en-US" altLang="zh-CN" sz="1400" dirty="0" err="1" smtClean="0">
                <a:solidFill>
                  <a:schemeClr val="bg1"/>
                </a:solidFill>
                <a:latin typeface="+mn-ea"/>
                <a:ea typeface="+mn-ea"/>
              </a:rPr>
              <a:t>Zuul</a:t>
            </a:r>
            <a:r>
              <a:rPr lang="zh-CN" altLang="en-US" sz="1400" dirty="0" smtClean="0">
                <a:solidFill>
                  <a:schemeClr val="bg1"/>
                </a:solidFill>
                <a:latin typeface="+mn-ea"/>
                <a:ea typeface="+mn-ea"/>
              </a:rPr>
              <a:t>网关和微服务之间使用</a:t>
            </a:r>
            <a:r>
              <a:rPr lang="en-US" altLang="zh-CN" sz="1400" dirty="0" smtClean="0">
                <a:solidFill>
                  <a:schemeClr val="bg1"/>
                </a:solidFill>
                <a:latin typeface="+mn-ea"/>
                <a:ea typeface="+mn-ea"/>
              </a:rPr>
              <a:t>Ribbon</a:t>
            </a:r>
            <a:r>
              <a:rPr lang="zh-CN" altLang="en-US" sz="1400" dirty="0" smtClean="0">
                <a:solidFill>
                  <a:schemeClr val="bg1"/>
                </a:solidFill>
                <a:latin typeface="+mn-ea"/>
                <a:ea typeface="+mn-ea"/>
              </a:rPr>
              <a:t>进行负载均衡</a:t>
            </a:r>
            <a:endParaRPr lang="en-US" altLang="zh-CN" sz="1400" dirty="0" smtClean="0">
              <a:solidFill>
                <a:schemeClr val="bg1"/>
              </a:solidFill>
              <a:latin typeface="+mn-ea"/>
              <a:ea typeface="+mn-ea"/>
            </a:endParaRPr>
          </a:p>
          <a:p>
            <a:pPr marL="285750" indent="-285750" algn="just" latinLnBrk="1">
              <a:lnSpc>
                <a:spcPct val="150000"/>
              </a:lnSpc>
              <a:buFont typeface="Arial" panose="020B0604020202020204" pitchFamily="34" charset="0"/>
              <a:buChar char="•"/>
              <a:defRPr/>
            </a:pPr>
            <a:r>
              <a:rPr lang="en-US" altLang="zh-CN" sz="1400" dirty="0" smtClean="0">
                <a:solidFill>
                  <a:schemeClr val="bg1"/>
                </a:solidFill>
                <a:latin typeface="+mn-ea"/>
                <a:ea typeface="+mn-ea"/>
              </a:rPr>
              <a:t>Eureka</a:t>
            </a:r>
            <a:r>
              <a:rPr lang="zh-CN" altLang="en-US" sz="1400" dirty="0" smtClean="0">
                <a:solidFill>
                  <a:schemeClr val="bg1"/>
                </a:solidFill>
                <a:latin typeface="+mn-ea"/>
                <a:ea typeface="+mn-ea"/>
              </a:rPr>
              <a:t>负责服务的注册与发现，进行服务治理</a:t>
            </a:r>
            <a:endParaRPr lang="en-US" altLang="zh-CN" sz="1400" dirty="0" smtClean="0">
              <a:solidFill>
                <a:schemeClr val="bg1"/>
              </a:solidFill>
              <a:latin typeface="+mn-ea"/>
              <a:ea typeface="+mn-ea"/>
            </a:endParaRPr>
          </a:p>
          <a:p>
            <a:pPr marL="285750" indent="-285750" algn="just" latinLnBrk="1">
              <a:lnSpc>
                <a:spcPct val="150000"/>
              </a:lnSpc>
              <a:buFont typeface="Arial" panose="020B0604020202020204" pitchFamily="34" charset="0"/>
              <a:buChar char="•"/>
              <a:defRPr/>
            </a:pPr>
            <a:r>
              <a:rPr lang="en-US" altLang="zh-CN" sz="1400" dirty="0" err="1" smtClean="0">
                <a:solidFill>
                  <a:schemeClr val="bg1"/>
                </a:solidFill>
                <a:latin typeface="+mn-ea"/>
                <a:ea typeface="+mn-ea"/>
              </a:rPr>
              <a:t>Hystrix</a:t>
            </a:r>
            <a:r>
              <a:rPr lang="en-US" altLang="zh-CN" sz="1400" dirty="0" smtClean="0">
                <a:solidFill>
                  <a:schemeClr val="bg1"/>
                </a:solidFill>
                <a:latin typeface="+mn-ea"/>
                <a:ea typeface="+mn-ea"/>
              </a:rPr>
              <a:t> </a:t>
            </a:r>
            <a:r>
              <a:rPr lang="zh-CN" altLang="en-US" sz="1400" dirty="0" smtClean="0">
                <a:solidFill>
                  <a:schemeClr val="bg1"/>
                </a:solidFill>
                <a:latin typeface="+mn-ea"/>
                <a:ea typeface="+mn-ea"/>
              </a:rPr>
              <a:t>负责监控服务之间的调用情况，连续多次失败进行熔断保护。</a:t>
            </a:r>
          </a:p>
          <a:p>
            <a:pPr marL="285750" indent="-285750" algn="just" latinLnBrk="1">
              <a:lnSpc>
                <a:spcPct val="150000"/>
              </a:lnSpc>
              <a:buFont typeface="Arial" panose="020B0604020202020204" pitchFamily="34" charset="0"/>
              <a:buChar char="•"/>
              <a:defRPr/>
            </a:pPr>
            <a:r>
              <a:rPr lang="en-US" altLang="zh-CN" sz="1400" dirty="0" err="1" smtClean="0">
                <a:solidFill>
                  <a:schemeClr val="bg1"/>
                </a:solidFill>
                <a:latin typeface="+mn-ea"/>
                <a:ea typeface="+mn-ea"/>
              </a:rPr>
              <a:t>Hystrix</a:t>
            </a:r>
            <a:r>
              <a:rPr lang="en-US" altLang="zh-CN" sz="1400" dirty="0" smtClean="0">
                <a:solidFill>
                  <a:schemeClr val="bg1"/>
                </a:solidFill>
                <a:latin typeface="+mn-ea"/>
                <a:ea typeface="+mn-ea"/>
              </a:rPr>
              <a:t> </a:t>
            </a:r>
            <a:r>
              <a:rPr lang="en-US" altLang="zh-CN" sz="1400" dirty="0" err="1" smtClean="0">
                <a:solidFill>
                  <a:schemeClr val="bg1"/>
                </a:solidFill>
                <a:latin typeface="+mn-ea"/>
                <a:ea typeface="+mn-ea"/>
              </a:rPr>
              <a:t>dashboard,Turbine</a:t>
            </a:r>
            <a:r>
              <a:rPr lang="en-US" altLang="zh-CN" sz="1400" dirty="0" smtClean="0">
                <a:solidFill>
                  <a:schemeClr val="bg1"/>
                </a:solidFill>
                <a:latin typeface="+mn-ea"/>
                <a:ea typeface="+mn-ea"/>
              </a:rPr>
              <a:t> </a:t>
            </a:r>
            <a:r>
              <a:rPr lang="zh-CN" altLang="en-US" sz="1400" dirty="0" smtClean="0">
                <a:solidFill>
                  <a:schemeClr val="bg1"/>
                </a:solidFill>
                <a:latin typeface="+mn-ea"/>
                <a:ea typeface="+mn-ea"/>
              </a:rPr>
              <a:t>负责监控 </a:t>
            </a:r>
            <a:r>
              <a:rPr lang="en-US" altLang="zh-CN" sz="1400" dirty="0" err="1" smtClean="0">
                <a:solidFill>
                  <a:schemeClr val="bg1"/>
                </a:solidFill>
                <a:latin typeface="+mn-ea"/>
                <a:ea typeface="+mn-ea"/>
              </a:rPr>
              <a:t>Hystrix</a:t>
            </a:r>
            <a:r>
              <a:rPr lang="zh-CN" altLang="en-US" sz="1400" dirty="0" smtClean="0">
                <a:solidFill>
                  <a:schemeClr val="bg1"/>
                </a:solidFill>
                <a:latin typeface="+mn-ea"/>
                <a:ea typeface="+mn-ea"/>
              </a:rPr>
              <a:t>的熔断情况，并给予图形化的展示</a:t>
            </a:r>
          </a:p>
          <a:p>
            <a:pPr marL="285750" indent="-285750" algn="just" latinLnBrk="1">
              <a:lnSpc>
                <a:spcPct val="150000"/>
              </a:lnSpc>
              <a:buFont typeface="Arial" panose="020B0604020202020204" pitchFamily="34" charset="0"/>
              <a:buChar char="•"/>
              <a:defRPr/>
            </a:pPr>
            <a:r>
              <a:rPr lang="zh-CN" altLang="en-US" sz="1400" dirty="0" smtClean="0">
                <a:solidFill>
                  <a:schemeClr val="bg1"/>
                </a:solidFill>
                <a:latin typeface="+mn-ea"/>
                <a:ea typeface="+mn-ea"/>
              </a:rPr>
              <a:t>监控我们使用</a:t>
            </a:r>
            <a:r>
              <a:rPr lang="en-US" altLang="zh-CN" sz="1400" dirty="0" smtClean="0">
                <a:solidFill>
                  <a:schemeClr val="bg1"/>
                </a:solidFill>
                <a:latin typeface="+mn-ea"/>
                <a:ea typeface="+mn-ea"/>
              </a:rPr>
              <a:t>Sleuth</a:t>
            </a:r>
            <a:r>
              <a:rPr lang="zh-CN" altLang="en-US" sz="1400" dirty="0" smtClean="0">
                <a:solidFill>
                  <a:schemeClr val="bg1"/>
                </a:solidFill>
                <a:latin typeface="+mn-ea"/>
                <a:ea typeface="+mn-ea"/>
              </a:rPr>
              <a:t>将所有的请求数据记录下来，方便我们进行后续分析</a:t>
            </a:r>
          </a:p>
          <a:p>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29</a:t>
            </a:fld>
            <a:endParaRPr lang="zh-CN" altLang="en-US"/>
          </a:p>
        </p:txBody>
      </p:sp>
    </p:spTree>
    <p:extLst>
      <p:ext uri="{BB962C8B-B14F-4D97-AF65-F5344CB8AC3E}">
        <p14:creationId xmlns:p14="http://schemas.microsoft.com/office/powerpoint/2010/main" val="46847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一方面要更专业，更便捷，更智能的服务与馆；一方面要更多的融合开放互联，将更多元化的服务引入到平台；</a:t>
            </a:r>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34</a:t>
            </a:fld>
            <a:endParaRPr lang="zh-CN" altLang="en-US"/>
          </a:p>
        </p:txBody>
      </p:sp>
    </p:spTree>
    <p:extLst>
      <p:ext uri="{BB962C8B-B14F-4D97-AF65-F5344CB8AC3E}">
        <p14:creationId xmlns:p14="http://schemas.microsoft.com/office/powerpoint/2010/main" val="2419019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建立云联盟，以及基于联盟对读者更为广泛的知识服务；</a:t>
            </a:r>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35</a:t>
            </a:fld>
            <a:endParaRPr lang="zh-CN" altLang="en-US"/>
          </a:p>
        </p:txBody>
      </p:sp>
    </p:spTree>
    <p:extLst>
      <p:ext uri="{BB962C8B-B14F-4D97-AF65-F5344CB8AC3E}">
        <p14:creationId xmlns:p14="http://schemas.microsoft.com/office/powerpoint/2010/main" val="374340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我们现在谈论智慧图书馆，主要集中在两个发展点上，新技术的发展：智能盘点、智能书架、无人图书点、人脸识别、智能空间预约、听书、大屏等等；还有一个就是新一代图书馆服务平台；</a:t>
            </a:r>
            <a:endParaRPr lang="en-US" altLang="zh-CN" dirty="0" smtClean="0"/>
          </a:p>
          <a:p>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第一代图书馆系统：第一代系统以资源管理为中心，主要是伴随书目数据机读格式</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MARC</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的诞生；（</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1969</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年美国国会图书馆正式发布</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MARC</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机读目录的应用，标志图书馆文献形式与内容特征的卡片式馆藏目录进入数字化实用阶段；） </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第二代图书馆系统：第二代系统以业务管理为中心，以</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CS</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系统为主，仍主要针对纸本馆藏进行资源管理，包含了更多的图书馆业务系统，并支持利用网络提供读者服务。 </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第三代图书馆系统（新一代图书馆服务平台）：</a:t>
            </a:r>
            <a:r>
              <a:rPr lang="zh-CN" altLang="en-US" sz="1400" dirty="0" smtClean="0">
                <a:solidFill>
                  <a:srgbClr val="008080"/>
                </a:solidFill>
                <a:latin typeface="微软雅黑" panose="020B0503020204020204" pitchFamily="34" charset="-122"/>
                <a:ea typeface="微软雅黑" panose="020B0503020204020204" pitchFamily="34" charset="-122"/>
              </a:rPr>
              <a:t>以用户为中心，具备开放的生态环境，具备纸电数资源一体化管理，利用云服务和共享知识库连接所有图书馆、数据资源和用户。 </a:t>
            </a:r>
          </a:p>
          <a:p>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3</a:t>
            </a:fld>
            <a:endParaRPr lang="zh-CN" altLang="en-US"/>
          </a:p>
        </p:txBody>
      </p:sp>
    </p:spTree>
    <p:extLst>
      <p:ext uri="{BB962C8B-B14F-4D97-AF65-F5344CB8AC3E}">
        <p14:creationId xmlns:p14="http://schemas.microsoft.com/office/powerpoint/2010/main" val="329951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25" b="0" i="0" u="none" strike="noStrike" kern="1200" baseline="0" dirty="0" smtClean="0">
                <a:solidFill>
                  <a:schemeClr val="tx1"/>
                </a:solidFill>
                <a:latin typeface="+mn-lt"/>
                <a:ea typeface="+mn-ea"/>
                <a:cs typeface="+mn-cs"/>
              </a:rPr>
              <a:t>ＥｘＬｉｂｒｉｓ公司的Ａｌｍａ、ＯＣＬＣ的ＷｏｒｌｄＳｈａｒｅ　Ｍａｎａｇｅｍｅｎｔ Ｓｅｒｖｉｃｅｓ（简称ＷＭＳ）、Ｉｎｎｏｖａｔｉｖｅ　Ｉｎｔｅｒｆａｃｅｓ</a:t>
            </a:r>
          </a:p>
          <a:p>
            <a:r>
              <a:rPr lang="zh-CN" altLang="en-US" sz="1225" b="0" i="0" u="none" strike="noStrike" kern="1200" baseline="0" dirty="0" smtClean="0">
                <a:solidFill>
                  <a:schemeClr val="tx1"/>
                </a:solidFill>
                <a:latin typeface="+mn-lt"/>
                <a:ea typeface="+mn-ea"/>
                <a:cs typeface="+mn-cs"/>
              </a:rPr>
              <a:t>公司的Ｓｉｅｒ</a:t>
            </a:r>
            <a:r>
              <a:rPr lang="en-US" altLang="zh-CN" sz="1225" b="0" i="0" u="none" strike="noStrike" kern="1200" baseline="0" dirty="0" err="1" smtClean="0">
                <a:solidFill>
                  <a:schemeClr val="tx1"/>
                </a:solidFill>
                <a:latin typeface="+mn-lt"/>
                <a:ea typeface="+mn-ea"/>
                <a:cs typeface="+mn-cs"/>
              </a:rPr>
              <a:t>ra</a:t>
            </a:r>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5</a:t>
            </a:fld>
            <a:endParaRPr lang="zh-CN" altLang="en-US"/>
          </a:p>
        </p:txBody>
      </p:sp>
    </p:spTree>
    <p:extLst>
      <p:ext uri="{BB962C8B-B14F-4D97-AF65-F5344CB8AC3E}">
        <p14:creationId xmlns:p14="http://schemas.microsoft.com/office/powerpoint/2010/main" val="364711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不能自主管理，自主选择，自主使用</a:t>
            </a:r>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8</a:t>
            </a:fld>
            <a:endParaRPr lang="zh-CN" altLang="en-US"/>
          </a:p>
        </p:txBody>
      </p:sp>
    </p:spTree>
    <p:extLst>
      <p:ext uri="{BB962C8B-B14F-4D97-AF65-F5344CB8AC3E}">
        <p14:creationId xmlns:p14="http://schemas.microsoft.com/office/powerpoint/2010/main" val="226076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在第二代系统中，已经加入了互联网模式的读者服务，新一代平台将这块的服务更加智能与便捷，并可更开放的扩展服务。</a:t>
            </a:r>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10</a:t>
            </a:fld>
            <a:endParaRPr lang="zh-CN" altLang="en-US"/>
          </a:p>
        </p:txBody>
      </p:sp>
    </p:spTree>
    <p:extLst>
      <p:ext uri="{BB962C8B-B14F-4D97-AF65-F5344CB8AC3E}">
        <p14:creationId xmlns:p14="http://schemas.microsoft.com/office/powerpoint/2010/main" val="1997984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13</a:t>
            </a:fld>
            <a:endParaRPr lang="zh-CN" altLang="en-US"/>
          </a:p>
        </p:txBody>
      </p:sp>
    </p:spTree>
    <p:extLst>
      <p:ext uri="{BB962C8B-B14F-4D97-AF65-F5344CB8AC3E}">
        <p14:creationId xmlns:p14="http://schemas.microsoft.com/office/powerpoint/2010/main" val="1894022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感谢，南大罗馆、邵馆；编目汪徽志老师、赵华老师、电子资源王园老师、技术主任沈奎林老师、孟勇老师、采访荣方超老师、朱亚东老师、西编张燕峰老师、车丽萨老师、验收张志毅老师、典藏沈铭老师、编目徐启达老师、赵倩老师，流通张薇老师，期刊苏勇老师等等。</a:t>
            </a:r>
          </a:p>
        </p:txBody>
      </p:sp>
      <p:sp>
        <p:nvSpPr>
          <p:cNvPr id="26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619FDFA-ECC0-4427-9E0D-84E78B57826A}" type="slidenum">
              <a:rPr lang="zh-CN" altLang="en-US" smtClean="0"/>
              <a:pPr/>
              <a:t>17</a:t>
            </a:fld>
            <a:endParaRPr lang="zh-CN" altLang="en-US" smtClean="0"/>
          </a:p>
        </p:txBody>
      </p:sp>
    </p:spTree>
    <p:extLst>
      <p:ext uri="{BB962C8B-B14F-4D97-AF65-F5344CB8AC3E}">
        <p14:creationId xmlns:p14="http://schemas.microsoft.com/office/powerpoint/2010/main" val="1875082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从</a:t>
            </a:r>
            <a:r>
              <a:rPr lang="en-US" altLang="zh-CN" smtClean="0"/>
              <a:t>4</a:t>
            </a:r>
            <a:r>
              <a:rPr lang="zh-CN" altLang="en-US" smtClean="0"/>
              <a:t>月开始正式运行到今天</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3D91739-1048-456F-A522-978D4498F70F}" type="slidenum">
              <a:rPr lang="zh-CN" altLang="en-US" smtClean="0"/>
              <a:pPr/>
              <a:t>18</a:t>
            </a:fld>
            <a:endParaRPr lang="zh-CN" altLang="en-US" smtClean="0"/>
          </a:p>
        </p:txBody>
      </p:sp>
    </p:spTree>
    <p:extLst>
      <p:ext uri="{BB962C8B-B14F-4D97-AF65-F5344CB8AC3E}">
        <p14:creationId xmlns:p14="http://schemas.microsoft.com/office/powerpoint/2010/main" val="19208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快捷的在线元数据编辑器，</a:t>
            </a:r>
            <a:r>
              <a:rPr lang="en-US" altLang="zh-CN" dirty="0" smtClean="0"/>
              <a:t>Z39</a:t>
            </a:r>
            <a:r>
              <a:rPr lang="zh-CN" altLang="en-US" dirty="0" smtClean="0"/>
              <a:t>、套录库、本地库等，也和</a:t>
            </a:r>
            <a:r>
              <a:rPr lang="en-US" altLang="zh-CN" dirty="0" err="1" smtClean="0"/>
              <a:t>calis</a:t>
            </a:r>
            <a:r>
              <a:rPr lang="zh-CN" altLang="en-US" dirty="0" smtClean="0"/>
              <a:t>专门做了控件对接，原编上载等；</a:t>
            </a:r>
            <a:endParaRPr lang="zh-CN" altLang="en-US" dirty="0"/>
          </a:p>
        </p:txBody>
      </p:sp>
      <p:sp>
        <p:nvSpPr>
          <p:cNvPr id="4" name="灯片编号占位符 3"/>
          <p:cNvSpPr>
            <a:spLocks noGrp="1"/>
          </p:cNvSpPr>
          <p:nvPr>
            <p:ph type="sldNum" sz="quarter" idx="10"/>
          </p:nvPr>
        </p:nvSpPr>
        <p:spPr/>
        <p:txBody>
          <a:bodyPr/>
          <a:lstStyle/>
          <a:p>
            <a:fld id="{5AD69015-E710-4F1C-A435-EF2FDCA0CEA3}" type="slidenum">
              <a:rPr lang="zh-CN" altLang="en-US" smtClean="0"/>
              <a:t>21</a:t>
            </a:fld>
            <a:endParaRPr lang="zh-CN" altLang="en-US"/>
          </a:p>
        </p:txBody>
      </p:sp>
    </p:spTree>
    <p:extLst>
      <p:ext uri="{BB962C8B-B14F-4D97-AF65-F5344CB8AC3E}">
        <p14:creationId xmlns:p14="http://schemas.microsoft.com/office/powerpoint/2010/main" val="2630128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367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394753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54781"/>
            <a:ext cx="2057401"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3307524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399"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398186" indent="0" algn="ctr">
              <a:buNone/>
              <a:defRPr>
                <a:solidFill>
                  <a:schemeClr val="tx1">
                    <a:tint val="75000"/>
                  </a:schemeClr>
                </a:solidFill>
              </a:defRPr>
            </a:lvl2pPr>
            <a:lvl3pPr marL="796374" indent="0" algn="ctr">
              <a:buNone/>
              <a:defRPr>
                <a:solidFill>
                  <a:schemeClr val="tx1">
                    <a:tint val="75000"/>
                  </a:schemeClr>
                </a:solidFill>
              </a:defRPr>
            </a:lvl3pPr>
            <a:lvl4pPr marL="1194559" indent="0" algn="ctr">
              <a:buNone/>
              <a:defRPr>
                <a:solidFill>
                  <a:schemeClr val="tx1">
                    <a:tint val="75000"/>
                  </a:schemeClr>
                </a:solidFill>
              </a:defRPr>
            </a:lvl4pPr>
            <a:lvl5pPr marL="1592746" indent="0" algn="ctr">
              <a:buNone/>
              <a:defRPr>
                <a:solidFill>
                  <a:schemeClr val="tx1">
                    <a:tint val="75000"/>
                  </a:schemeClr>
                </a:solidFill>
              </a:defRPr>
            </a:lvl5pPr>
            <a:lvl6pPr marL="1990932" indent="0" algn="ctr">
              <a:buNone/>
              <a:defRPr>
                <a:solidFill>
                  <a:schemeClr val="tx1">
                    <a:tint val="75000"/>
                  </a:schemeClr>
                </a:solidFill>
              </a:defRPr>
            </a:lvl6pPr>
            <a:lvl7pPr marL="2389118" indent="0" algn="ctr">
              <a:buNone/>
              <a:defRPr>
                <a:solidFill>
                  <a:schemeClr val="tx1">
                    <a:tint val="75000"/>
                  </a:schemeClr>
                </a:solidFill>
              </a:defRPr>
            </a:lvl7pPr>
            <a:lvl8pPr marL="2787305" indent="0" algn="ctr">
              <a:buNone/>
              <a:defRPr>
                <a:solidFill>
                  <a:schemeClr val="tx1">
                    <a:tint val="75000"/>
                  </a:schemeClr>
                </a:solidFill>
              </a:defRPr>
            </a:lvl8pPr>
            <a:lvl9pPr marL="31854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795E6892-3D0E-40B1-89BB-B043924F3C83}" type="datetimeFigureOut">
              <a:rPr lang="en-US" smtClean="0"/>
              <a:pPr/>
              <a:t>12/20/2019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4E2C9E1-264B-499B-85B4-94D54510CEF4}" type="slidenum">
              <a:rPr lang="en-US" smtClean="0"/>
              <a:pPr/>
              <a:t>‹#›</a:t>
            </a:fld>
            <a:endParaRPr lang="en-US"/>
          </a:p>
        </p:txBody>
      </p:sp>
    </p:spTree>
    <p:extLst>
      <p:ext uri="{BB962C8B-B14F-4D97-AF65-F5344CB8AC3E}">
        <p14:creationId xmlns:p14="http://schemas.microsoft.com/office/powerpoint/2010/main" val="817773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1014896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399" cy="1021556"/>
          </a:xfrm>
        </p:spPr>
        <p:txBody>
          <a:bodyPr anchor="t"/>
          <a:lstStyle>
            <a:lvl1pPr algn="l">
              <a:defRPr sz="3484"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180035"/>
            <a:ext cx="7772399" cy="1125140"/>
          </a:xfrm>
          <a:prstGeom prst="rect">
            <a:avLst/>
          </a:prstGeom>
        </p:spPr>
        <p:txBody>
          <a:bodyPr anchor="b"/>
          <a:lstStyle>
            <a:lvl1pPr marL="0" indent="0">
              <a:buNone/>
              <a:defRPr sz="1742">
                <a:solidFill>
                  <a:schemeClr val="tx1">
                    <a:tint val="75000"/>
                  </a:schemeClr>
                </a:solidFill>
              </a:defRPr>
            </a:lvl1pPr>
            <a:lvl2pPr marL="398186" indent="0">
              <a:buNone/>
              <a:defRPr sz="1568">
                <a:solidFill>
                  <a:schemeClr val="tx1">
                    <a:tint val="75000"/>
                  </a:schemeClr>
                </a:solidFill>
              </a:defRPr>
            </a:lvl2pPr>
            <a:lvl3pPr marL="796374" indent="0">
              <a:buNone/>
              <a:defRPr sz="1394">
                <a:solidFill>
                  <a:schemeClr val="tx1">
                    <a:tint val="75000"/>
                  </a:schemeClr>
                </a:solidFill>
              </a:defRPr>
            </a:lvl3pPr>
            <a:lvl4pPr marL="1194559" indent="0">
              <a:buNone/>
              <a:defRPr sz="1219">
                <a:solidFill>
                  <a:schemeClr val="tx1">
                    <a:tint val="75000"/>
                  </a:schemeClr>
                </a:solidFill>
              </a:defRPr>
            </a:lvl4pPr>
            <a:lvl5pPr marL="1592746" indent="0">
              <a:buNone/>
              <a:defRPr sz="1219">
                <a:solidFill>
                  <a:schemeClr val="tx1">
                    <a:tint val="75000"/>
                  </a:schemeClr>
                </a:solidFill>
              </a:defRPr>
            </a:lvl5pPr>
            <a:lvl6pPr marL="1990932" indent="0">
              <a:buNone/>
              <a:defRPr sz="1219">
                <a:solidFill>
                  <a:schemeClr val="tx1">
                    <a:tint val="75000"/>
                  </a:schemeClr>
                </a:solidFill>
              </a:defRPr>
            </a:lvl6pPr>
            <a:lvl7pPr marL="2389118" indent="0">
              <a:buNone/>
              <a:defRPr sz="1219">
                <a:solidFill>
                  <a:schemeClr val="tx1">
                    <a:tint val="75000"/>
                  </a:schemeClr>
                </a:solidFill>
              </a:defRPr>
            </a:lvl7pPr>
            <a:lvl8pPr marL="2787305" indent="0">
              <a:buNone/>
              <a:defRPr sz="1219">
                <a:solidFill>
                  <a:schemeClr val="tx1">
                    <a:tint val="75000"/>
                  </a:schemeClr>
                </a:solidFill>
              </a:defRPr>
            </a:lvl8pPr>
            <a:lvl9pPr marL="3185490" indent="0">
              <a:buNone/>
              <a:defRPr sz="121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406648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439"/>
            </a:lvl1pPr>
            <a:lvl2pPr>
              <a:defRPr sz="2090"/>
            </a:lvl2pPr>
            <a:lvl3pPr>
              <a:defRPr sz="1742"/>
            </a:lvl3pPr>
            <a:lvl4pPr>
              <a:defRPr sz="1568"/>
            </a:lvl4pPr>
            <a:lvl5pPr>
              <a:defRPr sz="1568"/>
            </a:lvl5pPr>
            <a:lvl6pPr>
              <a:defRPr sz="1568"/>
            </a:lvl6pPr>
            <a:lvl7pPr>
              <a:defRPr sz="1568"/>
            </a:lvl7pPr>
            <a:lvl8pPr>
              <a:defRPr sz="1568"/>
            </a:lvl8pPr>
            <a:lvl9pPr>
              <a:defRPr sz="156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900113"/>
            <a:ext cx="4038600" cy="2545556"/>
          </a:xfrm>
          <a:prstGeom prst="rect">
            <a:avLst/>
          </a:prstGeom>
        </p:spPr>
        <p:txBody>
          <a:bodyPr/>
          <a:lstStyle>
            <a:lvl1pPr>
              <a:defRPr sz="2439"/>
            </a:lvl1pPr>
            <a:lvl2pPr>
              <a:defRPr sz="2090"/>
            </a:lvl2pPr>
            <a:lvl3pPr>
              <a:defRPr sz="1742"/>
            </a:lvl3pPr>
            <a:lvl4pPr>
              <a:defRPr sz="1568"/>
            </a:lvl4pPr>
            <a:lvl5pPr>
              <a:defRPr sz="1568"/>
            </a:lvl5pPr>
            <a:lvl6pPr>
              <a:defRPr sz="1568"/>
            </a:lvl6pPr>
            <a:lvl7pPr>
              <a:defRPr sz="1568"/>
            </a:lvl7pPr>
            <a:lvl8pPr>
              <a:defRPr sz="1568"/>
            </a:lvl8pPr>
            <a:lvl9pPr>
              <a:defRPr sz="156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308049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51335"/>
            <a:ext cx="4040188" cy="479822"/>
          </a:xfrm>
          <a:prstGeom prst="rect">
            <a:avLst/>
          </a:prstGeom>
        </p:spPr>
        <p:txBody>
          <a:bodyPr anchor="b"/>
          <a:lstStyle>
            <a:lvl1pPr marL="0" indent="0">
              <a:buNone/>
              <a:defRPr sz="2090" b="1"/>
            </a:lvl1pPr>
            <a:lvl2pPr marL="398186" indent="0">
              <a:buNone/>
              <a:defRPr sz="1742" b="1"/>
            </a:lvl2pPr>
            <a:lvl3pPr marL="796374" indent="0">
              <a:buNone/>
              <a:defRPr sz="1568" b="1"/>
            </a:lvl3pPr>
            <a:lvl4pPr marL="1194559" indent="0">
              <a:buNone/>
              <a:defRPr sz="1394" b="1"/>
            </a:lvl4pPr>
            <a:lvl5pPr marL="1592746" indent="0">
              <a:buNone/>
              <a:defRPr sz="1394" b="1"/>
            </a:lvl5pPr>
            <a:lvl6pPr marL="1990932" indent="0">
              <a:buNone/>
              <a:defRPr sz="1394" b="1"/>
            </a:lvl6pPr>
            <a:lvl7pPr marL="2389118" indent="0">
              <a:buNone/>
              <a:defRPr sz="1394" b="1"/>
            </a:lvl7pPr>
            <a:lvl8pPr marL="2787305" indent="0">
              <a:buNone/>
              <a:defRPr sz="1394" b="1"/>
            </a:lvl8pPr>
            <a:lvl9pPr marL="3185490" indent="0">
              <a:buNone/>
              <a:defRPr sz="1394" b="1"/>
            </a:lvl9pPr>
          </a:lstStyle>
          <a:p>
            <a:pPr lvl="0"/>
            <a:r>
              <a:rPr lang="en-US" smtClean="0"/>
              <a:t>Click to edit Master text styles</a:t>
            </a:r>
          </a:p>
        </p:txBody>
      </p:sp>
      <p:sp>
        <p:nvSpPr>
          <p:cNvPr id="4" name="Content Placeholder 3"/>
          <p:cNvSpPr>
            <a:spLocks noGrp="1"/>
          </p:cNvSpPr>
          <p:nvPr>
            <p:ph sz="half" idx="2"/>
          </p:nvPr>
        </p:nvSpPr>
        <p:spPr>
          <a:xfrm>
            <a:off x="457201" y="1631156"/>
            <a:ext cx="4040188" cy="2963466"/>
          </a:xfrm>
          <a:prstGeom prst="rect">
            <a:avLst/>
          </a:prstGeom>
        </p:spPr>
        <p:txBody>
          <a:bodyPr/>
          <a:lstStyle>
            <a:lvl1pPr>
              <a:defRPr sz="2090"/>
            </a:lvl1pPr>
            <a:lvl2pPr>
              <a:defRPr sz="1742"/>
            </a:lvl2pPr>
            <a:lvl3pPr>
              <a:defRPr sz="1568"/>
            </a:lvl3pPr>
            <a:lvl4pPr>
              <a:defRPr sz="1394"/>
            </a:lvl4pPr>
            <a:lvl5pPr>
              <a:defRPr sz="1394"/>
            </a:lvl5pPr>
            <a:lvl6pPr>
              <a:defRPr sz="1394"/>
            </a:lvl6pPr>
            <a:lvl7pPr>
              <a:defRPr sz="1394"/>
            </a:lvl7pPr>
            <a:lvl8pPr>
              <a:defRPr sz="1394"/>
            </a:lvl8pPr>
            <a:lvl9pPr>
              <a:defRPr sz="139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a:prstGeom prst="rect">
            <a:avLst/>
          </a:prstGeom>
        </p:spPr>
        <p:txBody>
          <a:bodyPr anchor="b"/>
          <a:lstStyle>
            <a:lvl1pPr marL="0" indent="0">
              <a:buNone/>
              <a:defRPr sz="2090" b="1"/>
            </a:lvl1pPr>
            <a:lvl2pPr marL="398186" indent="0">
              <a:buNone/>
              <a:defRPr sz="1742" b="1"/>
            </a:lvl2pPr>
            <a:lvl3pPr marL="796374" indent="0">
              <a:buNone/>
              <a:defRPr sz="1568" b="1"/>
            </a:lvl3pPr>
            <a:lvl4pPr marL="1194559" indent="0">
              <a:buNone/>
              <a:defRPr sz="1394" b="1"/>
            </a:lvl4pPr>
            <a:lvl5pPr marL="1592746" indent="0">
              <a:buNone/>
              <a:defRPr sz="1394" b="1"/>
            </a:lvl5pPr>
            <a:lvl6pPr marL="1990932" indent="0">
              <a:buNone/>
              <a:defRPr sz="1394" b="1"/>
            </a:lvl6pPr>
            <a:lvl7pPr marL="2389118" indent="0">
              <a:buNone/>
              <a:defRPr sz="1394" b="1"/>
            </a:lvl7pPr>
            <a:lvl8pPr marL="2787305" indent="0">
              <a:buNone/>
              <a:defRPr sz="1394" b="1"/>
            </a:lvl8pPr>
            <a:lvl9pPr marL="3185490" indent="0">
              <a:buNone/>
              <a:defRPr sz="1394"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a:lstStyle>
            <a:lvl1pPr>
              <a:defRPr sz="2090"/>
            </a:lvl1pPr>
            <a:lvl2pPr>
              <a:defRPr sz="1742"/>
            </a:lvl2pPr>
            <a:lvl3pPr>
              <a:defRPr sz="1568"/>
            </a:lvl3pPr>
            <a:lvl4pPr>
              <a:defRPr sz="1394"/>
            </a:lvl4pPr>
            <a:lvl5pPr>
              <a:defRPr sz="1394"/>
            </a:lvl5pPr>
            <a:lvl6pPr>
              <a:defRPr sz="1394"/>
            </a:lvl6pPr>
            <a:lvl7pPr>
              <a:defRPr sz="1394"/>
            </a:lvl7pPr>
            <a:lvl8pPr>
              <a:defRPr sz="1394"/>
            </a:lvl8pPr>
            <a:lvl9pPr>
              <a:defRPr sz="139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81281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263871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128482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742" b="1"/>
            </a:lvl1pPr>
          </a:lstStyle>
          <a:p>
            <a:r>
              <a:rPr lang="en-US" smtClean="0"/>
              <a:t>Click to edit Master title style</a:t>
            </a:r>
            <a:endParaRPr lang="en-US"/>
          </a:p>
        </p:txBody>
      </p:sp>
      <p:sp>
        <p:nvSpPr>
          <p:cNvPr id="3" name="Content Placeholder 2"/>
          <p:cNvSpPr>
            <a:spLocks noGrp="1"/>
          </p:cNvSpPr>
          <p:nvPr>
            <p:ph idx="1"/>
          </p:nvPr>
        </p:nvSpPr>
        <p:spPr>
          <a:xfrm>
            <a:off x="3575052" y="204790"/>
            <a:ext cx="5111750" cy="4389835"/>
          </a:xfrm>
          <a:prstGeom prst="rect">
            <a:avLst/>
          </a:prstGeom>
        </p:spPr>
        <p:txBody>
          <a:bodyPr/>
          <a:lstStyle>
            <a:lvl1pPr>
              <a:defRPr sz="2787"/>
            </a:lvl1pPr>
            <a:lvl2pPr>
              <a:defRPr sz="2439"/>
            </a:lvl2pPr>
            <a:lvl3pPr>
              <a:defRPr sz="2090"/>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a:prstGeom prst="rect">
            <a:avLst/>
          </a:prstGeom>
        </p:spPr>
        <p:txBody>
          <a:bodyPr/>
          <a:lstStyle>
            <a:lvl1pPr marL="0" indent="0">
              <a:buNone/>
              <a:defRPr sz="1219"/>
            </a:lvl1pPr>
            <a:lvl2pPr marL="398186" indent="0">
              <a:buNone/>
              <a:defRPr sz="1045"/>
            </a:lvl2pPr>
            <a:lvl3pPr marL="796374" indent="0">
              <a:buNone/>
              <a:defRPr sz="871"/>
            </a:lvl3pPr>
            <a:lvl4pPr marL="1194559" indent="0">
              <a:buNone/>
              <a:defRPr sz="784"/>
            </a:lvl4pPr>
            <a:lvl5pPr marL="1592746" indent="0">
              <a:buNone/>
              <a:defRPr sz="784"/>
            </a:lvl5pPr>
            <a:lvl6pPr marL="1990932" indent="0">
              <a:buNone/>
              <a:defRPr sz="784"/>
            </a:lvl6pPr>
            <a:lvl7pPr marL="2389118" indent="0">
              <a:buNone/>
              <a:defRPr sz="784"/>
            </a:lvl7pPr>
            <a:lvl8pPr marL="2787305" indent="0">
              <a:buNone/>
              <a:defRPr sz="784"/>
            </a:lvl8pPr>
            <a:lvl9pPr marL="3185490" indent="0">
              <a:buNone/>
              <a:defRPr sz="784"/>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389872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3"/>
            <a:ext cx="5486400" cy="425054"/>
          </a:xfrm>
        </p:spPr>
        <p:txBody>
          <a:bodyPr anchor="b"/>
          <a:lstStyle>
            <a:lvl1pPr algn="l">
              <a:defRPr sz="1742" b="1"/>
            </a:lvl1pPr>
          </a:lstStyle>
          <a:p>
            <a:r>
              <a:rPr lang="en-US" smtClean="0"/>
              <a:t>Click to edit Master title style</a:t>
            </a:r>
            <a:endParaRPr lang="en-US"/>
          </a:p>
        </p:txBody>
      </p:sp>
      <p:sp>
        <p:nvSpPr>
          <p:cNvPr id="3" name="Picture Placeholder 2"/>
          <p:cNvSpPr>
            <a:spLocks noGrp="1"/>
          </p:cNvSpPr>
          <p:nvPr>
            <p:ph type="pic" idx="1"/>
          </p:nvPr>
        </p:nvSpPr>
        <p:spPr>
          <a:xfrm>
            <a:off x="1792289" y="459581"/>
            <a:ext cx="5486400" cy="3086100"/>
          </a:xfrm>
          <a:prstGeom prst="rect">
            <a:avLst/>
          </a:prstGeom>
        </p:spPr>
        <p:txBody>
          <a:bodyPr/>
          <a:lstStyle>
            <a:lvl1pPr marL="0" indent="0">
              <a:buNone/>
              <a:defRPr sz="2787"/>
            </a:lvl1pPr>
            <a:lvl2pPr marL="398186" indent="0">
              <a:buNone/>
              <a:defRPr sz="2439"/>
            </a:lvl2pPr>
            <a:lvl3pPr marL="796374" indent="0">
              <a:buNone/>
              <a:defRPr sz="2090"/>
            </a:lvl3pPr>
            <a:lvl4pPr marL="1194559" indent="0">
              <a:buNone/>
              <a:defRPr sz="1742"/>
            </a:lvl4pPr>
            <a:lvl5pPr marL="1592746" indent="0">
              <a:buNone/>
              <a:defRPr sz="1742"/>
            </a:lvl5pPr>
            <a:lvl6pPr marL="1990932" indent="0">
              <a:buNone/>
              <a:defRPr sz="1742"/>
            </a:lvl6pPr>
            <a:lvl7pPr marL="2389118" indent="0">
              <a:buNone/>
              <a:defRPr sz="1742"/>
            </a:lvl7pPr>
            <a:lvl8pPr marL="2787305" indent="0">
              <a:buNone/>
              <a:defRPr sz="1742"/>
            </a:lvl8pPr>
            <a:lvl9pPr marL="3185490" indent="0">
              <a:buNone/>
              <a:defRPr sz="1742"/>
            </a:lvl9pPr>
          </a:lstStyle>
          <a:p>
            <a:endParaRPr lang="en-US"/>
          </a:p>
        </p:txBody>
      </p:sp>
      <p:sp>
        <p:nvSpPr>
          <p:cNvPr id="4" name="Text Placeholder 3"/>
          <p:cNvSpPr>
            <a:spLocks noGrp="1"/>
          </p:cNvSpPr>
          <p:nvPr>
            <p:ph type="body" sz="half" idx="2"/>
          </p:nvPr>
        </p:nvSpPr>
        <p:spPr>
          <a:xfrm>
            <a:off x="1792289" y="4025506"/>
            <a:ext cx="5486400" cy="603647"/>
          </a:xfrm>
          <a:prstGeom prst="rect">
            <a:avLst/>
          </a:prstGeom>
        </p:spPr>
        <p:txBody>
          <a:bodyPr/>
          <a:lstStyle>
            <a:lvl1pPr marL="0" indent="0">
              <a:buNone/>
              <a:defRPr sz="1219"/>
            </a:lvl1pPr>
            <a:lvl2pPr marL="398186" indent="0">
              <a:buNone/>
              <a:defRPr sz="1045"/>
            </a:lvl2pPr>
            <a:lvl3pPr marL="796374" indent="0">
              <a:buNone/>
              <a:defRPr sz="871"/>
            </a:lvl3pPr>
            <a:lvl4pPr marL="1194559" indent="0">
              <a:buNone/>
              <a:defRPr sz="784"/>
            </a:lvl4pPr>
            <a:lvl5pPr marL="1592746" indent="0">
              <a:buNone/>
              <a:defRPr sz="784"/>
            </a:lvl5pPr>
            <a:lvl6pPr marL="1990932" indent="0">
              <a:buNone/>
              <a:defRPr sz="784"/>
            </a:lvl6pPr>
            <a:lvl7pPr marL="2389118" indent="0">
              <a:buNone/>
              <a:defRPr sz="784"/>
            </a:lvl7pPr>
            <a:lvl8pPr marL="2787305" indent="0">
              <a:buNone/>
              <a:defRPr sz="784"/>
            </a:lvl8pPr>
            <a:lvl9pPr marL="3185490" indent="0">
              <a:buNone/>
              <a:defRPr sz="784"/>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2F64DD99-87F9-453F-9079-F6FF817C2EC5}" type="datetimeFigureOut">
              <a:rPr lang="en-US" smtClean="0"/>
              <a:pPr/>
              <a:t>12/20/2019</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001FEE7-084D-4A96-8EA0-40E78BE16633}" type="slidenum">
              <a:rPr lang="en-US" smtClean="0"/>
              <a:pPr/>
              <a:t>‹#›</a:t>
            </a:fld>
            <a:endParaRPr lang="en-US"/>
          </a:p>
        </p:txBody>
      </p:sp>
    </p:spTree>
    <p:extLst>
      <p:ext uri="{BB962C8B-B14F-4D97-AF65-F5344CB8AC3E}">
        <p14:creationId xmlns:p14="http://schemas.microsoft.com/office/powerpoint/2010/main" val="950637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430078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796374" rtl="0" eaLnBrk="1" latinLnBrk="0" hangingPunct="1">
        <a:spcBef>
          <a:spcPct val="0"/>
        </a:spcBef>
        <a:buNone/>
        <a:defRPr sz="2787" b="1" kern="1200">
          <a:solidFill>
            <a:schemeClr val="bg1">
              <a:lumMod val="65000"/>
            </a:schemeClr>
          </a:solidFill>
          <a:latin typeface="Open Sans" pitchFamily="34" charset="0"/>
          <a:ea typeface="Open Sans" pitchFamily="34" charset="0"/>
          <a:cs typeface="Open Sans" pitchFamily="34" charset="0"/>
        </a:defRPr>
      </a:lvl1pPr>
    </p:titleStyle>
    <p:bodyStyle>
      <a:lvl1pPr marL="298640" indent="-298640" algn="l" defTabSz="796374" rtl="0" eaLnBrk="1" latinLnBrk="0" hangingPunct="1">
        <a:spcBef>
          <a:spcPct val="20000"/>
        </a:spcBef>
        <a:buFont typeface="Arial" pitchFamily="34" charset="0"/>
        <a:buChar char="•"/>
        <a:defRPr sz="2787" kern="1200">
          <a:solidFill>
            <a:schemeClr val="tx1"/>
          </a:solidFill>
          <a:latin typeface="+mn-lt"/>
          <a:ea typeface="+mn-ea"/>
          <a:cs typeface="+mn-cs"/>
        </a:defRPr>
      </a:lvl1pPr>
      <a:lvl2pPr marL="647053" indent="-248867" algn="l" defTabSz="796374" rtl="0" eaLnBrk="1" latinLnBrk="0" hangingPunct="1">
        <a:spcBef>
          <a:spcPct val="20000"/>
        </a:spcBef>
        <a:buFont typeface="Arial" pitchFamily="34" charset="0"/>
        <a:buChar char="–"/>
        <a:defRPr sz="2439" kern="1200">
          <a:solidFill>
            <a:schemeClr val="tx1"/>
          </a:solidFill>
          <a:latin typeface="+mn-lt"/>
          <a:ea typeface="+mn-ea"/>
          <a:cs typeface="+mn-cs"/>
        </a:defRPr>
      </a:lvl2pPr>
      <a:lvl3pPr marL="995466" indent="-199093" algn="l" defTabSz="796374" rtl="0" eaLnBrk="1" latinLnBrk="0" hangingPunct="1">
        <a:spcBef>
          <a:spcPct val="20000"/>
        </a:spcBef>
        <a:buFont typeface="Arial" pitchFamily="34" charset="0"/>
        <a:buChar char="•"/>
        <a:defRPr sz="2090" kern="1200">
          <a:solidFill>
            <a:schemeClr val="tx1"/>
          </a:solidFill>
          <a:latin typeface="+mn-lt"/>
          <a:ea typeface="+mn-ea"/>
          <a:cs typeface="+mn-cs"/>
        </a:defRPr>
      </a:lvl3pPr>
      <a:lvl4pPr marL="1393652" indent="-199093" algn="l" defTabSz="796374" rtl="0" eaLnBrk="1" latinLnBrk="0" hangingPunct="1">
        <a:spcBef>
          <a:spcPct val="20000"/>
        </a:spcBef>
        <a:buFont typeface="Arial" pitchFamily="34" charset="0"/>
        <a:buChar char="–"/>
        <a:defRPr sz="1742" kern="1200">
          <a:solidFill>
            <a:schemeClr val="tx1"/>
          </a:solidFill>
          <a:latin typeface="+mn-lt"/>
          <a:ea typeface="+mn-ea"/>
          <a:cs typeface="+mn-cs"/>
        </a:defRPr>
      </a:lvl4pPr>
      <a:lvl5pPr marL="1791839" indent="-199093" algn="l" defTabSz="796374" rtl="0" eaLnBrk="1" latinLnBrk="0" hangingPunct="1">
        <a:spcBef>
          <a:spcPct val="20000"/>
        </a:spcBef>
        <a:buFont typeface="Arial" pitchFamily="34" charset="0"/>
        <a:buChar char="»"/>
        <a:defRPr sz="1742" kern="1200">
          <a:solidFill>
            <a:schemeClr val="tx1"/>
          </a:solidFill>
          <a:latin typeface="+mn-lt"/>
          <a:ea typeface="+mn-ea"/>
          <a:cs typeface="+mn-cs"/>
        </a:defRPr>
      </a:lvl5pPr>
      <a:lvl6pPr marL="2190025" indent="-199093" algn="l" defTabSz="796374" rtl="0" eaLnBrk="1" latinLnBrk="0" hangingPunct="1">
        <a:spcBef>
          <a:spcPct val="20000"/>
        </a:spcBef>
        <a:buFont typeface="Arial" pitchFamily="34" charset="0"/>
        <a:buChar char="•"/>
        <a:defRPr sz="1742" kern="1200">
          <a:solidFill>
            <a:schemeClr val="tx1"/>
          </a:solidFill>
          <a:latin typeface="+mn-lt"/>
          <a:ea typeface="+mn-ea"/>
          <a:cs typeface="+mn-cs"/>
        </a:defRPr>
      </a:lvl6pPr>
      <a:lvl7pPr marL="2588211" indent="-199093" algn="l" defTabSz="796374" rtl="0" eaLnBrk="1" latinLnBrk="0" hangingPunct="1">
        <a:spcBef>
          <a:spcPct val="20000"/>
        </a:spcBef>
        <a:buFont typeface="Arial" pitchFamily="34" charset="0"/>
        <a:buChar char="•"/>
        <a:defRPr sz="1742" kern="1200">
          <a:solidFill>
            <a:schemeClr val="tx1"/>
          </a:solidFill>
          <a:latin typeface="+mn-lt"/>
          <a:ea typeface="+mn-ea"/>
          <a:cs typeface="+mn-cs"/>
        </a:defRPr>
      </a:lvl7pPr>
      <a:lvl8pPr marL="2986398" indent="-199093" algn="l" defTabSz="796374" rtl="0" eaLnBrk="1" latinLnBrk="0" hangingPunct="1">
        <a:spcBef>
          <a:spcPct val="20000"/>
        </a:spcBef>
        <a:buFont typeface="Arial" pitchFamily="34" charset="0"/>
        <a:buChar char="•"/>
        <a:defRPr sz="1742" kern="1200">
          <a:solidFill>
            <a:schemeClr val="tx1"/>
          </a:solidFill>
          <a:latin typeface="+mn-lt"/>
          <a:ea typeface="+mn-ea"/>
          <a:cs typeface="+mn-cs"/>
        </a:defRPr>
      </a:lvl8pPr>
      <a:lvl9pPr marL="3384584" indent="-199093" algn="l" defTabSz="796374" rtl="0" eaLnBrk="1" latinLnBrk="0" hangingPunct="1">
        <a:spcBef>
          <a:spcPct val="20000"/>
        </a:spcBef>
        <a:buFont typeface="Arial" pitchFamily="34" charset="0"/>
        <a:buChar char="•"/>
        <a:defRPr sz="1742" kern="1200">
          <a:solidFill>
            <a:schemeClr val="tx1"/>
          </a:solidFill>
          <a:latin typeface="+mn-lt"/>
          <a:ea typeface="+mn-ea"/>
          <a:cs typeface="+mn-cs"/>
        </a:defRPr>
      </a:lvl9pPr>
    </p:bodyStyle>
    <p:otherStyle>
      <a:defPPr>
        <a:defRPr lang="en-US"/>
      </a:defPPr>
      <a:lvl1pPr marL="0" algn="l" defTabSz="796374" rtl="0" eaLnBrk="1" latinLnBrk="0" hangingPunct="1">
        <a:defRPr sz="1568" kern="1200">
          <a:solidFill>
            <a:schemeClr val="tx1"/>
          </a:solidFill>
          <a:latin typeface="+mn-lt"/>
          <a:ea typeface="+mn-ea"/>
          <a:cs typeface="+mn-cs"/>
        </a:defRPr>
      </a:lvl1pPr>
      <a:lvl2pPr marL="398186" algn="l" defTabSz="796374" rtl="0" eaLnBrk="1" latinLnBrk="0" hangingPunct="1">
        <a:defRPr sz="1568" kern="1200">
          <a:solidFill>
            <a:schemeClr val="tx1"/>
          </a:solidFill>
          <a:latin typeface="+mn-lt"/>
          <a:ea typeface="+mn-ea"/>
          <a:cs typeface="+mn-cs"/>
        </a:defRPr>
      </a:lvl2pPr>
      <a:lvl3pPr marL="796374" algn="l" defTabSz="796374" rtl="0" eaLnBrk="1" latinLnBrk="0" hangingPunct="1">
        <a:defRPr sz="1568" kern="1200">
          <a:solidFill>
            <a:schemeClr val="tx1"/>
          </a:solidFill>
          <a:latin typeface="+mn-lt"/>
          <a:ea typeface="+mn-ea"/>
          <a:cs typeface="+mn-cs"/>
        </a:defRPr>
      </a:lvl3pPr>
      <a:lvl4pPr marL="1194559" algn="l" defTabSz="796374" rtl="0" eaLnBrk="1" latinLnBrk="0" hangingPunct="1">
        <a:defRPr sz="1568" kern="1200">
          <a:solidFill>
            <a:schemeClr val="tx1"/>
          </a:solidFill>
          <a:latin typeface="+mn-lt"/>
          <a:ea typeface="+mn-ea"/>
          <a:cs typeface="+mn-cs"/>
        </a:defRPr>
      </a:lvl4pPr>
      <a:lvl5pPr marL="1592746" algn="l" defTabSz="796374" rtl="0" eaLnBrk="1" latinLnBrk="0" hangingPunct="1">
        <a:defRPr sz="1568" kern="1200">
          <a:solidFill>
            <a:schemeClr val="tx1"/>
          </a:solidFill>
          <a:latin typeface="+mn-lt"/>
          <a:ea typeface="+mn-ea"/>
          <a:cs typeface="+mn-cs"/>
        </a:defRPr>
      </a:lvl5pPr>
      <a:lvl6pPr marL="1990932" algn="l" defTabSz="796374" rtl="0" eaLnBrk="1" latinLnBrk="0" hangingPunct="1">
        <a:defRPr sz="1568" kern="1200">
          <a:solidFill>
            <a:schemeClr val="tx1"/>
          </a:solidFill>
          <a:latin typeface="+mn-lt"/>
          <a:ea typeface="+mn-ea"/>
          <a:cs typeface="+mn-cs"/>
        </a:defRPr>
      </a:lvl6pPr>
      <a:lvl7pPr marL="2389118" algn="l" defTabSz="796374" rtl="0" eaLnBrk="1" latinLnBrk="0" hangingPunct="1">
        <a:defRPr sz="1568" kern="1200">
          <a:solidFill>
            <a:schemeClr val="tx1"/>
          </a:solidFill>
          <a:latin typeface="+mn-lt"/>
          <a:ea typeface="+mn-ea"/>
          <a:cs typeface="+mn-cs"/>
        </a:defRPr>
      </a:lvl7pPr>
      <a:lvl8pPr marL="2787305" algn="l" defTabSz="796374" rtl="0" eaLnBrk="1" latinLnBrk="0" hangingPunct="1">
        <a:defRPr sz="1568" kern="1200">
          <a:solidFill>
            <a:schemeClr val="tx1"/>
          </a:solidFill>
          <a:latin typeface="+mn-lt"/>
          <a:ea typeface="+mn-ea"/>
          <a:cs typeface="+mn-cs"/>
        </a:defRPr>
      </a:lvl8pPr>
      <a:lvl9pPr marL="3185490" algn="l" defTabSz="796374" rtl="0" eaLnBrk="1" latinLnBrk="0" hangingPunct="1">
        <a:defRPr sz="15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03648" y="1419622"/>
            <a:ext cx="6552728" cy="2010950"/>
          </a:xfrm>
          <a:prstGeom prst="rect">
            <a:avLst/>
          </a:prstGeom>
          <a:solidFill>
            <a:srgbClr val="008080"/>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a:solidFill>
                <a:srgbClr val="FFFFFF"/>
              </a:solidFill>
              <a:sym typeface="Calibri" panose="020F0502020204030204" pitchFamily="34" charset="0"/>
            </a:endParaRPr>
          </a:p>
        </p:txBody>
      </p:sp>
      <p:sp>
        <p:nvSpPr>
          <p:cNvPr id="11" name="标题 1"/>
          <p:cNvSpPr txBox="1">
            <a:spLocks noChangeArrowheads="1"/>
          </p:cNvSpPr>
          <p:nvPr/>
        </p:nvSpPr>
        <p:spPr bwMode="auto">
          <a:xfrm>
            <a:off x="1403648" y="1840355"/>
            <a:ext cx="6552728" cy="6507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77500" lnSpcReduction="20000"/>
          </a:bodyPr>
          <a:lstStyle>
            <a:lvl1pPr algn="ctr" defTabSz="796374" rtl="0" eaLnBrk="1" latinLnBrk="0" hangingPunct="1">
              <a:spcBef>
                <a:spcPct val="0"/>
              </a:spcBef>
              <a:buNone/>
              <a:defRPr sz="2787" b="1" kern="1200">
                <a:solidFill>
                  <a:schemeClr val="bg1">
                    <a:lumMod val="65000"/>
                  </a:schemeClr>
                </a:solidFill>
                <a:latin typeface="Open Sans" pitchFamily="34" charset="0"/>
                <a:ea typeface="Open Sans" pitchFamily="34" charset="0"/>
                <a:cs typeface="Open Sans" pitchFamily="34" charset="0"/>
              </a:defRPr>
            </a:lvl1pPr>
          </a:lstStyle>
          <a:p>
            <a:r>
              <a:rPr lang="zh-CN" altLang="en-US" sz="4000" dirty="0" smtClean="0">
                <a:solidFill>
                  <a:schemeClr val="bg1"/>
                </a:solidFill>
              </a:rPr>
              <a:t>新一代图书馆服务平台的建设与发展</a:t>
            </a:r>
          </a:p>
        </p:txBody>
      </p:sp>
      <p:cxnSp>
        <p:nvCxnSpPr>
          <p:cNvPr id="13" name="直接连接符 3"/>
          <p:cNvCxnSpPr>
            <a:cxnSpLocks noChangeShapeType="1"/>
          </p:cNvCxnSpPr>
          <p:nvPr/>
        </p:nvCxnSpPr>
        <p:spPr bwMode="auto">
          <a:xfrm>
            <a:off x="1403648" y="2569683"/>
            <a:ext cx="6552728" cy="0"/>
          </a:xfrm>
          <a:prstGeom prst="line">
            <a:avLst/>
          </a:prstGeom>
          <a:noFill/>
          <a:ln w="1905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矩形 7"/>
          <p:cNvSpPr/>
          <p:nvPr/>
        </p:nvSpPr>
        <p:spPr>
          <a:xfrm>
            <a:off x="4067944" y="2665244"/>
            <a:ext cx="1620957" cy="338554"/>
          </a:xfrm>
          <a:prstGeom prst="rect">
            <a:avLst/>
          </a:prstGeom>
        </p:spPr>
        <p:txBody>
          <a:bodyPr wrap="none">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汇报人：杨沁昂</a:t>
            </a:r>
            <a:endParaRPr lang="zh-CN" altLang="en-US" sz="1600" dirty="0">
              <a:solidFill>
                <a:schemeClr val="bg1"/>
              </a:solidFill>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416" y="4731990"/>
            <a:ext cx="640085" cy="280418"/>
          </a:xfrm>
          <a:prstGeom prst="rect">
            <a:avLst/>
          </a:prstGeom>
        </p:spPr>
      </p:pic>
      <p:pic>
        <p:nvPicPr>
          <p:cNvPr id="15" name="图片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2320" y="4714752"/>
            <a:ext cx="792088" cy="314895"/>
          </a:xfrm>
          <a:prstGeom prst="rect">
            <a:avLst/>
          </a:prstGeom>
        </p:spPr>
      </p:pic>
    </p:spTree>
    <p:extLst>
      <p:ext uri="{BB962C8B-B14F-4D97-AF65-F5344CB8AC3E}">
        <p14:creationId xmlns:p14="http://schemas.microsoft.com/office/powerpoint/2010/main" val="17189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0428" y="355516"/>
            <a:ext cx="9170084" cy="538609"/>
          </a:xfrm>
          <a:prstGeom prst="rect">
            <a:avLst/>
          </a:prstGeom>
          <a:noFill/>
          <a:ln w="9525">
            <a:noFill/>
            <a:miter lim="800000"/>
            <a:headEnd/>
            <a:tailEnd/>
          </a:ln>
        </p:spPr>
        <p:txBody>
          <a:bodyPr wrap="square" lIns="45720" tIns="22860" rIns="45720" bIns="22860">
            <a:spAutoFit/>
          </a:bodyPr>
          <a:lstStyle/>
          <a:p>
            <a:pPr algn="ctr" defTabSz="1088232"/>
            <a:r>
              <a:rPr lang="zh-CN" altLang="en-US" sz="3200" b="1" spc="-150" dirty="0">
                <a:solidFill>
                  <a:schemeClr val="tx1">
                    <a:lumMod val="50000"/>
                    <a:lumOff val="50000"/>
                  </a:schemeClr>
                </a:solidFill>
                <a:latin typeface="Open Sans" pitchFamily="34" charset="0"/>
                <a:ea typeface="Open Sans" pitchFamily="34" charset="0"/>
                <a:cs typeface="Open Sans" pitchFamily="34" charset="0"/>
              </a:rPr>
              <a:t>前端</a:t>
            </a:r>
            <a:r>
              <a:rPr lang="zh-CN" altLang="en-US" sz="3200" b="1" spc="-150" dirty="0" smtClean="0">
                <a:solidFill>
                  <a:schemeClr val="tx1">
                    <a:lumMod val="50000"/>
                    <a:lumOff val="50000"/>
                  </a:schemeClr>
                </a:solidFill>
                <a:latin typeface="Open Sans" pitchFamily="34" charset="0"/>
                <a:ea typeface="Open Sans" pitchFamily="34" charset="0"/>
                <a:cs typeface="Open Sans" pitchFamily="34" charset="0"/>
              </a:rPr>
              <a:t>应用优势</a:t>
            </a:r>
            <a:endParaRPr lang="en-CA" sz="3200" b="1" spc="-150" dirty="0" smtClean="0">
              <a:solidFill>
                <a:schemeClr val="tx1">
                  <a:lumMod val="50000"/>
                  <a:lumOff val="50000"/>
                </a:schemeClr>
              </a:solidFill>
              <a:latin typeface="Open Sans" pitchFamily="34" charset="0"/>
              <a:ea typeface="Open Sans" pitchFamily="34" charset="0"/>
              <a:cs typeface="Open Sans" pitchFamily="34" charset="0"/>
            </a:endParaRPr>
          </a:p>
        </p:txBody>
      </p:sp>
      <p:sp>
        <p:nvSpPr>
          <p:cNvPr id="3" name="Freeform 5"/>
          <p:cNvSpPr>
            <a:spLocks/>
          </p:cNvSpPr>
          <p:nvPr/>
        </p:nvSpPr>
        <p:spPr bwMode="auto">
          <a:xfrm>
            <a:off x="615048" y="2456692"/>
            <a:ext cx="1981505" cy="1074378"/>
          </a:xfrm>
          <a:custGeom>
            <a:avLst/>
            <a:gdLst>
              <a:gd name="T0" fmla="*/ 30 w 885"/>
              <a:gd name="T1" fmla="*/ 0 h 480"/>
              <a:gd name="T2" fmla="*/ 762 w 885"/>
              <a:gd name="T3" fmla="*/ 0 h 480"/>
              <a:gd name="T4" fmla="*/ 792 w 885"/>
              <a:gd name="T5" fmla="*/ 31 h 480"/>
              <a:gd name="T6" fmla="*/ 792 w 885"/>
              <a:gd name="T7" fmla="*/ 170 h 480"/>
              <a:gd name="T8" fmla="*/ 885 w 885"/>
              <a:gd name="T9" fmla="*/ 230 h 480"/>
              <a:gd name="T10" fmla="*/ 792 w 885"/>
              <a:gd name="T11" fmla="*/ 281 h 480"/>
              <a:gd name="T12" fmla="*/ 792 w 885"/>
              <a:gd name="T13" fmla="*/ 450 h 480"/>
              <a:gd name="T14" fmla="*/ 762 w 885"/>
              <a:gd name="T15" fmla="*/ 480 h 480"/>
              <a:gd name="T16" fmla="*/ 30 w 885"/>
              <a:gd name="T17" fmla="*/ 480 h 480"/>
              <a:gd name="T18" fmla="*/ 0 w 885"/>
              <a:gd name="T19" fmla="*/ 450 h 480"/>
              <a:gd name="T20" fmla="*/ 0 w 885"/>
              <a:gd name="T21" fmla="*/ 31 h 480"/>
              <a:gd name="T22" fmla="*/ 30 w 885"/>
              <a:gd name="T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5" h="480">
                <a:moveTo>
                  <a:pt x="30" y="0"/>
                </a:moveTo>
                <a:cubicBezTo>
                  <a:pt x="762" y="0"/>
                  <a:pt x="762" y="0"/>
                  <a:pt x="762" y="0"/>
                </a:cubicBezTo>
                <a:cubicBezTo>
                  <a:pt x="779" y="0"/>
                  <a:pt x="792" y="14"/>
                  <a:pt x="792" y="31"/>
                </a:cubicBezTo>
                <a:cubicBezTo>
                  <a:pt x="792" y="170"/>
                  <a:pt x="792" y="170"/>
                  <a:pt x="792" y="170"/>
                </a:cubicBezTo>
                <a:cubicBezTo>
                  <a:pt x="885" y="230"/>
                  <a:pt x="885" y="230"/>
                  <a:pt x="885" y="230"/>
                </a:cubicBezTo>
                <a:cubicBezTo>
                  <a:pt x="792" y="281"/>
                  <a:pt x="792" y="281"/>
                  <a:pt x="792" y="281"/>
                </a:cubicBezTo>
                <a:cubicBezTo>
                  <a:pt x="792" y="450"/>
                  <a:pt x="792" y="450"/>
                  <a:pt x="792" y="450"/>
                </a:cubicBezTo>
                <a:cubicBezTo>
                  <a:pt x="792" y="467"/>
                  <a:pt x="779" y="480"/>
                  <a:pt x="762" y="480"/>
                </a:cubicBezTo>
                <a:cubicBezTo>
                  <a:pt x="30" y="480"/>
                  <a:pt x="30" y="480"/>
                  <a:pt x="30" y="480"/>
                </a:cubicBezTo>
                <a:cubicBezTo>
                  <a:pt x="13" y="480"/>
                  <a:pt x="0" y="467"/>
                  <a:pt x="0" y="450"/>
                </a:cubicBezTo>
                <a:cubicBezTo>
                  <a:pt x="0" y="31"/>
                  <a:pt x="0" y="31"/>
                  <a:pt x="0" y="31"/>
                </a:cubicBezTo>
                <a:cubicBezTo>
                  <a:pt x="0" y="14"/>
                  <a:pt x="13" y="0"/>
                  <a:pt x="30" y="0"/>
                </a:cubicBezTo>
                <a:close/>
              </a:path>
            </a:pathLst>
          </a:custGeom>
          <a:noFill/>
          <a:ln>
            <a:solidFill>
              <a:srgbClr val="4BACC6"/>
            </a:solidFill>
          </a:ln>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p:nvSpPr>
        <p:spPr bwMode="auto">
          <a:xfrm>
            <a:off x="827584" y="3723878"/>
            <a:ext cx="2035365" cy="1075323"/>
          </a:xfrm>
          <a:custGeom>
            <a:avLst/>
            <a:gdLst>
              <a:gd name="T0" fmla="*/ 30 w 909"/>
              <a:gd name="T1" fmla="*/ 0 h 480"/>
              <a:gd name="T2" fmla="*/ 732 w 909"/>
              <a:gd name="T3" fmla="*/ 0 h 480"/>
              <a:gd name="T4" fmla="*/ 762 w 909"/>
              <a:gd name="T5" fmla="*/ 0 h 480"/>
              <a:gd name="T6" fmla="*/ 767 w 909"/>
              <a:gd name="T7" fmla="*/ 0 h 480"/>
              <a:gd name="T8" fmla="*/ 909 w 909"/>
              <a:gd name="T9" fmla="*/ 2 h 480"/>
              <a:gd name="T10" fmla="*/ 792 w 909"/>
              <a:gd name="T11" fmla="*/ 117 h 480"/>
              <a:gd name="T12" fmla="*/ 792 w 909"/>
              <a:gd name="T13" fmla="*/ 450 h 480"/>
              <a:gd name="T14" fmla="*/ 762 w 909"/>
              <a:gd name="T15" fmla="*/ 480 h 480"/>
              <a:gd name="T16" fmla="*/ 30 w 909"/>
              <a:gd name="T17" fmla="*/ 480 h 480"/>
              <a:gd name="T18" fmla="*/ 0 w 909"/>
              <a:gd name="T19" fmla="*/ 450 h 480"/>
              <a:gd name="T20" fmla="*/ 0 w 909"/>
              <a:gd name="T21" fmla="*/ 30 h 480"/>
              <a:gd name="T22" fmla="*/ 30 w 909"/>
              <a:gd name="T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9" h="480">
                <a:moveTo>
                  <a:pt x="30" y="0"/>
                </a:moveTo>
                <a:cubicBezTo>
                  <a:pt x="732" y="0"/>
                  <a:pt x="732" y="0"/>
                  <a:pt x="732" y="0"/>
                </a:cubicBezTo>
                <a:cubicBezTo>
                  <a:pt x="762" y="0"/>
                  <a:pt x="762" y="0"/>
                  <a:pt x="762" y="0"/>
                </a:cubicBezTo>
                <a:cubicBezTo>
                  <a:pt x="764" y="0"/>
                  <a:pt x="765" y="0"/>
                  <a:pt x="767" y="0"/>
                </a:cubicBezTo>
                <a:cubicBezTo>
                  <a:pt x="909" y="2"/>
                  <a:pt x="909" y="2"/>
                  <a:pt x="909" y="2"/>
                </a:cubicBezTo>
                <a:cubicBezTo>
                  <a:pt x="792" y="117"/>
                  <a:pt x="792" y="117"/>
                  <a:pt x="792" y="117"/>
                </a:cubicBezTo>
                <a:cubicBezTo>
                  <a:pt x="792" y="450"/>
                  <a:pt x="792" y="450"/>
                  <a:pt x="792" y="450"/>
                </a:cubicBezTo>
                <a:cubicBezTo>
                  <a:pt x="792" y="466"/>
                  <a:pt x="779" y="480"/>
                  <a:pt x="762" y="480"/>
                </a:cubicBezTo>
                <a:cubicBezTo>
                  <a:pt x="30" y="480"/>
                  <a:pt x="30" y="480"/>
                  <a:pt x="30" y="480"/>
                </a:cubicBezTo>
                <a:cubicBezTo>
                  <a:pt x="13" y="480"/>
                  <a:pt x="0" y="466"/>
                  <a:pt x="0" y="450"/>
                </a:cubicBezTo>
                <a:cubicBezTo>
                  <a:pt x="0" y="30"/>
                  <a:pt x="0" y="30"/>
                  <a:pt x="0" y="30"/>
                </a:cubicBezTo>
                <a:cubicBezTo>
                  <a:pt x="0" y="14"/>
                  <a:pt x="13" y="0"/>
                  <a:pt x="30" y="0"/>
                </a:cubicBez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 Box 10"/>
          <p:cNvSpPr txBox="1">
            <a:spLocks noChangeArrowheads="1"/>
          </p:cNvSpPr>
          <p:nvPr/>
        </p:nvSpPr>
        <p:spPr bwMode="auto">
          <a:xfrm>
            <a:off x="920692" y="3904535"/>
            <a:ext cx="1705279" cy="784830"/>
          </a:xfrm>
          <a:prstGeom prst="rect">
            <a:avLst/>
          </a:prstGeom>
          <a:noFill/>
          <a:ln w="9525">
            <a:noFill/>
            <a:miter lim="800000"/>
            <a:headEnd/>
            <a:tailEnd/>
          </a:ln>
        </p:spPr>
        <p:txBody>
          <a:bodyPr wrap="square" lIns="45720" tIns="22860" rIns="45720" bIns="22860">
            <a:spAutoFit/>
          </a:bodyPr>
          <a:lstStyle/>
          <a:p>
            <a:pPr defTabSz="1088232"/>
            <a:r>
              <a:rPr lang="zh-CN" altLang="zh-CN" sz="1200" dirty="0">
                <a:solidFill>
                  <a:schemeClr val="bg1"/>
                </a:solidFill>
                <a:latin typeface="微软雅黑" panose="020B0503020204020204" pitchFamily="34" charset="-122"/>
                <a:ea typeface="微软雅黑" panose="020B0503020204020204" pitchFamily="34" charset="-122"/>
              </a:rPr>
              <a:t>可快速的借助第三方认证建立更便捷的读者认证方式（人脸、微信、支付宝）</a:t>
            </a:r>
            <a:endParaRPr lang="en-US" sz="1050" dirty="0" smtClean="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7" name="Freeform 6"/>
          <p:cNvSpPr>
            <a:spLocks/>
          </p:cNvSpPr>
          <p:nvPr/>
        </p:nvSpPr>
        <p:spPr bwMode="auto">
          <a:xfrm flipV="1">
            <a:off x="755650" y="1133078"/>
            <a:ext cx="2035365" cy="1075323"/>
          </a:xfrm>
          <a:custGeom>
            <a:avLst/>
            <a:gdLst>
              <a:gd name="T0" fmla="*/ 30 w 909"/>
              <a:gd name="T1" fmla="*/ 0 h 480"/>
              <a:gd name="T2" fmla="*/ 732 w 909"/>
              <a:gd name="T3" fmla="*/ 0 h 480"/>
              <a:gd name="T4" fmla="*/ 762 w 909"/>
              <a:gd name="T5" fmla="*/ 0 h 480"/>
              <a:gd name="T6" fmla="*/ 767 w 909"/>
              <a:gd name="T7" fmla="*/ 0 h 480"/>
              <a:gd name="T8" fmla="*/ 909 w 909"/>
              <a:gd name="T9" fmla="*/ 2 h 480"/>
              <a:gd name="T10" fmla="*/ 792 w 909"/>
              <a:gd name="T11" fmla="*/ 117 h 480"/>
              <a:gd name="T12" fmla="*/ 792 w 909"/>
              <a:gd name="T13" fmla="*/ 450 h 480"/>
              <a:gd name="T14" fmla="*/ 762 w 909"/>
              <a:gd name="T15" fmla="*/ 480 h 480"/>
              <a:gd name="T16" fmla="*/ 30 w 909"/>
              <a:gd name="T17" fmla="*/ 480 h 480"/>
              <a:gd name="T18" fmla="*/ 0 w 909"/>
              <a:gd name="T19" fmla="*/ 450 h 480"/>
              <a:gd name="T20" fmla="*/ 0 w 909"/>
              <a:gd name="T21" fmla="*/ 30 h 480"/>
              <a:gd name="T22" fmla="*/ 30 w 909"/>
              <a:gd name="T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9" h="480">
                <a:moveTo>
                  <a:pt x="30" y="0"/>
                </a:moveTo>
                <a:cubicBezTo>
                  <a:pt x="732" y="0"/>
                  <a:pt x="732" y="0"/>
                  <a:pt x="732" y="0"/>
                </a:cubicBezTo>
                <a:cubicBezTo>
                  <a:pt x="762" y="0"/>
                  <a:pt x="762" y="0"/>
                  <a:pt x="762" y="0"/>
                </a:cubicBezTo>
                <a:cubicBezTo>
                  <a:pt x="764" y="0"/>
                  <a:pt x="765" y="0"/>
                  <a:pt x="767" y="0"/>
                </a:cubicBezTo>
                <a:cubicBezTo>
                  <a:pt x="909" y="2"/>
                  <a:pt x="909" y="2"/>
                  <a:pt x="909" y="2"/>
                </a:cubicBezTo>
                <a:cubicBezTo>
                  <a:pt x="792" y="117"/>
                  <a:pt x="792" y="117"/>
                  <a:pt x="792" y="117"/>
                </a:cubicBezTo>
                <a:cubicBezTo>
                  <a:pt x="792" y="450"/>
                  <a:pt x="792" y="450"/>
                  <a:pt x="792" y="450"/>
                </a:cubicBezTo>
                <a:cubicBezTo>
                  <a:pt x="792" y="466"/>
                  <a:pt x="779" y="480"/>
                  <a:pt x="762" y="480"/>
                </a:cubicBezTo>
                <a:cubicBezTo>
                  <a:pt x="30" y="480"/>
                  <a:pt x="30" y="480"/>
                  <a:pt x="30" y="480"/>
                </a:cubicBezTo>
                <a:cubicBezTo>
                  <a:pt x="13" y="480"/>
                  <a:pt x="0" y="466"/>
                  <a:pt x="0" y="450"/>
                </a:cubicBezTo>
                <a:cubicBezTo>
                  <a:pt x="0" y="30"/>
                  <a:pt x="0" y="30"/>
                  <a:pt x="0" y="30"/>
                </a:cubicBezTo>
                <a:cubicBezTo>
                  <a:pt x="0" y="14"/>
                  <a:pt x="13" y="0"/>
                  <a:pt x="30" y="0"/>
                </a:cubicBez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 Box 10"/>
          <p:cNvSpPr txBox="1">
            <a:spLocks noChangeArrowheads="1"/>
          </p:cNvSpPr>
          <p:nvPr/>
        </p:nvSpPr>
        <p:spPr bwMode="auto">
          <a:xfrm>
            <a:off x="706481" y="2786132"/>
            <a:ext cx="1705279" cy="600164"/>
          </a:xfrm>
          <a:prstGeom prst="rect">
            <a:avLst/>
          </a:prstGeom>
          <a:noFill/>
          <a:ln w="9525">
            <a:noFill/>
            <a:miter lim="800000"/>
            <a:headEnd/>
            <a:tailEnd/>
          </a:ln>
        </p:spPr>
        <p:txBody>
          <a:bodyPr wrap="square" lIns="45720" tIns="22860" rIns="45720" bIns="22860">
            <a:spAutoFit/>
          </a:bodyPr>
          <a:lstStyle/>
          <a:p>
            <a:pPr defTabSz="1088232"/>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基于数据中心提供更为开放</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的</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读者服务</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功能；</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如荐购、</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PDA</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等；</a:t>
            </a:r>
            <a:endParaRPr lang="en-US" sz="1050" dirty="0" smtClean="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9" name="Text Box 10"/>
          <p:cNvSpPr txBox="1">
            <a:spLocks noChangeArrowheads="1"/>
          </p:cNvSpPr>
          <p:nvPr/>
        </p:nvSpPr>
        <p:spPr bwMode="auto">
          <a:xfrm>
            <a:off x="815073" y="1444114"/>
            <a:ext cx="1705279" cy="415498"/>
          </a:xfrm>
          <a:prstGeom prst="rect">
            <a:avLst/>
          </a:prstGeom>
          <a:noFill/>
          <a:ln w="9525">
            <a:noFill/>
            <a:miter lim="800000"/>
            <a:headEnd/>
            <a:tailEnd/>
          </a:ln>
        </p:spPr>
        <p:txBody>
          <a:bodyPr wrap="square" lIns="45720" tIns="22860" rIns="45720" bIns="22860">
            <a:spAutoFit/>
          </a:bodyPr>
          <a:lstStyle/>
          <a:p>
            <a:pPr defTabSz="1088232"/>
            <a:r>
              <a:rPr lang="zh-CN" altLang="zh-CN" sz="1200" dirty="0">
                <a:solidFill>
                  <a:schemeClr val="bg1"/>
                </a:solidFill>
                <a:latin typeface="微软雅黑" panose="020B0503020204020204" pitchFamily="34" charset="-122"/>
                <a:ea typeface="微软雅黑" panose="020B0503020204020204" pitchFamily="34" charset="-122"/>
              </a:rPr>
              <a:t>基于资源统一管理的纸电融合检索；</a:t>
            </a:r>
            <a:endParaRPr lang="en-US" sz="1050" dirty="0" smtClean="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0" name="Freeform 5"/>
          <p:cNvSpPr>
            <a:spLocks/>
          </p:cNvSpPr>
          <p:nvPr/>
        </p:nvSpPr>
        <p:spPr bwMode="auto">
          <a:xfrm flipH="1">
            <a:off x="6605969" y="2591044"/>
            <a:ext cx="1981505" cy="1074378"/>
          </a:xfrm>
          <a:custGeom>
            <a:avLst/>
            <a:gdLst>
              <a:gd name="T0" fmla="*/ 30 w 885"/>
              <a:gd name="T1" fmla="*/ 0 h 480"/>
              <a:gd name="T2" fmla="*/ 762 w 885"/>
              <a:gd name="T3" fmla="*/ 0 h 480"/>
              <a:gd name="T4" fmla="*/ 792 w 885"/>
              <a:gd name="T5" fmla="*/ 31 h 480"/>
              <a:gd name="T6" fmla="*/ 792 w 885"/>
              <a:gd name="T7" fmla="*/ 170 h 480"/>
              <a:gd name="T8" fmla="*/ 885 w 885"/>
              <a:gd name="T9" fmla="*/ 230 h 480"/>
              <a:gd name="T10" fmla="*/ 792 w 885"/>
              <a:gd name="T11" fmla="*/ 281 h 480"/>
              <a:gd name="T12" fmla="*/ 792 w 885"/>
              <a:gd name="T13" fmla="*/ 450 h 480"/>
              <a:gd name="T14" fmla="*/ 762 w 885"/>
              <a:gd name="T15" fmla="*/ 480 h 480"/>
              <a:gd name="T16" fmla="*/ 30 w 885"/>
              <a:gd name="T17" fmla="*/ 480 h 480"/>
              <a:gd name="T18" fmla="*/ 0 w 885"/>
              <a:gd name="T19" fmla="*/ 450 h 480"/>
              <a:gd name="T20" fmla="*/ 0 w 885"/>
              <a:gd name="T21" fmla="*/ 31 h 480"/>
              <a:gd name="T22" fmla="*/ 30 w 885"/>
              <a:gd name="T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5" h="480">
                <a:moveTo>
                  <a:pt x="30" y="0"/>
                </a:moveTo>
                <a:cubicBezTo>
                  <a:pt x="762" y="0"/>
                  <a:pt x="762" y="0"/>
                  <a:pt x="762" y="0"/>
                </a:cubicBezTo>
                <a:cubicBezTo>
                  <a:pt x="779" y="0"/>
                  <a:pt x="792" y="14"/>
                  <a:pt x="792" y="31"/>
                </a:cubicBezTo>
                <a:cubicBezTo>
                  <a:pt x="792" y="170"/>
                  <a:pt x="792" y="170"/>
                  <a:pt x="792" y="170"/>
                </a:cubicBezTo>
                <a:cubicBezTo>
                  <a:pt x="885" y="230"/>
                  <a:pt x="885" y="230"/>
                  <a:pt x="885" y="230"/>
                </a:cubicBezTo>
                <a:cubicBezTo>
                  <a:pt x="792" y="281"/>
                  <a:pt x="792" y="281"/>
                  <a:pt x="792" y="281"/>
                </a:cubicBezTo>
                <a:cubicBezTo>
                  <a:pt x="792" y="450"/>
                  <a:pt x="792" y="450"/>
                  <a:pt x="792" y="450"/>
                </a:cubicBezTo>
                <a:cubicBezTo>
                  <a:pt x="792" y="467"/>
                  <a:pt x="779" y="480"/>
                  <a:pt x="762" y="480"/>
                </a:cubicBezTo>
                <a:cubicBezTo>
                  <a:pt x="30" y="480"/>
                  <a:pt x="30" y="480"/>
                  <a:pt x="30" y="480"/>
                </a:cubicBezTo>
                <a:cubicBezTo>
                  <a:pt x="13" y="480"/>
                  <a:pt x="0" y="467"/>
                  <a:pt x="0" y="450"/>
                </a:cubicBezTo>
                <a:cubicBezTo>
                  <a:pt x="0" y="31"/>
                  <a:pt x="0" y="31"/>
                  <a:pt x="0" y="31"/>
                </a:cubicBezTo>
                <a:cubicBezTo>
                  <a:pt x="0" y="14"/>
                  <a:pt x="13" y="0"/>
                  <a:pt x="30" y="0"/>
                </a:cubicBezTo>
                <a:close/>
              </a:path>
            </a:pathLst>
          </a:custGeom>
          <a:noFill/>
          <a:ln>
            <a:solidFill>
              <a:srgbClr val="4BACC6"/>
            </a:solid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flipH="1">
            <a:off x="6377674" y="3858230"/>
            <a:ext cx="2035365" cy="1075323"/>
          </a:xfrm>
          <a:custGeom>
            <a:avLst/>
            <a:gdLst>
              <a:gd name="T0" fmla="*/ 30 w 909"/>
              <a:gd name="T1" fmla="*/ 0 h 480"/>
              <a:gd name="T2" fmla="*/ 732 w 909"/>
              <a:gd name="T3" fmla="*/ 0 h 480"/>
              <a:gd name="T4" fmla="*/ 762 w 909"/>
              <a:gd name="T5" fmla="*/ 0 h 480"/>
              <a:gd name="T6" fmla="*/ 767 w 909"/>
              <a:gd name="T7" fmla="*/ 0 h 480"/>
              <a:gd name="T8" fmla="*/ 909 w 909"/>
              <a:gd name="T9" fmla="*/ 2 h 480"/>
              <a:gd name="T10" fmla="*/ 792 w 909"/>
              <a:gd name="T11" fmla="*/ 117 h 480"/>
              <a:gd name="T12" fmla="*/ 792 w 909"/>
              <a:gd name="T13" fmla="*/ 450 h 480"/>
              <a:gd name="T14" fmla="*/ 762 w 909"/>
              <a:gd name="T15" fmla="*/ 480 h 480"/>
              <a:gd name="T16" fmla="*/ 30 w 909"/>
              <a:gd name="T17" fmla="*/ 480 h 480"/>
              <a:gd name="T18" fmla="*/ 0 w 909"/>
              <a:gd name="T19" fmla="*/ 450 h 480"/>
              <a:gd name="T20" fmla="*/ 0 w 909"/>
              <a:gd name="T21" fmla="*/ 30 h 480"/>
              <a:gd name="T22" fmla="*/ 30 w 909"/>
              <a:gd name="T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9" h="480">
                <a:moveTo>
                  <a:pt x="30" y="0"/>
                </a:moveTo>
                <a:cubicBezTo>
                  <a:pt x="732" y="0"/>
                  <a:pt x="732" y="0"/>
                  <a:pt x="732" y="0"/>
                </a:cubicBezTo>
                <a:cubicBezTo>
                  <a:pt x="762" y="0"/>
                  <a:pt x="762" y="0"/>
                  <a:pt x="762" y="0"/>
                </a:cubicBezTo>
                <a:cubicBezTo>
                  <a:pt x="764" y="0"/>
                  <a:pt x="765" y="0"/>
                  <a:pt x="767" y="0"/>
                </a:cubicBezTo>
                <a:cubicBezTo>
                  <a:pt x="909" y="2"/>
                  <a:pt x="909" y="2"/>
                  <a:pt x="909" y="2"/>
                </a:cubicBezTo>
                <a:cubicBezTo>
                  <a:pt x="792" y="117"/>
                  <a:pt x="792" y="117"/>
                  <a:pt x="792" y="117"/>
                </a:cubicBezTo>
                <a:cubicBezTo>
                  <a:pt x="792" y="450"/>
                  <a:pt x="792" y="450"/>
                  <a:pt x="792" y="450"/>
                </a:cubicBezTo>
                <a:cubicBezTo>
                  <a:pt x="792" y="466"/>
                  <a:pt x="779" y="480"/>
                  <a:pt x="762" y="480"/>
                </a:cubicBezTo>
                <a:cubicBezTo>
                  <a:pt x="30" y="480"/>
                  <a:pt x="30" y="480"/>
                  <a:pt x="30" y="480"/>
                </a:cubicBezTo>
                <a:cubicBezTo>
                  <a:pt x="13" y="480"/>
                  <a:pt x="0" y="466"/>
                  <a:pt x="0" y="450"/>
                </a:cubicBezTo>
                <a:cubicBezTo>
                  <a:pt x="0" y="30"/>
                  <a:pt x="0" y="30"/>
                  <a:pt x="0" y="30"/>
                </a:cubicBezTo>
                <a:cubicBezTo>
                  <a:pt x="0" y="14"/>
                  <a:pt x="13" y="0"/>
                  <a:pt x="30" y="0"/>
                </a:cubicBez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 Box 10"/>
          <p:cNvSpPr txBox="1">
            <a:spLocks noChangeArrowheads="1"/>
          </p:cNvSpPr>
          <p:nvPr/>
        </p:nvSpPr>
        <p:spPr bwMode="auto">
          <a:xfrm>
            <a:off x="6732240" y="4188142"/>
            <a:ext cx="1705279" cy="415498"/>
          </a:xfrm>
          <a:prstGeom prst="rect">
            <a:avLst/>
          </a:prstGeom>
          <a:noFill/>
          <a:ln w="9525">
            <a:noFill/>
            <a:miter lim="800000"/>
            <a:headEnd/>
            <a:tailEnd/>
          </a:ln>
        </p:spPr>
        <p:txBody>
          <a:bodyPr wrap="square" lIns="45720" tIns="22860" rIns="45720" bIns="22860">
            <a:spAutoFit/>
          </a:bodyPr>
          <a:lstStyle/>
          <a:p>
            <a:pPr defTabSz="1088232"/>
            <a:r>
              <a:rPr lang="zh-CN" altLang="zh-CN" sz="1200" dirty="0">
                <a:solidFill>
                  <a:schemeClr val="bg1"/>
                </a:solidFill>
                <a:latin typeface="微软雅黑" panose="020B0503020204020204" pitchFamily="34" charset="-122"/>
                <a:ea typeface="微软雅黑" panose="020B0503020204020204" pitchFamily="34" charset="-122"/>
              </a:rPr>
              <a:t>开放读者对基于联盟的资源共享型知识服务；</a:t>
            </a:r>
            <a:endParaRPr lang="en-US" sz="1050" dirty="0" smtClean="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3" name="Freeform 6"/>
          <p:cNvSpPr>
            <a:spLocks/>
          </p:cNvSpPr>
          <p:nvPr/>
        </p:nvSpPr>
        <p:spPr bwMode="auto">
          <a:xfrm flipH="1" flipV="1">
            <a:off x="6377674" y="1267430"/>
            <a:ext cx="2035365" cy="1075323"/>
          </a:xfrm>
          <a:custGeom>
            <a:avLst/>
            <a:gdLst>
              <a:gd name="T0" fmla="*/ 30 w 909"/>
              <a:gd name="T1" fmla="*/ 0 h 480"/>
              <a:gd name="T2" fmla="*/ 732 w 909"/>
              <a:gd name="T3" fmla="*/ 0 h 480"/>
              <a:gd name="T4" fmla="*/ 762 w 909"/>
              <a:gd name="T5" fmla="*/ 0 h 480"/>
              <a:gd name="T6" fmla="*/ 767 w 909"/>
              <a:gd name="T7" fmla="*/ 0 h 480"/>
              <a:gd name="T8" fmla="*/ 909 w 909"/>
              <a:gd name="T9" fmla="*/ 2 h 480"/>
              <a:gd name="T10" fmla="*/ 792 w 909"/>
              <a:gd name="T11" fmla="*/ 117 h 480"/>
              <a:gd name="T12" fmla="*/ 792 w 909"/>
              <a:gd name="T13" fmla="*/ 450 h 480"/>
              <a:gd name="T14" fmla="*/ 762 w 909"/>
              <a:gd name="T15" fmla="*/ 480 h 480"/>
              <a:gd name="T16" fmla="*/ 30 w 909"/>
              <a:gd name="T17" fmla="*/ 480 h 480"/>
              <a:gd name="T18" fmla="*/ 0 w 909"/>
              <a:gd name="T19" fmla="*/ 450 h 480"/>
              <a:gd name="T20" fmla="*/ 0 w 909"/>
              <a:gd name="T21" fmla="*/ 30 h 480"/>
              <a:gd name="T22" fmla="*/ 30 w 909"/>
              <a:gd name="T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9" h="480">
                <a:moveTo>
                  <a:pt x="30" y="0"/>
                </a:moveTo>
                <a:cubicBezTo>
                  <a:pt x="732" y="0"/>
                  <a:pt x="732" y="0"/>
                  <a:pt x="732" y="0"/>
                </a:cubicBezTo>
                <a:cubicBezTo>
                  <a:pt x="762" y="0"/>
                  <a:pt x="762" y="0"/>
                  <a:pt x="762" y="0"/>
                </a:cubicBezTo>
                <a:cubicBezTo>
                  <a:pt x="764" y="0"/>
                  <a:pt x="765" y="0"/>
                  <a:pt x="767" y="0"/>
                </a:cubicBezTo>
                <a:cubicBezTo>
                  <a:pt x="909" y="2"/>
                  <a:pt x="909" y="2"/>
                  <a:pt x="909" y="2"/>
                </a:cubicBezTo>
                <a:cubicBezTo>
                  <a:pt x="792" y="117"/>
                  <a:pt x="792" y="117"/>
                  <a:pt x="792" y="117"/>
                </a:cubicBezTo>
                <a:cubicBezTo>
                  <a:pt x="792" y="450"/>
                  <a:pt x="792" y="450"/>
                  <a:pt x="792" y="450"/>
                </a:cubicBezTo>
                <a:cubicBezTo>
                  <a:pt x="792" y="466"/>
                  <a:pt x="779" y="480"/>
                  <a:pt x="762" y="480"/>
                </a:cubicBezTo>
                <a:cubicBezTo>
                  <a:pt x="30" y="480"/>
                  <a:pt x="30" y="480"/>
                  <a:pt x="30" y="480"/>
                </a:cubicBezTo>
                <a:cubicBezTo>
                  <a:pt x="13" y="480"/>
                  <a:pt x="0" y="466"/>
                  <a:pt x="0" y="450"/>
                </a:cubicBezTo>
                <a:cubicBezTo>
                  <a:pt x="0" y="30"/>
                  <a:pt x="0" y="30"/>
                  <a:pt x="0" y="30"/>
                </a:cubicBezTo>
                <a:cubicBezTo>
                  <a:pt x="0" y="14"/>
                  <a:pt x="13" y="0"/>
                  <a:pt x="30" y="0"/>
                </a:cubicBez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ext Box 10"/>
          <p:cNvSpPr txBox="1">
            <a:spLocks noChangeArrowheads="1"/>
          </p:cNvSpPr>
          <p:nvPr/>
        </p:nvSpPr>
        <p:spPr bwMode="auto">
          <a:xfrm>
            <a:off x="6882195" y="2809401"/>
            <a:ext cx="1705279" cy="600164"/>
          </a:xfrm>
          <a:prstGeom prst="rect">
            <a:avLst/>
          </a:prstGeom>
          <a:noFill/>
          <a:ln w="9525">
            <a:noFill/>
            <a:miter lim="800000"/>
            <a:headEnd/>
            <a:tailEnd/>
          </a:ln>
        </p:spPr>
        <p:txBody>
          <a:bodyPr wrap="square" lIns="45720" tIns="22860" rIns="45720" bIns="22860">
            <a:spAutoFit/>
          </a:bodyPr>
          <a:lstStyle/>
          <a:p>
            <a:pPr defTabSz="1088232"/>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基于</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API</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接口，可快速接入第三方应用，也可自主开发读者服务应用；</a:t>
            </a:r>
            <a:endParaRPr lang="en-US" sz="1050" dirty="0" smtClean="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15" name="Text Box 10"/>
          <p:cNvSpPr txBox="1">
            <a:spLocks noChangeArrowheads="1"/>
          </p:cNvSpPr>
          <p:nvPr/>
        </p:nvSpPr>
        <p:spPr bwMode="auto">
          <a:xfrm>
            <a:off x="6707760" y="1566484"/>
            <a:ext cx="1705279" cy="415498"/>
          </a:xfrm>
          <a:prstGeom prst="rect">
            <a:avLst/>
          </a:prstGeom>
          <a:noFill/>
          <a:ln w="9525">
            <a:noFill/>
            <a:miter lim="800000"/>
            <a:headEnd/>
            <a:tailEnd/>
          </a:ln>
        </p:spPr>
        <p:txBody>
          <a:bodyPr wrap="square" lIns="45720" tIns="22860" rIns="45720" bIns="22860">
            <a:spAutoFit/>
          </a:bodyPr>
          <a:lstStyle/>
          <a:p>
            <a:pPr defTabSz="1088232"/>
            <a:r>
              <a:rPr lang="zh-CN" altLang="zh-CN" sz="1200" dirty="0">
                <a:solidFill>
                  <a:schemeClr val="bg1"/>
                </a:solidFill>
                <a:latin typeface="微软雅黑" panose="020B0503020204020204" pitchFamily="34" charset="-122"/>
                <a:ea typeface="微软雅黑" panose="020B0503020204020204" pitchFamily="34" charset="-122"/>
              </a:rPr>
              <a:t>更为自主性的多终端的读者服务方案；</a:t>
            </a:r>
            <a:endParaRPr lang="en-US" sz="1050" dirty="0" smtClean="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6" name="Freeform 5"/>
          <p:cNvSpPr>
            <a:spLocks noEditPoints="1"/>
          </p:cNvSpPr>
          <p:nvPr/>
        </p:nvSpPr>
        <p:spPr bwMode="auto">
          <a:xfrm>
            <a:off x="4382929" y="3310069"/>
            <a:ext cx="417513" cy="1263650"/>
          </a:xfrm>
          <a:custGeom>
            <a:avLst/>
            <a:gdLst>
              <a:gd name="T0" fmla="*/ 118 w 168"/>
              <a:gd name="T1" fmla="*/ 41 h 508"/>
              <a:gd name="T2" fmla="*/ 108 w 168"/>
              <a:gd name="T3" fmla="*/ 73 h 508"/>
              <a:gd name="T4" fmla="*/ 84 w 168"/>
              <a:gd name="T5" fmla="*/ 86 h 508"/>
              <a:gd name="T6" fmla="*/ 59 w 168"/>
              <a:gd name="T7" fmla="*/ 73 h 508"/>
              <a:gd name="T8" fmla="*/ 49 w 168"/>
              <a:gd name="T9" fmla="*/ 41 h 508"/>
              <a:gd name="T10" fmla="*/ 59 w 168"/>
              <a:gd name="T11" fmla="*/ 12 h 508"/>
              <a:gd name="T12" fmla="*/ 84 w 168"/>
              <a:gd name="T13" fmla="*/ 0 h 508"/>
              <a:gd name="T14" fmla="*/ 108 w 168"/>
              <a:gd name="T15" fmla="*/ 12 h 508"/>
              <a:gd name="T16" fmla="*/ 118 w 168"/>
              <a:gd name="T17" fmla="*/ 41 h 508"/>
              <a:gd name="T18" fmla="*/ 168 w 168"/>
              <a:gd name="T19" fmla="*/ 290 h 508"/>
              <a:gd name="T20" fmla="*/ 152 w 168"/>
              <a:gd name="T21" fmla="*/ 311 h 508"/>
              <a:gd name="T22" fmla="*/ 136 w 168"/>
              <a:gd name="T23" fmla="*/ 290 h 508"/>
              <a:gd name="T24" fmla="*/ 136 w 168"/>
              <a:gd name="T25" fmla="*/ 150 h 508"/>
              <a:gd name="T26" fmla="*/ 128 w 168"/>
              <a:gd name="T27" fmla="*/ 150 h 508"/>
              <a:gd name="T28" fmla="*/ 128 w 168"/>
              <a:gd name="T29" fmla="*/ 487 h 508"/>
              <a:gd name="T30" fmla="*/ 109 w 168"/>
              <a:gd name="T31" fmla="*/ 508 h 508"/>
              <a:gd name="T32" fmla="*/ 89 w 168"/>
              <a:gd name="T33" fmla="*/ 487 h 508"/>
              <a:gd name="T34" fmla="*/ 89 w 168"/>
              <a:gd name="T35" fmla="*/ 288 h 508"/>
              <a:gd name="T36" fmla="*/ 79 w 168"/>
              <a:gd name="T37" fmla="*/ 288 h 508"/>
              <a:gd name="T38" fmla="*/ 79 w 168"/>
              <a:gd name="T39" fmla="*/ 487 h 508"/>
              <a:gd name="T40" fmla="*/ 59 w 168"/>
              <a:gd name="T41" fmla="*/ 508 h 508"/>
              <a:gd name="T42" fmla="*/ 40 w 168"/>
              <a:gd name="T43" fmla="*/ 487 h 508"/>
              <a:gd name="T44" fmla="*/ 40 w 168"/>
              <a:gd name="T45" fmla="*/ 150 h 508"/>
              <a:gd name="T46" fmla="*/ 32 w 168"/>
              <a:gd name="T47" fmla="*/ 150 h 508"/>
              <a:gd name="T48" fmla="*/ 32 w 168"/>
              <a:gd name="T49" fmla="*/ 290 h 508"/>
              <a:gd name="T50" fmla="*/ 16 w 168"/>
              <a:gd name="T51" fmla="*/ 311 h 508"/>
              <a:gd name="T52" fmla="*/ 0 w 168"/>
              <a:gd name="T53" fmla="*/ 290 h 508"/>
              <a:gd name="T54" fmla="*/ 0 w 168"/>
              <a:gd name="T55" fmla="*/ 130 h 508"/>
              <a:gd name="T56" fmla="*/ 44 w 168"/>
              <a:gd name="T57" fmla="*/ 91 h 508"/>
              <a:gd name="T58" fmla="*/ 125 w 168"/>
              <a:gd name="T59" fmla="*/ 91 h 508"/>
              <a:gd name="T60" fmla="*/ 168 w 168"/>
              <a:gd name="T61" fmla="*/ 130 h 508"/>
              <a:gd name="T62" fmla="*/ 168 w 168"/>
              <a:gd name="T63" fmla="*/ 29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508">
                <a:moveTo>
                  <a:pt x="118" y="41"/>
                </a:moveTo>
                <a:cubicBezTo>
                  <a:pt x="118" y="53"/>
                  <a:pt x="115" y="63"/>
                  <a:pt x="108" y="73"/>
                </a:cubicBezTo>
                <a:cubicBezTo>
                  <a:pt x="101" y="82"/>
                  <a:pt x="93" y="86"/>
                  <a:pt x="84" y="86"/>
                </a:cubicBezTo>
                <a:cubicBezTo>
                  <a:pt x="74" y="86"/>
                  <a:pt x="66" y="82"/>
                  <a:pt x="59" y="73"/>
                </a:cubicBezTo>
                <a:cubicBezTo>
                  <a:pt x="52" y="63"/>
                  <a:pt x="49" y="53"/>
                  <a:pt x="49" y="41"/>
                </a:cubicBezTo>
                <a:cubicBezTo>
                  <a:pt x="49" y="30"/>
                  <a:pt x="52" y="20"/>
                  <a:pt x="59" y="12"/>
                </a:cubicBezTo>
                <a:cubicBezTo>
                  <a:pt x="66" y="4"/>
                  <a:pt x="74" y="0"/>
                  <a:pt x="84" y="0"/>
                </a:cubicBezTo>
                <a:cubicBezTo>
                  <a:pt x="93" y="0"/>
                  <a:pt x="101" y="4"/>
                  <a:pt x="108" y="12"/>
                </a:cubicBezTo>
                <a:cubicBezTo>
                  <a:pt x="115" y="20"/>
                  <a:pt x="118" y="30"/>
                  <a:pt x="118" y="41"/>
                </a:cubicBezTo>
                <a:close/>
                <a:moveTo>
                  <a:pt x="168" y="290"/>
                </a:moveTo>
                <a:cubicBezTo>
                  <a:pt x="168" y="304"/>
                  <a:pt x="163" y="311"/>
                  <a:pt x="152" y="311"/>
                </a:cubicBezTo>
                <a:cubicBezTo>
                  <a:pt x="141" y="311"/>
                  <a:pt x="136" y="304"/>
                  <a:pt x="136" y="290"/>
                </a:cubicBezTo>
                <a:cubicBezTo>
                  <a:pt x="136" y="150"/>
                  <a:pt x="136" y="150"/>
                  <a:pt x="136" y="150"/>
                </a:cubicBezTo>
                <a:cubicBezTo>
                  <a:pt x="128" y="150"/>
                  <a:pt x="128" y="150"/>
                  <a:pt x="128" y="150"/>
                </a:cubicBezTo>
                <a:cubicBezTo>
                  <a:pt x="128" y="487"/>
                  <a:pt x="128" y="487"/>
                  <a:pt x="128" y="487"/>
                </a:cubicBezTo>
                <a:cubicBezTo>
                  <a:pt x="128" y="501"/>
                  <a:pt x="122" y="508"/>
                  <a:pt x="109" y="508"/>
                </a:cubicBezTo>
                <a:cubicBezTo>
                  <a:pt x="96" y="508"/>
                  <a:pt x="89" y="501"/>
                  <a:pt x="89" y="487"/>
                </a:cubicBezTo>
                <a:cubicBezTo>
                  <a:pt x="89" y="288"/>
                  <a:pt x="89" y="288"/>
                  <a:pt x="89" y="288"/>
                </a:cubicBezTo>
                <a:cubicBezTo>
                  <a:pt x="79" y="288"/>
                  <a:pt x="79" y="288"/>
                  <a:pt x="79" y="288"/>
                </a:cubicBezTo>
                <a:cubicBezTo>
                  <a:pt x="79" y="487"/>
                  <a:pt x="79" y="487"/>
                  <a:pt x="79" y="487"/>
                </a:cubicBezTo>
                <a:cubicBezTo>
                  <a:pt x="79" y="501"/>
                  <a:pt x="72" y="508"/>
                  <a:pt x="59" y="508"/>
                </a:cubicBezTo>
                <a:cubicBezTo>
                  <a:pt x="46" y="508"/>
                  <a:pt x="40" y="501"/>
                  <a:pt x="40" y="487"/>
                </a:cubicBezTo>
                <a:cubicBezTo>
                  <a:pt x="40" y="150"/>
                  <a:pt x="40" y="150"/>
                  <a:pt x="40" y="150"/>
                </a:cubicBezTo>
                <a:cubicBezTo>
                  <a:pt x="32" y="150"/>
                  <a:pt x="32" y="150"/>
                  <a:pt x="32" y="150"/>
                </a:cubicBezTo>
                <a:cubicBezTo>
                  <a:pt x="32" y="290"/>
                  <a:pt x="32" y="290"/>
                  <a:pt x="32" y="290"/>
                </a:cubicBezTo>
                <a:cubicBezTo>
                  <a:pt x="32" y="304"/>
                  <a:pt x="27" y="311"/>
                  <a:pt x="16" y="311"/>
                </a:cubicBezTo>
                <a:cubicBezTo>
                  <a:pt x="5" y="311"/>
                  <a:pt x="0" y="304"/>
                  <a:pt x="0" y="290"/>
                </a:cubicBezTo>
                <a:cubicBezTo>
                  <a:pt x="0" y="130"/>
                  <a:pt x="0" y="130"/>
                  <a:pt x="0" y="130"/>
                </a:cubicBezTo>
                <a:cubicBezTo>
                  <a:pt x="0" y="104"/>
                  <a:pt x="15" y="91"/>
                  <a:pt x="44" y="91"/>
                </a:cubicBezTo>
                <a:cubicBezTo>
                  <a:pt x="125" y="91"/>
                  <a:pt x="125" y="91"/>
                  <a:pt x="125" y="91"/>
                </a:cubicBezTo>
                <a:cubicBezTo>
                  <a:pt x="153" y="91"/>
                  <a:pt x="168" y="104"/>
                  <a:pt x="168" y="130"/>
                </a:cubicBezTo>
                <a:lnTo>
                  <a:pt x="168" y="290"/>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p:nvSpPr>
        <p:spPr bwMode="auto">
          <a:xfrm>
            <a:off x="4835367" y="2829057"/>
            <a:ext cx="317500" cy="963613"/>
          </a:xfrm>
          <a:custGeom>
            <a:avLst/>
            <a:gdLst>
              <a:gd name="T0" fmla="*/ 90 w 128"/>
              <a:gd name="T1" fmla="*/ 32 h 388"/>
              <a:gd name="T2" fmla="*/ 82 w 128"/>
              <a:gd name="T3" fmla="*/ 56 h 388"/>
              <a:gd name="T4" fmla="*/ 63 w 128"/>
              <a:gd name="T5" fmla="*/ 66 h 388"/>
              <a:gd name="T6" fmla="*/ 45 w 128"/>
              <a:gd name="T7" fmla="*/ 56 h 388"/>
              <a:gd name="T8" fmla="*/ 37 w 128"/>
              <a:gd name="T9" fmla="*/ 32 h 388"/>
              <a:gd name="T10" fmla="*/ 45 w 128"/>
              <a:gd name="T11" fmla="*/ 9 h 388"/>
              <a:gd name="T12" fmla="*/ 63 w 128"/>
              <a:gd name="T13" fmla="*/ 0 h 388"/>
              <a:gd name="T14" fmla="*/ 82 w 128"/>
              <a:gd name="T15" fmla="*/ 9 h 388"/>
              <a:gd name="T16" fmla="*/ 90 w 128"/>
              <a:gd name="T17" fmla="*/ 32 h 388"/>
              <a:gd name="T18" fmla="*/ 128 w 128"/>
              <a:gd name="T19" fmla="*/ 222 h 388"/>
              <a:gd name="T20" fmla="*/ 116 w 128"/>
              <a:gd name="T21" fmla="*/ 238 h 388"/>
              <a:gd name="T22" fmla="*/ 103 w 128"/>
              <a:gd name="T23" fmla="*/ 222 h 388"/>
              <a:gd name="T24" fmla="*/ 103 w 128"/>
              <a:gd name="T25" fmla="*/ 115 h 388"/>
              <a:gd name="T26" fmla="*/ 97 w 128"/>
              <a:gd name="T27" fmla="*/ 115 h 388"/>
              <a:gd name="T28" fmla="*/ 97 w 128"/>
              <a:gd name="T29" fmla="*/ 372 h 388"/>
              <a:gd name="T30" fmla="*/ 82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7" y="49"/>
                  <a:pt x="82" y="56"/>
                </a:cubicBezTo>
                <a:cubicBezTo>
                  <a:pt x="77" y="63"/>
                  <a:pt x="71" y="66"/>
                  <a:pt x="63" y="66"/>
                </a:cubicBezTo>
                <a:cubicBezTo>
                  <a:pt x="56" y="66"/>
                  <a:pt x="50" y="63"/>
                  <a:pt x="45" y="56"/>
                </a:cubicBezTo>
                <a:cubicBezTo>
                  <a:pt x="40" y="49"/>
                  <a:pt x="37" y="41"/>
                  <a:pt x="37" y="32"/>
                </a:cubicBezTo>
                <a:cubicBezTo>
                  <a:pt x="37" y="23"/>
                  <a:pt x="40" y="16"/>
                  <a:pt x="45" y="9"/>
                </a:cubicBezTo>
                <a:cubicBezTo>
                  <a:pt x="50" y="3"/>
                  <a:pt x="56" y="0"/>
                  <a:pt x="63" y="0"/>
                </a:cubicBezTo>
                <a:cubicBezTo>
                  <a:pt x="71" y="0"/>
                  <a:pt x="77" y="3"/>
                  <a:pt x="82" y="9"/>
                </a:cubicBezTo>
                <a:cubicBezTo>
                  <a:pt x="87" y="16"/>
                  <a:pt x="90" y="23"/>
                  <a:pt x="90" y="32"/>
                </a:cubicBezTo>
                <a:close/>
                <a:moveTo>
                  <a:pt x="128" y="222"/>
                </a:moveTo>
                <a:cubicBezTo>
                  <a:pt x="128" y="232"/>
                  <a:pt x="124" y="238"/>
                  <a:pt x="116" y="238"/>
                </a:cubicBezTo>
                <a:cubicBezTo>
                  <a:pt x="107" y="238"/>
                  <a:pt x="103" y="232"/>
                  <a:pt x="103" y="222"/>
                </a:cubicBezTo>
                <a:cubicBezTo>
                  <a:pt x="103" y="115"/>
                  <a:pt x="103" y="115"/>
                  <a:pt x="103" y="115"/>
                </a:cubicBezTo>
                <a:cubicBezTo>
                  <a:pt x="97" y="115"/>
                  <a:pt x="97" y="115"/>
                  <a:pt x="97" y="115"/>
                </a:cubicBezTo>
                <a:cubicBezTo>
                  <a:pt x="97" y="372"/>
                  <a:pt x="97" y="372"/>
                  <a:pt x="97" y="372"/>
                </a:cubicBezTo>
                <a:cubicBezTo>
                  <a:pt x="97" y="383"/>
                  <a:pt x="92" y="388"/>
                  <a:pt x="82" y="388"/>
                </a:cubicBezTo>
                <a:cubicBezTo>
                  <a:pt x="72"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noEditPoints="1"/>
          </p:cNvSpPr>
          <p:nvPr/>
        </p:nvSpPr>
        <p:spPr bwMode="auto">
          <a:xfrm>
            <a:off x="4013042" y="2829057"/>
            <a:ext cx="317500" cy="963613"/>
          </a:xfrm>
          <a:custGeom>
            <a:avLst/>
            <a:gdLst>
              <a:gd name="T0" fmla="*/ 90 w 128"/>
              <a:gd name="T1" fmla="*/ 32 h 388"/>
              <a:gd name="T2" fmla="*/ 82 w 128"/>
              <a:gd name="T3" fmla="*/ 56 h 388"/>
              <a:gd name="T4" fmla="*/ 64 w 128"/>
              <a:gd name="T5" fmla="*/ 66 h 388"/>
              <a:gd name="T6" fmla="*/ 45 w 128"/>
              <a:gd name="T7" fmla="*/ 56 h 388"/>
              <a:gd name="T8" fmla="*/ 37 w 128"/>
              <a:gd name="T9" fmla="*/ 32 h 388"/>
              <a:gd name="T10" fmla="*/ 45 w 128"/>
              <a:gd name="T11" fmla="*/ 9 h 388"/>
              <a:gd name="T12" fmla="*/ 64 w 128"/>
              <a:gd name="T13" fmla="*/ 0 h 388"/>
              <a:gd name="T14" fmla="*/ 82 w 128"/>
              <a:gd name="T15" fmla="*/ 9 h 388"/>
              <a:gd name="T16" fmla="*/ 90 w 128"/>
              <a:gd name="T17" fmla="*/ 32 h 388"/>
              <a:gd name="T18" fmla="*/ 128 w 128"/>
              <a:gd name="T19" fmla="*/ 222 h 388"/>
              <a:gd name="T20" fmla="*/ 116 w 128"/>
              <a:gd name="T21" fmla="*/ 238 h 388"/>
              <a:gd name="T22" fmla="*/ 104 w 128"/>
              <a:gd name="T23" fmla="*/ 222 h 388"/>
              <a:gd name="T24" fmla="*/ 104 w 128"/>
              <a:gd name="T25" fmla="*/ 115 h 388"/>
              <a:gd name="T26" fmla="*/ 98 w 128"/>
              <a:gd name="T27" fmla="*/ 115 h 388"/>
              <a:gd name="T28" fmla="*/ 98 w 128"/>
              <a:gd name="T29" fmla="*/ 372 h 388"/>
              <a:gd name="T30" fmla="*/ 83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8" y="49"/>
                  <a:pt x="82" y="56"/>
                </a:cubicBezTo>
                <a:cubicBezTo>
                  <a:pt x="77" y="63"/>
                  <a:pt x="71" y="66"/>
                  <a:pt x="64" y="66"/>
                </a:cubicBezTo>
                <a:cubicBezTo>
                  <a:pt x="57" y="66"/>
                  <a:pt x="50" y="63"/>
                  <a:pt x="45" y="56"/>
                </a:cubicBezTo>
                <a:cubicBezTo>
                  <a:pt x="40" y="49"/>
                  <a:pt x="37" y="41"/>
                  <a:pt x="37" y="32"/>
                </a:cubicBezTo>
                <a:cubicBezTo>
                  <a:pt x="37" y="23"/>
                  <a:pt x="40" y="16"/>
                  <a:pt x="45" y="9"/>
                </a:cubicBezTo>
                <a:cubicBezTo>
                  <a:pt x="50" y="3"/>
                  <a:pt x="56" y="0"/>
                  <a:pt x="64" y="0"/>
                </a:cubicBezTo>
                <a:cubicBezTo>
                  <a:pt x="71" y="0"/>
                  <a:pt x="77" y="3"/>
                  <a:pt x="82" y="9"/>
                </a:cubicBezTo>
                <a:cubicBezTo>
                  <a:pt x="88" y="16"/>
                  <a:pt x="90" y="23"/>
                  <a:pt x="90" y="32"/>
                </a:cubicBezTo>
                <a:close/>
                <a:moveTo>
                  <a:pt x="128" y="222"/>
                </a:moveTo>
                <a:cubicBezTo>
                  <a:pt x="128" y="232"/>
                  <a:pt x="124" y="238"/>
                  <a:pt x="116" y="238"/>
                </a:cubicBezTo>
                <a:cubicBezTo>
                  <a:pt x="108" y="238"/>
                  <a:pt x="104" y="232"/>
                  <a:pt x="104" y="222"/>
                </a:cubicBezTo>
                <a:cubicBezTo>
                  <a:pt x="104" y="115"/>
                  <a:pt x="104" y="115"/>
                  <a:pt x="104" y="115"/>
                </a:cubicBezTo>
                <a:cubicBezTo>
                  <a:pt x="98" y="115"/>
                  <a:pt x="98" y="115"/>
                  <a:pt x="98" y="115"/>
                </a:cubicBezTo>
                <a:cubicBezTo>
                  <a:pt x="98" y="372"/>
                  <a:pt x="98" y="372"/>
                  <a:pt x="98" y="372"/>
                </a:cubicBezTo>
                <a:cubicBezTo>
                  <a:pt x="98" y="383"/>
                  <a:pt x="93" y="388"/>
                  <a:pt x="83" y="388"/>
                </a:cubicBezTo>
                <a:cubicBezTo>
                  <a:pt x="73"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noEditPoints="1"/>
          </p:cNvSpPr>
          <p:nvPr/>
        </p:nvSpPr>
        <p:spPr bwMode="auto">
          <a:xfrm>
            <a:off x="4479767" y="2521082"/>
            <a:ext cx="242888" cy="738188"/>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4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79 w 98"/>
              <a:gd name="T23" fmla="*/ 169 h 297"/>
              <a:gd name="T24" fmla="*/ 79 w 98"/>
              <a:gd name="T25" fmla="*/ 88 h 297"/>
              <a:gd name="T26" fmla="*/ 75 w 98"/>
              <a:gd name="T27" fmla="*/ 88 h 297"/>
              <a:gd name="T28" fmla="*/ 75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3 w 98"/>
              <a:gd name="T43" fmla="*/ 284 h 297"/>
              <a:gd name="T44" fmla="*/ 23 w 98"/>
              <a:gd name="T45" fmla="*/ 88 h 297"/>
              <a:gd name="T46" fmla="*/ 19 w 98"/>
              <a:gd name="T47" fmla="*/ 88 h 297"/>
              <a:gd name="T48" fmla="*/ 19 w 98"/>
              <a:gd name="T49" fmla="*/ 169 h 297"/>
              <a:gd name="T50" fmla="*/ 9 w 98"/>
              <a:gd name="T51" fmla="*/ 182 h 297"/>
              <a:gd name="T52" fmla="*/ 0 w 98"/>
              <a:gd name="T53" fmla="*/ 169 h 297"/>
              <a:gd name="T54" fmla="*/ 0 w 98"/>
              <a:gd name="T55" fmla="*/ 76 h 297"/>
              <a:gd name="T56" fmla="*/ 25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9" y="51"/>
                </a:cubicBezTo>
                <a:cubicBezTo>
                  <a:pt x="43" y="51"/>
                  <a:pt x="39" y="48"/>
                  <a:pt x="35" y="43"/>
                </a:cubicBezTo>
                <a:cubicBezTo>
                  <a:pt x="31" y="37"/>
                  <a:pt x="29" y="31"/>
                  <a:pt x="29" y="24"/>
                </a:cubicBezTo>
                <a:cubicBezTo>
                  <a:pt x="29" y="18"/>
                  <a:pt x="31" y="12"/>
                  <a:pt x="34" y="7"/>
                </a:cubicBezTo>
                <a:cubicBezTo>
                  <a:pt x="38" y="3"/>
                  <a:pt x="43" y="0"/>
                  <a:pt x="49" y="0"/>
                </a:cubicBezTo>
                <a:cubicBezTo>
                  <a:pt x="54" y="0"/>
                  <a:pt x="59" y="3"/>
                  <a:pt x="63" y="7"/>
                </a:cubicBezTo>
                <a:cubicBezTo>
                  <a:pt x="67" y="12"/>
                  <a:pt x="69" y="18"/>
                  <a:pt x="69" y="24"/>
                </a:cubicBezTo>
                <a:close/>
                <a:moveTo>
                  <a:pt x="98" y="169"/>
                </a:moveTo>
                <a:cubicBezTo>
                  <a:pt x="98" y="178"/>
                  <a:pt x="95" y="182"/>
                  <a:pt x="89" y="182"/>
                </a:cubicBezTo>
                <a:cubicBezTo>
                  <a:pt x="82" y="182"/>
                  <a:pt x="79" y="178"/>
                  <a:pt x="79" y="169"/>
                </a:cubicBezTo>
                <a:cubicBezTo>
                  <a:pt x="79" y="88"/>
                  <a:pt x="79" y="88"/>
                  <a:pt x="79" y="88"/>
                </a:cubicBezTo>
                <a:cubicBezTo>
                  <a:pt x="75" y="88"/>
                  <a:pt x="75" y="88"/>
                  <a:pt x="75" y="88"/>
                </a:cubicBezTo>
                <a:cubicBezTo>
                  <a:pt x="75" y="284"/>
                  <a:pt x="75" y="284"/>
                  <a:pt x="75" y="284"/>
                </a:cubicBezTo>
                <a:cubicBezTo>
                  <a:pt x="75" y="292"/>
                  <a:pt x="71" y="297"/>
                  <a:pt x="63"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2" y="297"/>
                  <a:pt x="35" y="297"/>
                </a:cubicBezTo>
                <a:cubicBezTo>
                  <a:pt x="27" y="297"/>
                  <a:pt x="23" y="292"/>
                  <a:pt x="23" y="284"/>
                </a:cubicBezTo>
                <a:cubicBezTo>
                  <a:pt x="23" y="88"/>
                  <a:pt x="23" y="88"/>
                  <a:pt x="23" y="88"/>
                </a:cubicBezTo>
                <a:cubicBezTo>
                  <a:pt x="19" y="88"/>
                  <a:pt x="19" y="88"/>
                  <a:pt x="19" y="88"/>
                </a:cubicBezTo>
                <a:cubicBezTo>
                  <a:pt x="19" y="169"/>
                  <a:pt x="19" y="169"/>
                  <a:pt x="19" y="169"/>
                </a:cubicBezTo>
                <a:cubicBezTo>
                  <a:pt x="19" y="178"/>
                  <a:pt x="16" y="182"/>
                  <a:pt x="9" y="182"/>
                </a:cubicBezTo>
                <a:cubicBezTo>
                  <a:pt x="3" y="182"/>
                  <a:pt x="0" y="178"/>
                  <a:pt x="0" y="169"/>
                </a:cubicBezTo>
                <a:cubicBezTo>
                  <a:pt x="0" y="76"/>
                  <a:pt x="0" y="76"/>
                  <a:pt x="0" y="76"/>
                </a:cubicBezTo>
                <a:cubicBezTo>
                  <a:pt x="0" y="61"/>
                  <a:pt x="9" y="53"/>
                  <a:pt x="25" y="53"/>
                </a:cubicBezTo>
                <a:cubicBezTo>
                  <a:pt x="73" y="53"/>
                  <a:pt x="73" y="53"/>
                  <a:pt x="73" y="53"/>
                </a:cubicBezTo>
                <a:cubicBezTo>
                  <a:pt x="90" y="53"/>
                  <a:pt x="98" y="61"/>
                  <a:pt x="98" y="76"/>
                </a:cubicBezTo>
                <a:lnTo>
                  <a:pt x="98" y="169"/>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p:nvSpPr>
        <p:spPr bwMode="auto">
          <a:xfrm>
            <a:off x="5205254" y="2521082"/>
            <a:ext cx="242888" cy="738188"/>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5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80 w 98"/>
              <a:gd name="T23" fmla="*/ 169 h 297"/>
              <a:gd name="T24" fmla="*/ 80 w 98"/>
              <a:gd name="T25" fmla="*/ 88 h 297"/>
              <a:gd name="T26" fmla="*/ 75 w 98"/>
              <a:gd name="T27" fmla="*/ 88 h 297"/>
              <a:gd name="T28" fmla="*/ 75 w 98"/>
              <a:gd name="T29" fmla="*/ 284 h 297"/>
              <a:gd name="T30" fmla="*/ 64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4 w 98"/>
              <a:gd name="T43" fmla="*/ 284 h 297"/>
              <a:gd name="T44" fmla="*/ 24 w 98"/>
              <a:gd name="T45" fmla="*/ 88 h 297"/>
              <a:gd name="T46" fmla="*/ 19 w 98"/>
              <a:gd name="T47" fmla="*/ 88 h 297"/>
              <a:gd name="T48" fmla="*/ 19 w 98"/>
              <a:gd name="T49" fmla="*/ 169 h 297"/>
              <a:gd name="T50" fmla="*/ 10 w 98"/>
              <a:gd name="T51" fmla="*/ 182 h 297"/>
              <a:gd name="T52" fmla="*/ 0 w 98"/>
              <a:gd name="T53" fmla="*/ 169 h 297"/>
              <a:gd name="T54" fmla="*/ 0 w 98"/>
              <a:gd name="T55" fmla="*/ 76 h 297"/>
              <a:gd name="T56" fmla="*/ 26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5" y="51"/>
                  <a:pt x="49" y="51"/>
                </a:cubicBezTo>
                <a:cubicBezTo>
                  <a:pt x="44" y="51"/>
                  <a:pt x="39" y="48"/>
                  <a:pt x="35" y="43"/>
                </a:cubicBezTo>
                <a:cubicBezTo>
                  <a:pt x="31" y="37"/>
                  <a:pt x="29" y="31"/>
                  <a:pt x="29" y="24"/>
                </a:cubicBezTo>
                <a:cubicBezTo>
                  <a:pt x="29" y="18"/>
                  <a:pt x="31" y="12"/>
                  <a:pt x="35" y="7"/>
                </a:cubicBezTo>
                <a:cubicBezTo>
                  <a:pt x="39" y="3"/>
                  <a:pt x="44" y="0"/>
                  <a:pt x="49" y="0"/>
                </a:cubicBezTo>
                <a:cubicBezTo>
                  <a:pt x="55" y="0"/>
                  <a:pt x="59" y="3"/>
                  <a:pt x="63" y="7"/>
                </a:cubicBezTo>
                <a:cubicBezTo>
                  <a:pt x="67" y="12"/>
                  <a:pt x="69" y="18"/>
                  <a:pt x="69" y="24"/>
                </a:cubicBezTo>
                <a:close/>
                <a:moveTo>
                  <a:pt x="98" y="169"/>
                </a:moveTo>
                <a:cubicBezTo>
                  <a:pt x="98" y="178"/>
                  <a:pt x="95" y="182"/>
                  <a:pt x="89" y="182"/>
                </a:cubicBezTo>
                <a:cubicBezTo>
                  <a:pt x="83" y="182"/>
                  <a:pt x="80" y="178"/>
                  <a:pt x="80" y="169"/>
                </a:cubicBezTo>
                <a:cubicBezTo>
                  <a:pt x="80" y="88"/>
                  <a:pt x="80" y="88"/>
                  <a:pt x="80" y="88"/>
                </a:cubicBezTo>
                <a:cubicBezTo>
                  <a:pt x="75" y="88"/>
                  <a:pt x="75" y="88"/>
                  <a:pt x="75" y="88"/>
                </a:cubicBezTo>
                <a:cubicBezTo>
                  <a:pt x="75" y="284"/>
                  <a:pt x="75" y="284"/>
                  <a:pt x="75" y="284"/>
                </a:cubicBezTo>
                <a:cubicBezTo>
                  <a:pt x="75" y="292"/>
                  <a:pt x="71" y="297"/>
                  <a:pt x="64"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3" y="297"/>
                  <a:pt x="35" y="297"/>
                </a:cubicBezTo>
                <a:cubicBezTo>
                  <a:pt x="27" y="297"/>
                  <a:pt x="24" y="292"/>
                  <a:pt x="24" y="284"/>
                </a:cubicBezTo>
                <a:cubicBezTo>
                  <a:pt x="24" y="88"/>
                  <a:pt x="24" y="88"/>
                  <a:pt x="24" y="88"/>
                </a:cubicBezTo>
                <a:cubicBezTo>
                  <a:pt x="19" y="88"/>
                  <a:pt x="19" y="88"/>
                  <a:pt x="19" y="88"/>
                </a:cubicBezTo>
                <a:cubicBezTo>
                  <a:pt x="19" y="169"/>
                  <a:pt x="19" y="169"/>
                  <a:pt x="19" y="169"/>
                </a:cubicBezTo>
                <a:cubicBezTo>
                  <a:pt x="19" y="178"/>
                  <a:pt x="16" y="182"/>
                  <a:pt x="10" y="182"/>
                </a:cubicBezTo>
                <a:cubicBezTo>
                  <a:pt x="3" y="182"/>
                  <a:pt x="0" y="178"/>
                  <a:pt x="0" y="169"/>
                </a:cubicBezTo>
                <a:cubicBezTo>
                  <a:pt x="0" y="76"/>
                  <a:pt x="0" y="76"/>
                  <a:pt x="0" y="76"/>
                </a:cubicBezTo>
                <a:cubicBezTo>
                  <a:pt x="0" y="61"/>
                  <a:pt x="9" y="53"/>
                  <a:pt x="26" y="53"/>
                </a:cubicBezTo>
                <a:cubicBezTo>
                  <a:pt x="73" y="53"/>
                  <a:pt x="73" y="53"/>
                  <a:pt x="73" y="53"/>
                </a:cubicBezTo>
                <a:cubicBezTo>
                  <a:pt x="90" y="53"/>
                  <a:pt x="98" y="61"/>
                  <a:pt x="98" y="76"/>
                </a:cubicBezTo>
                <a:lnTo>
                  <a:pt x="98" y="169"/>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p:nvSpPr>
        <p:spPr bwMode="auto">
          <a:xfrm>
            <a:off x="3765392" y="2521082"/>
            <a:ext cx="242888" cy="738188"/>
          </a:xfrm>
          <a:custGeom>
            <a:avLst/>
            <a:gdLst>
              <a:gd name="T0" fmla="*/ 69 w 98"/>
              <a:gd name="T1" fmla="*/ 24 h 297"/>
              <a:gd name="T2" fmla="*/ 63 w 98"/>
              <a:gd name="T3" fmla="*/ 43 h 297"/>
              <a:gd name="T4" fmla="*/ 48 w 98"/>
              <a:gd name="T5" fmla="*/ 51 h 297"/>
              <a:gd name="T6" fmla="*/ 34 w 98"/>
              <a:gd name="T7" fmla="*/ 43 h 297"/>
              <a:gd name="T8" fmla="*/ 28 w 98"/>
              <a:gd name="T9" fmla="*/ 24 h 297"/>
              <a:gd name="T10" fmla="*/ 34 w 98"/>
              <a:gd name="T11" fmla="*/ 7 h 297"/>
              <a:gd name="T12" fmla="*/ 48 w 98"/>
              <a:gd name="T13" fmla="*/ 0 h 297"/>
              <a:gd name="T14" fmla="*/ 63 w 98"/>
              <a:gd name="T15" fmla="*/ 7 h 297"/>
              <a:gd name="T16" fmla="*/ 69 w 98"/>
              <a:gd name="T17" fmla="*/ 24 h 297"/>
              <a:gd name="T18" fmla="*/ 98 w 98"/>
              <a:gd name="T19" fmla="*/ 169 h 297"/>
              <a:gd name="T20" fmla="*/ 88 w 98"/>
              <a:gd name="T21" fmla="*/ 182 h 297"/>
              <a:gd name="T22" fmla="*/ 79 w 98"/>
              <a:gd name="T23" fmla="*/ 169 h 297"/>
              <a:gd name="T24" fmla="*/ 79 w 98"/>
              <a:gd name="T25" fmla="*/ 88 h 297"/>
              <a:gd name="T26" fmla="*/ 74 w 98"/>
              <a:gd name="T27" fmla="*/ 88 h 297"/>
              <a:gd name="T28" fmla="*/ 74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4 w 98"/>
              <a:gd name="T41" fmla="*/ 297 h 297"/>
              <a:gd name="T42" fmla="*/ 23 w 98"/>
              <a:gd name="T43" fmla="*/ 284 h 297"/>
              <a:gd name="T44" fmla="*/ 23 w 98"/>
              <a:gd name="T45" fmla="*/ 88 h 297"/>
              <a:gd name="T46" fmla="*/ 18 w 98"/>
              <a:gd name="T47" fmla="*/ 88 h 297"/>
              <a:gd name="T48" fmla="*/ 18 w 98"/>
              <a:gd name="T49" fmla="*/ 169 h 297"/>
              <a:gd name="T50" fmla="*/ 9 w 98"/>
              <a:gd name="T51" fmla="*/ 182 h 297"/>
              <a:gd name="T52" fmla="*/ 0 w 98"/>
              <a:gd name="T53" fmla="*/ 169 h 297"/>
              <a:gd name="T54" fmla="*/ 0 w 98"/>
              <a:gd name="T55" fmla="*/ 76 h 297"/>
              <a:gd name="T56" fmla="*/ 25 w 98"/>
              <a:gd name="T57" fmla="*/ 53 h 297"/>
              <a:gd name="T58" fmla="*/ 72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8" y="51"/>
                </a:cubicBezTo>
                <a:cubicBezTo>
                  <a:pt x="43" y="51"/>
                  <a:pt x="38" y="48"/>
                  <a:pt x="34" y="43"/>
                </a:cubicBezTo>
                <a:cubicBezTo>
                  <a:pt x="30" y="37"/>
                  <a:pt x="28" y="31"/>
                  <a:pt x="28" y="24"/>
                </a:cubicBezTo>
                <a:cubicBezTo>
                  <a:pt x="28" y="18"/>
                  <a:pt x="30" y="12"/>
                  <a:pt x="34" y="7"/>
                </a:cubicBezTo>
                <a:cubicBezTo>
                  <a:pt x="38" y="3"/>
                  <a:pt x="43" y="0"/>
                  <a:pt x="48" y="0"/>
                </a:cubicBezTo>
                <a:cubicBezTo>
                  <a:pt x="54" y="0"/>
                  <a:pt x="59" y="3"/>
                  <a:pt x="63" y="7"/>
                </a:cubicBezTo>
                <a:cubicBezTo>
                  <a:pt x="67" y="12"/>
                  <a:pt x="69" y="18"/>
                  <a:pt x="69" y="24"/>
                </a:cubicBezTo>
                <a:close/>
                <a:moveTo>
                  <a:pt x="98" y="169"/>
                </a:moveTo>
                <a:cubicBezTo>
                  <a:pt x="98" y="178"/>
                  <a:pt x="95" y="182"/>
                  <a:pt x="88" y="182"/>
                </a:cubicBezTo>
                <a:cubicBezTo>
                  <a:pt x="82" y="182"/>
                  <a:pt x="79" y="178"/>
                  <a:pt x="79" y="169"/>
                </a:cubicBezTo>
                <a:cubicBezTo>
                  <a:pt x="79" y="88"/>
                  <a:pt x="79" y="88"/>
                  <a:pt x="79" y="88"/>
                </a:cubicBezTo>
                <a:cubicBezTo>
                  <a:pt x="74" y="88"/>
                  <a:pt x="74" y="88"/>
                  <a:pt x="74" y="88"/>
                </a:cubicBezTo>
                <a:cubicBezTo>
                  <a:pt x="74" y="284"/>
                  <a:pt x="74" y="284"/>
                  <a:pt x="74" y="284"/>
                </a:cubicBezTo>
                <a:cubicBezTo>
                  <a:pt x="74" y="292"/>
                  <a:pt x="71" y="297"/>
                  <a:pt x="63" y="297"/>
                </a:cubicBezTo>
                <a:cubicBezTo>
                  <a:pt x="55" y="297"/>
                  <a:pt x="52" y="292"/>
                  <a:pt x="52" y="284"/>
                </a:cubicBezTo>
                <a:cubicBezTo>
                  <a:pt x="52" y="168"/>
                  <a:pt x="52" y="168"/>
                  <a:pt x="52" y="168"/>
                </a:cubicBezTo>
                <a:cubicBezTo>
                  <a:pt x="46" y="168"/>
                  <a:pt x="46" y="168"/>
                  <a:pt x="46" y="168"/>
                </a:cubicBezTo>
                <a:cubicBezTo>
                  <a:pt x="46" y="284"/>
                  <a:pt x="46" y="284"/>
                  <a:pt x="46" y="284"/>
                </a:cubicBezTo>
                <a:cubicBezTo>
                  <a:pt x="46" y="292"/>
                  <a:pt x="42" y="297"/>
                  <a:pt x="34" y="297"/>
                </a:cubicBezTo>
                <a:cubicBezTo>
                  <a:pt x="27" y="297"/>
                  <a:pt x="23" y="292"/>
                  <a:pt x="23" y="284"/>
                </a:cubicBezTo>
                <a:cubicBezTo>
                  <a:pt x="23" y="88"/>
                  <a:pt x="23" y="88"/>
                  <a:pt x="23" y="88"/>
                </a:cubicBezTo>
                <a:cubicBezTo>
                  <a:pt x="18" y="88"/>
                  <a:pt x="18" y="88"/>
                  <a:pt x="18" y="88"/>
                </a:cubicBezTo>
                <a:cubicBezTo>
                  <a:pt x="18" y="169"/>
                  <a:pt x="18" y="169"/>
                  <a:pt x="18" y="169"/>
                </a:cubicBezTo>
                <a:cubicBezTo>
                  <a:pt x="18" y="178"/>
                  <a:pt x="15" y="182"/>
                  <a:pt x="9" y="182"/>
                </a:cubicBezTo>
                <a:cubicBezTo>
                  <a:pt x="3" y="182"/>
                  <a:pt x="0" y="178"/>
                  <a:pt x="0" y="169"/>
                </a:cubicBezTo>
                <a:cubicBezTo>
                  <a:pt x="0" y="76"/>
                  <a:pt x="0" y="76"/>
                  <a:pt x="0" y="76"/>
                </a:cubicBezTo>
                <a:cubicBezTo>
                  <a:pt x="0" y="61"/>
                  <a:pt x="8" y="53"/>
                  <a:pt x="25" y="53"/>
                </a:cubicBezTo>
                <a:cubicBezTo>
                  <a:pt x="72" y="53"/>
                  <a:pt x="72" y="53"/>
                  <a:pt x="72" y="53"/>
                </a:cubicBezTo>
                <a:cubicBezTo>
                  <a:pt x="89" y="53"/>
                  <a:pt x="98" y="61"/>
                  <a:pt x="98" y="76"/>
                </a:cubicBezTo>
                <a:lnTo>
                  <a:pt x="98" y="169"/>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1"/>
          <p:cNvSpPr>
            <a:spLocks noEditPoints="1"/>
          </p:cNvSpPr>
          <p:nvPr/>
        </p:nvSpPr>
        <p:spPr bwMode="auto">
          <a:xfrm>
            <a:off x="4233704" y="2200407"/>
            <a:ext cx="203200" cy="617538"/>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2"/>
          <p:cNvSpPr>
            <a:spLocks noEditPoints="1"/>
          </p:cNvSpPr>
          <p:nvPr/>
        </p:nvSpPr>
        <p:spPr bwMode="auto">
          <a:xfrm>
            <a:off x="4848067" y="2200407"/>
            <a:ext cx="203200" cy="617538"/>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0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2" y="152"/>
                  <a:pt x="7" y="152"/>
                </a:cubicBezTo>
                <a:cubicBezTo>
                  <a:pt x="2" y="152"/>
                  <a:pt x="0" y="149"/>
                  <a:pt x="0" y="142"/>
                </a:cubicBezTo>
                <a:cubicBezTo>
                  <a:pt x="0" y="64"/>
                  <a:pt x="0" y="64"/>
                  <a:pt x="0" y="64"/>
                </a:cubicBezTo>
                <a:cubicBezTo>
                  <a:pt x="0" y="51"/>
                  <a:pt x="7" y="45"/>
                  <a:pt x="21" y="45"/>
                </a:cubicBezTo>
                <a:cubicBezTo>
                  <a:pt x="60" y="45"/>
                  <a:pt x="60" y="45"/>
                  <a:pt x="60" y="45"/>
                </a:cubicBezTo>
                <a:cubicBezTo>
                  <a:pt x="75" y="45"/>
                  <a:pt x="82" y="51"/>
                  <a:pt x="82" y="64"/>
                </a:cubicBezTo>
                <a:lnTo>
                  <a:pt x="82" y="142"/>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
          <p:cNvSpPr>
            <a:spLocks noEditPoints="1"/>
          </p:cNvSpPr>
          <p:nvPr/>
        </p:nvSpPr>
        <p:spPr bwMode="auto">
          <a:xfrm>
            <a:off x="3508217" y="2200407"/>
            <a:ext cx="204788" cy="617538"/>
          </a:xfrm>
          <a:custGeom>
            <a:avLst/>
            <a:gdLst>
              <a:gd name="T0" fmla="*/ 58 w 82"/>
              <a:gd name="T1" fmla="*/ 20 h 249"/>
              <a:gd name="T2" fmla="*/ 53 w 82"/>
              <a:gd name="T3" fmla="*/ 36 h 249"/>
              <a:gd name="T4" fmla="*/ 41 w 82"/>
              <a:gd name="T5" fmla="*/ 42 h 249"/>
              <a:gd name="T6" fmla="*/ 29 w 82"/>
              <a:gd name="T7" fmla="*/ 36 h 249"/>
              <a:gd name="T8" fmla="*/ 24 w 82"/>
              <a:gd name="T9" fmla="*/ 20 h 249"/>
              <a:gd name="T10" fmla="*/ 29 w 82"/>
              <a:gd name="T11" fmla="*/ 6 h 249"/>
              <a:gd name="T12" fmla="*/ 41 w 82"/>
              <a:gd name="T13" fmla="*/ 0 h 249"/>
              <a:gd name="T14" fmla="*/ 53 w 82"/>
              <a:gd name="T15" fmla="*/ 6 h 249"/>
              <a:gd name="T16" fmla="*/ 58 w 82"/>
              <a:gd name="T17" fmla="*/ 20 h 249"/>
              <a:gd name="T18" fmla="*/ 82 w 82"/>
              <a:gd name="T19" fmla="*/ 142 h 249"/>
              <a:gd name="T20" fmla="*/ 75 w 82"/>
              <a:gd name="T21" fmla="*/ 152 h 249"/>
              <a:gd name="T22" fmla="*/ 67 w 82"/>
              <a:gd name="T23" fmla="*/ 142 h 249"/>
              <a:gd name="T24" fmla="*/ 67 w 82"/>
              <a:gd name="T25" fmla="*/ 74 h 249"/>
              <a:gd name="T26" fmla="*/ 63 w 82"/>
              <a:gd name="T27" fmla="*/ 74 h 249"/>
              <a:gd name="T28" fmla="*/ 63 w 82"/>
              <a:gd name="T29" fmla="*/ 239 h 249"/>
              <a:gd name="T30" fmla="*/ 53 w 82"/>
              <a:gd name="T31" fmla="*/ 249 h 249"/>
              <a:gd name="T32" fmla="*/ 44 w 82"/>
              <a:gd name="T33" fmla="*/ 239 h 249"/>
              <a:gd name="T34" fmla="*/ 44 w 82"/>
              <a:gd name="T35" fmla="*/ 141 h 249"/>
              <a:gd name="T36" fmla="*/ 39 w 82"/>
              <a:gd name="T37" fmla="*/ 141 h 249"/>
              <a:gd name="T38" fmla="*/ 39 w 82"/>
              <a:gd name="T39" fmla="*/ 239 h 249"/>
              <a:gd name="T40" fmla="*/ 29 w 82"/>
              <a:gd name="T41" fmla="*/ 249 h 249"/>
              <a:gd name="T42" fmla="*/ 20 w 82"/>
              <a:gd name="T43" fmla="*/ 239 h 249"/>
              <a:gd name="T44" fmla="*/ 20 w 82"/>
              <a:gd name="T45" fmla="*/ 74 h 249"/>
              <a:gd name="T46" fmla="*/ 16 w 82"/>
              <a:gd name="T47" fmla="*/ 74 h 249"/>
              <a:gd name="T48" fmla="*/ 16 w 82"/>
              <a:gd name="T49" fmla="*/ 142 h 249"/>
              <a:gd name="T50" fmla="*/ 8 w 82"/>
              <a:gd name="T51" fmla="*/ 152 h 249"/>
              <a:gd name="T52" fmla="*/ 0 w 82"/>
              <a:gd name="T53" fmla="*/ 142 h 249"/>
              <a:gd name="T54" fmla="*/ 0 w 82"/>
              <a:gd name="T55" fmla="*/ 64 h 249"/>
              <a:gd name="T56" fmla="*/ 22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8" y="20"/>
                </a:moveTo>
                <a:cubicBezTo>
                  <a:pt x="58" y="26"/>
                  <a:pt x="56" y="31"/>
                  <a:pt x="53" y="36"/>
                </a:cubicBezTo>
                <a:cubicBezTo>
                  <a:pt x="50" y="40"/>
                  <a:pt x="46" y="42"/>
                  <a:pt x="41" y="42"/>
                </a:cubicBezTo>
                <a:cubicBezTo>
                  <a:pt x="36" y="42"/>
                  <a:pt x="32" y="40"/>
                  <a:pt x="29" y="36"/>
                </a:cubicBezTo>
                <a:cubicBezTo>
                  <a:pt x="26" y="31"/>
                  <a:pt x="24" y="26"/>
                  <a:pt x="24" y="20"/>
                </a:cubicBezTo>
                <a:cubicBezTo>
                  <a:pt x="24" y="15"/>
                  <a:pt x="26" y="10"/>
                  <a:pt x="29" y="6"/>
                </a:cubicBezTo>
                <a:cubicBezTo>
                  <a:pt x="32" y="2"/>
                  <a:pt x="36" y="0"/>
                  <a:pt x="41" y="0"/>
                </a:cubicBezTo>
                <a:cubicBezTo>
                  <a:pt x="46" y="0"/>
                  <a:pt x="50" y="2"/>
                  <a:pt x="53" y="6"/>
                </a:cubicBezTo>
                <a:cubicBezTo>
                  <a:pt x="56" y="10"/>
                  <a:pt x="58" y="15"/>
                  <a:pt x="58" y="20"/>
                </a:cubicBezTo>
                <a:close/>
                <a:moveTo>
                  <a:pt x="82" y="142"/>
                </a:moveTo>
                <a:cubicBezTo>
                  <a:pt x="82" y="149"/>
                  <a:pt x="80" y="152"/>
                  <a:pt x="75" y="152"/>
                </a:cubicBezTo>
                <a:cubicBezTo>
                  <a:pt x="69" y="152"/>
                  <a:pt x="67" y="149"/>
                  <a:pt x="67" y="142"/>
                </a:cubicBezTo>
                <a:cubicBezTo>
                  <a:pt x="67" y="74"/>
                  <a:pt x="67" y="74"/>
                  <a:pt x="67" y="74"/>
                </a:cubicBezTo>
                <a:cubicBezTo>
                  <a:pt x="63" y="74"/>
                  <a:pt x="63" y="74"/>
                  <a:pt x="63" y="74"/>
                </a:cubicBezTo>
                <a:cubicBezTo>
                  <a:pt x="63" y="239"/>
                  <a:pt x="63" y="239"/>
                  <a:pt x="63" y="239"/>
                </a:cubicBezTo>
                <a:cubicBezTo>
                  <a:pt x="63" y="245"/>
                  <a:pt x="60" y="249"/>
                  <a:pt x="53" y="249"/>
                </a:cubicBezTo>
                <a:cubicBezTo>
                  <a:pt x="47" y="249"/>
                  <a:pt x="44" y="245"/>
                  <a:pt x="44" y="239"/>
                </a:cubicBezTo>
                <a:cubicBezTo>
                  <a:pt x="44" y="141"/>
                  <a:pt x="44" y="141"/>
                  <a:pt x="44" y="141"/>
                </a:cubicBezTo>
                <a:cubicBezTo>
                  <a:pt x="39" y="141"/>
                  <a:pt x="39" y="141"/>
                  <a:pt x="39" y="141"/>
                </a:cubicBezTo>
                <a:cubicBezTo>
                  <a:pt x="39" y="239"/>
                  <a:pt x="39" y="239"/>
                  <a:pt x="39" y="239"/>
                </a:cubicBezTo>
                <a:cubicBezTo>
                  <a:pt x="39" y="245"/>
                  <a:pt x="36" y="249"/>
                  <a:pt x="29" y="249"/>
                </a:cubicBezTo>
                <a:cubicBezTo>
                  <a:pt x="23" y="249"/>
                  <a:pt x="20" y="245"/>
                  <a:pt x="20" y="239"/>
                </a:cubicBezTo>
                <a:cubicBezTo>
                  <a:pt x="20" y="74"/>
                  <a:pt x="20" y="74"/>
                  <a:pt x="20" y="74"/>
                </a:cubicBezTo>
                <a:cubicBezTo>
                  <a:pt x="16" y="74"/>
                  <a:pt x="16" y="74"/>
                  <a:pt x="16" y="74"/>
                </a:cubicBezTo>
                <a:cubicBezTo>
                  <a:pt x="16" y="142"/>
                  <a:pt x="16" y="142"/>
                  <a:pt x="16" y="142"/>
                </a:cubicBezTo>
                <a:cubicBezTo>
                  <a:pt x="16" y="149"/>
                  <a:pt x="13" y="152"/>
                  <a:pt x="8" y="152"/>
                </a:cubicBezTo>
                <a:cubicBezTo>
                  <a:pt x="3" y="152"/>
                  <a:pt x="0" y="149"/>
                  <a:pt x="0" y="142"/>
                </a:cubicBezTo>
                <a:cubicBezTo>
                  <a:pt x="0" y="64"/>
                  <a:pt x="0" y="64"/>
                  <a:pt x="0" y="64"/>
                </a:cubicBezTo>
                <a:cubicBezTo>
                  <a:pt x="0" y="51"/>
                  <a:pt x="7" y="45"/>
                  <a:pt x="22" y="45"/>
                </a:cubicBezTo>
                <a:cubicBezTo>
                  <a:pt x="61" y="45"/>
                  <a:pt x="61" y="45"/>
                  <a:pt x="61" y="45"/>
                </a:cubicBezTo>
                <a:cubicBezTo>
                  <a:pt x="75" y="45"/>
                  <a:pt x="82" y="51"/>
                  <a:pt x="82" y="64"/>
                </a:cubicBezTo>
                <a:lnTo>
                  <a:pt x="82" y="14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4"/>
          <p:cNvSpPr>
            <a:spLocks noEditPoints="1"/>
          </p:cNvSpPr>
          <p:nvPr/>
        </p:nvSpPr>
        <p:spPr bwMode="auto">
          <a:xfrm>
            <a:off x="5470367" y="2200407"/>
            <a:ext cx="203200" cy="617538"/>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4BACC6"/>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5"/>
          <p:cNvSpPr>
            <a:spLocks noEditPoints="1"/>
          </p:cNvSpPr>
          <p:nvPr/>
        </p:nvSpPr>
        <p:spPr bwMode="auto">
          <a:xfrm>
            <a:off x="4517867" y="1936882"/>
            <a:ext cx="165100" cy="503238"/>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6"/>
          <p:cNvSpPr>
            <a:spLocks noEditPoints="1"/>
          </p:cNvSpPr>
          <p:nvPr/>
        </p:nvSpPr>
        <p:spPr bwMode="auto">
          <a:xfrm>
            <a:off x="5127467" y="1936882"/>
            <a:ext cx="166688" cy="503238"/>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7"/>
          <p:cNvSpPr>
            <a:spLocks noEditPoints="1"/>
          </p:cNvSpPr>
          <p:nvPr/>
        </p:nvSpPr>
        <p:spPr bwMode="auto">
          <a:xfrm>
            <a:off x="5729129" y="1936882"/>
            <a:ext cx="166688" cy="503238"/>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8"/>
          <p:cNvSpPr>
            <a:spLocks noEditPoints="1"/>
          </p:cNvSpPr>
          <p:nvPr/>
        </p:nvSpPr>
        <p:spPr bwMode="auto">
          <a:xfrm>
            <a:off x="3898742" y="1936882"/>
            <a:ext cx="166688" cy="503238"/>
          </a:xfrm>
          <a:custGeom>
            <a:avLst/>
            <a:gdLst>
              <a:gd name="T0" fmla="*/ 47 w 67"/>
              <a:gd name="T1" fmla="*/ 17 h 203"/>
              <a:gd name="T2" fmla="*/ 43 w 67"/>
              <a:gd name="T3" fmla="*/ 29 h 203"/>
              <a:gd name="T4" fmla="*/ 33 w 67"/>
              <a:gd name="T5" fmla="*/ 35 h 203"/>
              <a:gd name="T6" fmla="*/ 24 w 67"/>
              <a:gd name="T7" fmla="*/ 29 h 203"/>
              <a:gd name="T8" fmla="*/ 20 w 67"/>
              <a:gd name="T9" fmla="*/ 17 h 203"/>
              <a:gd name="T10" fmla="*/ 24 w 67"/>
              <a:gd name="T11" fmla="*/ 5 h 203"/>
              <a:gd name="T12" fmla="*/ 33 w 67"/>
              <a:gd name="T13" fmla="*/ 0 h 203"/>
              <a:gd name="T14" fmla="*/ 43 w 67"/>
              <a:gd name="T15" fmla="*/ 5 h 203"/>
              <a:gd name="T16" fmla="*/ 47 w 67"/>
              <a:gd name="T17" fmla="*/ 17 h 203"/>
              <a:gd name="T18" fmla="*/ 67 w 67"/>
              <a:gd name="T19" fmla="*/ 116 h 203"/>
              <a:gd name="T20" fmla="*/ 60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1 w 67"/>
              <a:gd name="T37" fmla="*/ 115 h 203"/>
              <a:gd name="T38" fmla="*/ 31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6 w 67"/>
              <a:gd name="T51" fmla="*/ 124 h 203"/>
              <a:gd name="T52" fmla="*/ 0 w 67"/>
              <a:gd name="T53" fmla="*/ 116 h 203"/>
              <a:gd name="T54" fmla="*/ 0 w 67"/>
              <a:gd name="T55" fmla="*/ 52 h 203"/>
              <a:gd name="T56" fmla="*/ 17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0" y="33"/>
                  <a:pt x="37" y="35"/>
                  <a:pt x="33" y="35"/>
                </a:cubicBezTo>
                <a:cubicBezTo>
                  <a:pt x="30" y="35"/>
                  <a:pt x="26" y="33"/>
                  <a:pt x="24" y="29"/>
                </a:cubicBezTo>
                <a:cubicBezTo>
                  <a:pt x="21" y="26"/>
                  <a:pt x="20" y="21"/>
                  <a:pt x="20" y="17"/>
                </a:cubicBezTo>
                <a:cubicBezTo>
                  <a:pt x="20" y="12"/>
                  <a:pt x="21" y="8"/>
                  <a:pt x="24" y="5"/>
                </a:cubicBezTo>
                <a:cubicBezTo>
                  <a:pt x="26" y="2"/>
                  <a:pt x="29" y="0"/>
                  <a:pt x="33" y="0"/>
                </a:cubicBezTo>
                <a:cubicBezTo>
                  <a:pt x="37" y="0"/>
                  <a:pt x="40" y="2"/>
                  <a:pt x="43" y="5"/>
                </a:cubicBezTo>
                <a:cubicBezTo>
                  <a:pt x="46" y="8"/>
                  <a:pt x="47" y="12"/>
                  <a:pt x="47" y="17"/>
                </a:cubicBezTo>
                <a:close/>
                <a:moveTo>
                  <a:pt x="67" y="116"/>
                </a:moveTo>
                <a:cubicBezTo>
                  <a:pt x="67" y="121"/>
                  <a:pt x="65" y="124"/>
                  <a:pt x="60" y="124"/>
                </a:cubicBezTo>
                <a:cubicBezTo>
                  <a:pt x="56" y="124"/>
                  <a:pt x="54" y="121"/>
                  <a:pt x="54" y="116"/>
                </a:cubicBezTo>
                <a:cubicBezTo>
                  <a:pt x="54" y="60"/>
                  <a:pt x="54" y="60"/>
                  <a:pt x="54" y="60"/>
                </a:cubicBezTo>
                <a:cubicBezTo>
                  <a:pt x="51" y="60"/>
                  <a:pt x="51" y="60"/>
                  <a:pt x="51" y="60"/>
                </a:cubicBezTo>
                <a:cubicBezTo>
                  <a:pt x="51" y="194"/>
                  <a:pt x="51" y="194"/>
                  <a:pt x="51" y="194"/>
                </a:cubicBezTo>
                <a:cubicBezTo>
                  <a:pt x="51" y="200"/>
                  <a:pt x="48" y="203"/>
                  <a:pt x="43" y="203"/>
                </a:cubicBezTo>
                <a:cubicBezTo>
                  <a:pt x="38" y="203"/>
                  <a:pt x="36" y="200"/>
                  <a:pt x="36" y="194"/>
                </a:cubicBezTo>
                <a:cubicBezTo>
                  <a:pt x="36" y="115"/>
                  <a:pt x="36" y="115"/>
                  <a:pt x="36" y="115"/>
                </a:cubicBezTo>
                <a:cubicBezTo>
                  <a:pt x="31" y="115"/>
                  <a:pt x="31" y="115"/>
                  <a:pt x="31" y="115"/>
                </a:cubicBezTo>
                <a:cubicBezTo>
                  <a:pt x="31" y="194"/>
                  <a:pt x="31" y="194"/>
                  <a:pt x="31" y="194"/>
                </a:cubicBezTo>
                <a:cubicBezTo>
                  <a:pt x="31" y="200"/>
                  <a:pt x="29" y="203"/>
                  <a:pt x="24" y="203"/>
                </a:cubicBezTo>
                <a:cubicBezTo>
                  <a:pt x="18" y="203"/>
                  <a:pt x="16" y="200"/>
                  <a:pt x="16" y="194"/>
                </a:cubicBezTo>
                <a:cubicBezTo>
                  <a:pt x="16" y="60"/>
                  <a:pt x="16" y="60"/>
                  <a:pt x="16" y="60"/>
                </a:cubicBezTo>
                <a:cubicBezTo>
                  <a:pt x="13" y="60"/>
                  <a:pt x="13" y="60"/>
                  <a:pt x="13" y="60"/>
                </a:cubicBezTo>
                <a:cubicBezTo>
                  <a:pt x="13" y="116"/>
                  <a:pt x="13" y="116"/>
                  <a:pt x="13" y="116"/>
                </a:cubicBezTo>
                <a:cubicBezTo>
                  <a:pt x="13" y="121"/>
                  <a:pt x="11" y="124"/>
                  <a:pt x="6" y="124"/>
                </a:cubicBezTo>
                <a:cubicBezTo>
                  <a:pt x="2" y="124"/>
                  <a:pt x="0" y="121"/>
                  <a:pt x="0" y="116"/>
                </a:cubicBezTo>
                <a:cubicBezTo>
                  <a:pt x="0" y="52"/>
                  <a:pt x="0" y="52"/>
                  <a:pt x="0" y="52"/>
                </a:cubicBezTo>
                <a:cubicBezTo>
                  <a:pt x="0" y="42"/>
                  <a:pt x="6" y="36"/>
                  <a:pt x="17"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9"/>
          <p:cNvSpPr>
            <a:spLocks noEditPoints="1"/>
          </p:cNvSpPr>
          <p:nvPr/>
        </p:nvSpPr>
        <p:spPr bwMode="auto">
          <a:xfrm>
            <a:off x="3297079" y="1936882"/>
            <a:ext cx="166688" cy="503238"/>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5 w 67"/>
              <a:gd name="T23" fmla="*/ 116 h 203"/>
              <a:gd name="T24" fmla="*/ 55 w 67"/>
              <a:gd name="T25" fmla="*/ 60 h 203"/>
              <a:gd name="T26" fmla="*/ 51 w 67"/>
              <a:gd name="T27" fmla="*/ 60 h 203"/>
              <a:gd name="T28" fmla="*/ 51 w 67"/>
              <a:gd name="T29" fmla="*/ 194 h 203"/>
              <a:gd name="T30" fmla="*/ 44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5" y="121"/>
                  <a:pt x="55" y="116"/>
                </a:cubicBezTo>
                <a:cubicBezTo>
                  <a:pt x="55" y="60"/>
                  <a:pt x="55" y="60"/>
                  <a:pt x="55" y="60"/>
                </a:cubicBezTo>
                <a:cubicBezTo>
                  <a:pt x="51" y="60"/>
                  <a:pt x="51" y="60"/>
                  <a:pt x="51" y="60"/>
                </a:cubicBezTo>
                <a:cubicBezTo>
                  <a:pt x="51" y="194"/>
                  <a:pt x="51" y="194"/>
                  <a:pt x="51" y="194"/>
                </a:cubicBezTo>
                <a:cubicBezTo>
                  <a:pt x="51" y="200"/>
                  <a:pt x="49" y="203"/>
                  <a:pt x="44"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0"/>
          <p:cNvSpPr>
            <a:spLocks noEditPoints="1"/>
          </p:cNvSpPr>
          <p:nvPr/>
        </p:nvSpPr>
        <p:spPr bwMode="auto">
          <a:xfrm>
            <a:off x="3062129" y="1706694"/>
            <a:ext cx="153988" cy="469900"/>
          </a:xfrm>
          <a:custGeom>
            <a:avLst/>
            <a:gdLst>
              <a:gd name="T0" fmla="*/ 44 w 62"/>
              <a:gd name="T1" fmla="*/ 15 h 189"/>
              <a:gd name="T2" fmla="*/ 40 w 62"/>
              <a:gd name="T3" fmla="*/ 27 h 189"/>
              <a:gd name="T4" fmla="*/ 31 w 62"/>
              <a:gd name="T5" fmla="*/ 32 h 189"/>
              <a:gd name="T6" fmla="*/ 22 w 62"/>
              <a:gd name="T7" fmla="*/ 27 h 189"/>
              <a:gd name="T8" fmla="*/ 18 w 62"/>
              <a:gd name="T9" fmla="*/ 15 h 189"/>
              <a:gd name="T10" fmla="*/ 22 w 62"/>
              <a:gd name="T11" fmla="*/ 4 h 189"/>
              <a:gd name="T12" fmla="*/ 31 w 62"/>
              <a:gd name="T13" fmla="*/ 0 h 189"/>
              <a:gd name="T14" fmla="*/ 40 w 62"/>
              <a:gd name="T15" fmla="*/ 4 h 189"/>
              <a:gd name="T16" fmla="*/ 44 w 62"/>
              <a:gd name="T17" fmla="*/ 15 h 189"/>
              <a:gd name="T18" fmla="*/ 62 w 62"/>
              <a:gd name="T19" fmla="*/ 108 h 189"/>
              <a:gd name="T20" fmla="*/ 56 w 62"/>
              <a:gd name="T21" fmla="*/ 116 h 189"/>
              <a:gd name="T22" fmla="*/ 51 w 62"/>
              <a:gd name="T23" fmla="*/ 108 h 189"/>
              <a:gd name="T24" fmla="*/ 51 w 62"/>
              <a:gd name="T25" fmla="*/ 56 h 189"/>
              <a:gd name="T26" fmla="*/ 48 w 62"/>
              <a:gd name="T27" fmla="*/ 56 h 189"/>
              <a:gd name="T28" fmla="*/ 48 w 62"/>
              <a:gd name="T29" fmla="*/ 181 h 189"/>
              <a:gd name="T30" fmla="*/ 40 w 62"/>
              <a:gd name="T31" fmla="*/ 189 h 189"/>
              <a:gd name="T32" fmla="*/ 33 w 62"/>
              <a:gd name="T33" fmla="*/ 181 h 189"/>
              <a:gd name="T34" fmla="*/ 33 w 62"/>
              <a:gd name="T35" fmla="*/ 107 h 189"/>
              <a:gd name="T36" fmla="*/ 29 w 62"/>
              <a:gd name="T37" fmla="*/ 107 h 189"/>
              <a:gd name="T38" fmla="*/ 29 w 62"/>
              <a:gd name="T39" fmla="*/ 181 h 189"/>
              <a:gd name="T40" fmla="*/ 22 w 62"/>
              <a:gd name="T41" fmla="*/ 189 h 189"/>
              <a:gd name="T42" fmla="*/ 15 w 62"/>
              <a:gd name="T43" fmla="*/ 181 h 189"/>
              <a:gd name="T44" fmla="*/ 15 w 62"/>
              <a:gd name="T45" fmla="*/ 56 h 189"/>
              <a:gd name="T46" fmla="*/ 12 w 62"/>
              <a:gd name="T47" fmla="*/ 56 h 189"/>
              <a:gd name="T48" fmla="*/ 12 w 62"/>
              <a:gd name="T49" fmla="*/ 108 h 189"/>
              <a:gd name="T50" fmla="*/ 6 w 62"/>
              <a:gd name="T51" fmla="*/ 116 h 189"/>
              <a:gd name="T52" fmla="*/ 0 w 62"/>
              <a:gd name="T53" fmla="*/ 108 h 189"/>
              <a:gd name="T54" fmla="*/ 0 w 62"/>
              <a:gd name="T55" fmla="*/ 48 h 189"/>
              <a:gd name="T56" fmla="*/ 16 w 62"/>
              <a:gd name="T57" fmla="*/ 33 h 189"/>
              <a:gd name="T58" fmla="*/ 46 w 62"/>
              <a:gd name="T59" fmla="*/ 33 h 189"/>
              <a:gd name="T60" fmla="*/ 62 w 62"/>
              <a:gd name="T61" fmla="*/ 48 h 189"/>
              <a:gd name="T62" fmla="*/ 62 w 62"/>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189">
                <a:moveTo>
                  <a:pt x="44" y="15"/>
                </a:moveTo>
                <a:cubicBezTo>
                  <a:pt x="44" y="19"/>
                  <a:pt x="43" y="23"/>
                  <a:pt x="40" y="27"/>
                </a:cubicBezTo>
                <a:cubicBezTo>
                  <a:pt x="37" y="30"/>
                  <a:pt x="35" y="32"/>
                  <a:pt x="31" y="32"/>
                </a:cubicBezTo>
                <a:cubicBezTo>
                  <a:pt x="27" y="32"/>
                  <a:pt x="24" y="30"/>
                  <a:pt x="22" y="27"/>
                </a:cubicBezTo>
                <a:cubicBezTo>
                  <a:pt x="19" y="23"/>
                  <a:pt x="18" y="19"/>
                  <a:pt x="18" y="15"/>
                </a:cubicBezTo>
                <a:cubicBezTo>
                  <a:pt x="18" y="11"/>
                  <a:pt x="19" y="7"/>
                  <a:pt x="22" y="4"/>
                </a:cubicBezTo>
                <a:cubicBezTo>
                  <a:pt x="24" y="1"/>
                  <a:pt x="27" y="0"/>
                  <a:pt x="31" y="0"/>
                </a:cubicBezTo>
                <a:cubicBezTo>
                  <a:pt x="35" y="0"/>
                  <a:pt x="37" y="1"/>
                  <a:pt x="40" y="4"/>
                </a:cubicBezTo>
                <a:cubicBezTo>
                  <a:pt x="43" y="7"/>
                  <a:pt x="44" y="11"/>
                  <a:pt x="44" y="15"/>
                </a:cubicBezTo>
                <a:close/>
                <a:moveTo>
                  <a:pt x="62" y="108"/>
                </a:moveTo>
                <a:cubicBezTo>
                  <a:pt x="62" y="113"/>
                  <a:pt x="60" y="116"/>
                  <a:pt x="56" y="116"/>
                </a:cubicBezTo>
                <a:cubicBezTo>
                  <a:pt x="52" y="116"/>
                  <a:pt x="51" y="113"/>
                  <a:pt x="51" y="108"/>
                </a:cubicBezTo>
                <a:cubicBezTo>
                  <a:pt x="51" y="56"/>
                  <a:pt x="51" y="56"/>
                  <a:pt x="51" y="56"/>
                </a:cubicBezTo>
                <a:cubicBezTo>
                  <a:pt x="48" y="56"/>
                  <a:pt x="48" y="56"/>
                  <a:pt x="48" y="56"/>
                </a:cubicBezTo>
                <a:cubicBezTo>
                  <a:pt x="48" y="181"/>
                  <a:pt x="48" y="181"/>
                  <a:pt x="48" y="181"/>
                </a:cubicBezTo>
                <a:cubicBezTo>
                  <a:pt x="48" y="186"/>
                  <a:pt x="45" y="189"/>
                  <a:pt x="40" y="189"/>
                </a:cubicBezTo>
                <a:cubicBezTo>
                  <a:pt x="35" y="189"/>
                  <a:pt x="33" y="186"/>
                  <a:pt x="33" y="181"/>
                </a:cubicBezTo>
                <a:cubicBezTo>
                  <a:pt x="33" y="107"/>
                  <a:pt x="33" y="107"/>
                  <a:pt x="33" y="107"/>
                </a:cubicBezTo>
                <a:cubicBezTo>
                  <a:pt x="29" y="107"/>
                  <a:pt x="29" y="107"/>
                  <a:pt x="29" y="107"/>
                </a:cubicBezTo>
                <a:cubicBezTo>
                  <a:pt x="29" y="181"/>
                  <a:pt x="29" y="181"/>
                  <a:pt x="29" y="181"/>
                </a:cubicBezTo>
                <a:cubicBezTo>
                  <a:pt x="29"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5" y="33"/>
                  <a:pt x="16" y="33"/>
                </a:cubicBezTo>
                <a:cubicBezTo>
                  <a:pt x="46" y="33"/>
                  <a:pt x="46" y="33"/>
                  <a:pt x="46" y="33"/>
                </a:cubicBezTo>
                <a:cubicBezTo>
                  <a:pt x="57" y="33"/>
                  <a:pt x="62" y="38"/>
                  <a:pt x="62" y="48"/>
                </a:cubicBezTo>
                <a:lnTo>
                  <a:pt x="62" y="10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1"/>
          <p:cNvSpPr>
            <a:spLocks noEditPoints="1"/>
          </p:cNvSpPr>
          <p:nvPr/>
        </p:nvSpPr>
        <p:spPr bwMode="auto">
          <a:xfrm>
            <a:off x="3647917" y="1706694"/>
            <a:ext cx="157163" cy="469900"/>
          </a:xfrm>
          <a:custGeom>
            <a:avLst/>
            <a:gdLst>
              <a:gd name="T0" fmla="*/ 45 w 63"/>
              <a:gd name="T1" fmla="*/ 15 h 189"/>
              <a:gd name="T2" fmla="*/ 41 w 63"/>
              <a:gd name="T3" fmla="*/ 27 h 189"/>
              <a:gd name="T4" fmla="*/ 32 w 63"/>
              <a:gd name="T5" fmla="*/ 32 h 189"/>
              <a:gd name="T6" fmla="*/ 23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3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3"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3"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2"/>
          <p:cNvSpPr>
            <a:spLocks noEditPoints="1"/>
          </p:cNvSpPr>
          <p:nvPr/>
        </p:nvSpPr>
        <p:spPr bwMode="auto">
          <a:xfrm>
            <a:off x="4243229" y="1706694"/>
            <a:ext cx="157163" cy="469900"/>
          </a:xfrm>
          <a:custGeom>
            <a:avLst/>
            <a:gdLst>
              <a:gd name="T0" fmla="*/ 44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3"/>
          <p:cNvSpPr>
            <a:spLocks noEditPoints="1"/>
          </p:cNvSpPr>
          <p:nvPr/>
        </p:nvSpPr>
        <p:spPr bwMode="auto">
          <a:xfrm>
            <a:off x="4813142" y="1706694"/>
            <a:ext cx="155575" cy="469900"/>
          </a:xfrm>
          <a:custGeom>
            <a:avLst/>
            <a:gdLst>
              <a:gd name="T0" fmla="*/ 44 w 63"/>
              <a:gd name="T1" fmla="*/ 15 h 189"/>
              <a:gd name="T2" fmla="*/ 41 w 63"/>
              <a:gd name="T3" fmla="*/ 27 h 189"/>
              <a:gd name="T4" fmla="*/ 31 w 63"/>
              <a:gd name="T5" fmla="*/ 32 h 189"/>
              <a:gd name="T6" fmla="*/ 22 w 63"/>
              <a:gd name="T7" fmla="*/ 27 h 189"/>
              <a:gd name="T8" fmla="*/ 19 w 63"/>
              <a:gd name="T9" fmla="*/ 15 h 189"/>
              <a:gd name="T10" fmla="*/ 22 w 63"/>
              <a:gd name="T11" fmla="*/ 4 h 189"/>
              <a:gd name="T12" fmla="*/ 31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1" y="32"/>
                </a:cubicBezTo>
                <a:cubicBezTo>
                  <a:pt x="28" y="32"/>
                  <a:pt x="25" y="30"/>
                  <a:pt x="22" y="27"/>
                </a:cubicBezTo>
                <a:cubicBezTo>
                  <a:pt x="20" y="23"/>
                  <a:pt x="19" y="19"/>
                  <a:pt x="19" y="15"/>
                </a:cubicBezTo>
                <a:cubicBezTo>
                  <a:pt x="19" y="11"/>
                  <a:pt x="20" y="7"/>
                  <a:pt x="22" y="4"/>
                </a:cubicBezTo>
                <a:cubicBezTo>
                  <a:pt x="25" y="1"/>
                  <a:pt x="28" y="0"/>
                  <a:pt x="31"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7" y="33"/>
                  <a:pt x="63" y="38"/>
                  <a:pt x="63" y="48"/>
                </a:cubicBezTo>
                <a:lnTo>
                  <a:pt x="63" y="10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4"/>
          <p:cNvSpPr>
            <a:spLocks noEditPoints="1"/>
          </p:cNvSpPr>
          <p:nvPr/>
        </p:nvSpPr>
        <p:spPr bwMode="auto">
          <a:xfrm>
            <a:off x="5400517" y="1706694"/>
            <a:ext cx="157163" cy="469900"/>
          </a:xfrm>
          <a:custGeom>
            <a:avLst/>
            <a:gdLst>
              <a:gd name="T0" fmla="*/ 44 w 63"/>
              <a:gd name="T1" fmla="*/ 15 h 189"/>
              <a:gd name="T2" fmla="*/ 40 w 63"/>
              <a:gd name="T3" fmla="*/ 27 h 189"/>
              <a:gd name="T4" fmla="*/ 31 w 63"/>
              <a:gd name="T5" fmla="*/ 32 h 189"/>
              <a:gd name="T6" fmla="*/ 22 w 63"/>
              <a:gd name="T7" fmla="*/ 27 h 189"/>
              <a:gd name="T8" fmla="*/ 18 w 63"/>
              <a:gd name="T9" fmla="*/ 15 h 189"/>
              <a:gd name="T10" fmla="*/ 22 w 63"/>
              <a:gd name="T11" fmla="*/ 4 h 189"/>
              <a:gd name="T12" fmla="*/ 31 w 63"/>
              <a:gd name="T13" fmla="*/ 0 h 189"/>
              <a:gd name="T14" fmla="*/ 40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6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0" y="27"/>
                </a:cubicBezTo>
                <a:cubicBezTo>
                  <a:pt x="38" y="30"/>
                  <a:pt x="35" y="32"/>
                  <a:pt x="31" y="32"/>
                </a:cubicBezTo>
                <a:cubicBezTo>
                  <a:pt x="28" y="32"/>
                  <a:pt x="25" y="30"/>
                  <a:pt x="22" y="27"/>
                </a:cubicBezTo>
                <a:cubicBezTo>
                  <a:pt x="20" y="23"/>
                  <a:pt x="18" y="19"/>
                  <a:pt x="18" y="15"/>
                </a:cubicBezTo>
                <a:cubicBezTo>
                  <a:pt x="18" y="11"/>
                  <a:pt x="20" y="7"/>
                  <a:pt x="22" y="4"/>
                </a:cubicBezTo>
                <a:cubicBezTo>
                  <a:pt x="25" y="1"/>
                  <a:pt x="28" y="0"/>
                  <a:pt x="31" y="0"/>
                </a:cubicBezTo>
                <a:cubicBezTo>
                  <a:pt x="35" y="0"/>
                  <a:pt x="38" y="1"/>
                  <a:pt x="40"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6" y="33"/>
                </a:cubicBezTo>
                <a:cubicBezTo>
                  <a:pt x="47" y="33"/>
                  <a:pt x="47" y="33"/>
                  <a:pt x="47" y="33"/>
                </a:cubicBezTo>
                <a:cubicBezTo>
                  <a:pt x="57" y="33"/>
                  <a:pt x="63" y="38"/>
                  <a:pt x="63" y="48"/>
                </a:cubicBezTo>
                <a:lnTo>
                  <a:pt x="63" y="10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5"/>
          <p:cNvSpPr>
            <a:spLocks noEditPoints="1"/>
          </p:cNvSpPr>
          <p:nvPr/>
        </p:nvSpPr>
        <p:spPr bwMode="auto">
          <a:xfrm>
            <a:off x="5984717" y="1706694"/>
            <a:ext cx="157163" cy="469900"/>
          </a:xfrm>
          <a:custGeom>
            <a:avLst/>
            <a:gdLst>
              <a:gd name="T0" fmla="*/ 45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39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0428" y="355516"/>
            <a:ext cx="9170084" cy="538609"/>
          </a:xfrm>
          <a:prstGeom prst="rect">
            <a:avLst/>
          </a:prstGeom>
          <a:noFill/>
          <a:ln w="9525">
            <a:noFill/>
            <a:miter lim="800000"/>
            <a:headEnd/>
            <a:tailEnd/>
          </a:ln>
        </p:spPr>
        <p:txBody>
          <a:bodyPr wrap="square" lIns="45720" tIns="22860" rIns="45720" bIns="22860">
            <a:spAutoFit/>
          </a:bodyPr>
          <a:lstStyle/>
          <a:p>
            <a:pPr algn="ctr" defTabSz="1088232"/>
            <a:r>
              <a:rPr lang="zh-CN" altLang="en-US" sz="3200" b="1" spc="-150" dirty="0" smtClean="0">
                <a:solidFill>
                  <a:schemeClr val="tx1">
                    <a:lumMod val="50000"/>
                    <a:lumOff val="50000"/>
                  </a:schemeClr>
                </a:solidFill>
                <a:latin typeface="Open Sans" pitchFamily="34" charset="0"/>
                <a:ea typeface="Open Sans" pitchFamily="34" charset="0"/>
                <a:cs typeface="Open Sans" pitchFamily="34" charset="0"/>
              </a:rPr>
              <a:t>后端应用优势</a:t>
            </a:r>
            <a:endParaRPr lang="en-CA" sz="3200" b="1" spc="-150" dirty="0" smtClean="0">
              <a:solidFill>
                <a:schemeClr val="tx1">
                  <a:lumMod val="50000"/>
                  <a:lumOff val="50000"/>
                </a:schemeClr>
              </a:solidFill>
              <a:latin typeface="Open Sans" pitchFamily="34" charset="0"/>
              <a:ea typeface="Open Sans" pitchFamily="34" charset="0"/>
              <a:cs typeface="Open Sans" pitchFamily="34" charset="0"/>
            </a:endParaRPr>
          </a:p>
        </p:txBody>
      </p:sp>
      <p:sp>
        <p:nvSpPr>
          <p:cNvPr id="6" name="Text Box 7"/>
          <p:cNvSpPr txBox="1">
            <a:spLocks noChangeArrowheads="1"/>
          </p:cNvSpPr>
          <p:nvPr/>
        </p:nvSpPr>
        <p:spPr bwMode="auto">
          <a:xfrm>
            <a:off x="619401" y="1243488"/>
            <a:ext cx="8044156" cy="230832"/>
          </a:xfrm>
          <a:prstGeom prst="rect">
            <a:avLst/>
          </a:prstGeom>
          <a:noFill/>
          <a:ln w="9525">
            <a:noFill/>
            <a:miter lim="800000"/>
            <a:headEnd/>
            <a:tailEnd/>
          </a:ln>
        </p:spPr>
        <p:txBody>
          <a:bodyPr wrap="square" lIns="45720" tIns="22860" rIns="45720" bIns="22860" anchor="ctr">
            <a:spAutoFit/>
          </a:bodyPr>
          <a:lstStyle/>
          <a:p>
            <a:pPr algn="ctr" defTabSz="1088232"/>
            <a:r>
              <a:rPr lang="zh-CN" altLang="en-US" sz="1200" dirty="0" smtClean="0">
                <a:solidFill>
                  <a:schemeClr val="tx1">
                    <a:lumMod val="65000"/>
                    <a:lumOff val="35000"/>
                  </a:schemeClr>
                </a:solidFill>
                <a:latin typeface="Open Sans Semibold" pitchFamily="34" charset="0"/>
                <a:ea typeface="Open Sans Semibold" pitchFamily="34" charset="0"/>
                <a:cs typeface="Open Sans Semibold" pitchFamily="34" charset="0"/>
              </a:rPr>
              <a:t>除了针对读者的扩展型服务优势外，基于云服务与智慧建设为馆内业务系统带来最为直观的优势。</a:t>
            </a:r>
            <a:endParaRPr lang="en-US" sz="1200" dirty="0" smtClean="0">
              <a:solidFill>
                <a:schemeClr val="tx1">
                  <a:lumMod val="65000"/>
                  <a:lumOff val="35000"/>
                </a:schemeClr>
              </a:solidFill>
              <a:latin typeface="Open Sans Semibold" pitchFamily="34" charset="0"/>
              <a:ea typeface="Open Sans Semibold" pitchFamily="34" charset="0"/>
              <a:cs typeface="Open Sans Semibold" pitchFamily="34" charset="0"/>
            </a:endParaRPr>
          </a:p>
        </p:txBody>
      </p:sp>
      <p:sp>
        <p:nvSpPr>
          <p:cNvPr id="7" name="Rounded Rectangle 5"/>
          <p:cNvSpPr/>
          <p:nvPr/>
        </p:nvSpPr>
        <p:spPr>
          <a:xfrm>
            <a:off x="903784" y="2208485"/>
            <a:ext cx="838200" cy="838200"/>
          </a:xfrm>
          <a:prstGeom prst="roundRect">
            <a:avLst/>
          </a:prstGeom>
          <a:solidFill>
            <a:srgbClr val="0E7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0"/>
          <p:cNvSpPr txBox="1">
            <a:spLocks noChangeArrowheads="1"/>
          </p:cNvSpPr>
          <p:nvPr/>
        </p:nvSpPr>
        <p:spPr bwMode="auto">
          <a:xfrm>
            <a:off x="1779420" y="2033307"/>
            <a:ext cx="1568444" cy="1184940"/>
          </a:xfrm>
          <a:prstGeom prst="rect">
            <a:avLst/>
          </a:prstGeom>
          <a:noFill/>
          <a:ln w="9525">
            <a:noFill/>
            <a:miter lim="800000"/>
            <a:headEnd/>
            <a:tailEnd/>
          </a:ln>
        </p:spPr>
        <p:txBody>
          <a:bodyPr wrap="square" lIns="45720" tIns="22860" rIns="45720" bIns="22860">
            <a:spAutoFit/>
          </a:bodyPr>
          <a:lstStyle/>
          <a:p>
            <a:pPr defTabSz="1088232">
              <a:lnSpc>
                <a:spcPct val="200000"/>
              </a:lnSpc>
            </a:pPr>
            <a:r>
              <a:rPr lang="zh-CN" altLang="en-US" sz="1200" b="1" dirty="0">
                <a:solidFill>
                  <a:srgbClr val="0E7FB7"/>
                </a:solidFill>
                <a:latin typeface="Open Sans" pitchFamily="34" charset="0"/>
                <a:ea typeface="Open Sans" pitchFamily="34" charset="0"/>
                <a:cs typeface="Open Sans" pitchFamily="34" charset="0"/>
              </a:rPr>
              <a:t>便捷</a:t>
            </a:r>
            <a:endParaRPr lang="en-US" sz="1200" b="1" dirty="0" smtClean="0">
              <a:solidFill>
                <a:srgbClr val="0E7FB7"/>
              </a:solidFill>
              <a:latin typeface="Open Sans" pitchFamily="34" charset="0"/>
              <a:ea typeface="Open Sans" pitchFamily="34" charset="0"/>
              <a:cs typeface="Open Sans" pitchFamily="34" charset="0"/>
            </a:endParaRP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原来：每台业务电脑安装客户端，调试，可能还需要安装各类控件；</a:t>
            </a: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现在：直接使用浏览器即可全馆业务操作；</a:t>
            </a:r>
          </a:p>
        </p:txBody>
      </p:sp>
      <p:sp>
        <p:nvSpPr>
          <p:cNvPr id="9" name="Rounded Rectangle 11"/>
          <p:cNvSpPr/>
          <p:nvPr/>
        </p:nvSpPr>
        <p:spPr>
          <a:xfrm>
            <a:off x="3436164" y="2208485"/>
            <a:ext cx="838200" cy="838200"/>
          </a:xfrm>
          <a:prstGeom prst="round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0"/>
          <p:cNvSpPr txBox="1">
            <a:spLocks noChangeArrowheads="1"/>
          </p:cNvSpPr>
          <p:nvPr/>
        </p:nvSpPr>
        <p:spPr bwMode="auto">
          <a:xfrm>
            <a:off x="4362664" y="2033307"/>
            <a:ext cx="1577488" cy="1184940"/>
          </a:xfrm>
          <a:prstGeom prst="rect">
            <a:avLst/>
          </a:prstGeom>
          <a:noFill/>
          <a:ln w="9525">
            <a:noFill/>
            <a:miter lim="800000"/>
            <a:headEnd/>
            <a:tailEnd/>
          </a:ln>
        </p:spPr>
        <p:txBody>
          <a:bodyPr wrap="square" lIns="45720" tIns="22860" rIns="45720" bIns="22860">
            <a:spAutoFit/>
          </a:bodyPr>
          <a:lstStyle/>
          <a:p>
            <a:pPr defTabSz="1088232">
              <a:lnSpc>
                <a:spcPct val="200000"/>
              </a:lnSpc>
            </a:pPr>
            <a:r>
              <a:rPr lang="zh-CN" altLang="en-US" sz="1200" b="1" dirty="0" smtClean="0">
                <a:solidFill>
                  <a:srgbClr val="4BACC6"/>
                </a:solidFill>
                <a:latin typeface="Open Sans" pitchFamily="34" charset="0"/>
                <a:ea typeface="Open Sans" pitchFamily="34" charset="0"/>
                <a:cs typeface="Open Sans" pitchFamily="34" charset="0"/>
              </a:rPr>
              <a:t>投入</a:t>
            </a:r>
            <a:r>
              <a:rPr lang="en-US" sz="1200" b="1" dirty="0" smtClean="0">
                <a:solidFill>
                  <a:srgbClr val="4BACC6"/>
                </a:solidFill>
                <a:latin typeface="Open Sans" pitchFamily="34" charset="0"/>
                <a:ea typeface="Open Sans" pitchFamily="34" charset="0"/>
                <a:cs typeface="Open Sans" pitchFamily="34" charset="0"/>
              </a:rPr>
              <a:t> </a:t>
            </a: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原来：馆内需要专业服务器，需要技术人员维护；</a:t>
            </a: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现在：服务云端化，无需投入服务器和专业技术人员；</a:t>
            </a:r>
          </a:p>
        </p:txBody>
      </p:sp>
      <p:sp>
        <p:nvSpPr>
          <p:cNvPr id="11" name="Rounded Rectangle 13"/>
          <p:cNvSpPr/>
          <p:nvPr/>
        </p:nvSpPr>
        <p:spPr>
          <a:xfrm>
            <a:off x="6009184" y="2208485"/>
            <a:ext cx="838200" cy="838200"/>
          </a:xfrm>
          <a:prstGeom prst="roundRect">
            <a:avLst/>
          </a:prstGeom>
          <a:solidFill>
            <a:srgbClr val="45C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0"/>
          <p:cNvSpPr txBox="1">
            <a:spLocks noChangeArrowheads="1"/>
          </p:cNvSpPr>
          <p:nvPr/>
        </p:nvSpPr>
        <p:spPr bwMode="auto">
          <a:xfrm>
            <a:off x="6954952" y="2033307"/>
            <a:ext cx="1492632" cy="1223412"/>
          </a:xfrm>
          <a:prstGeom prst="rect">
            <a:avLst/>
          </a:prstGeom>
          <a:noFill/>
          <a:ln w="9525">
            <a:noFill/>
            <a:miter lim="800000"/>
            <a:headEnd/>
            <a:tailEnd/>
          </a:ln>
        </p:spPr>
        <p:txBody>
          <a:bodyPr wrap="square" lIns="45720" tIns="22860" rIns="45720" bIns="22860">
            <a:spAutoFit/>
          </a:bodyPr>
          <a:lstStyle/>
          <a:p>
            <a:pPr defTabSz="1088232">
              <a:lnSpc>
                <a:spcPct val="200000"/>
              </a:lnSpc>
            </a:pPr>
            <a:r>
              <a:rPr lang="zh-CN" altLang="en-US" sz="1200" b="1" dirty="0">
                <a:solidFill>
                  <a:srgbClr val="45C1A4"/>
                </a:solidFill>
                <a:latin typeface="Open Sans" pitchFamily="34" charset="0"/>
                <a:ea typeface="Open Sans" pitchFamily="34" charset="0"/>
                <a:cs typeface="Open Sans" pitchFamily="34" charset="0"/>
              </a:rPr>
              <a:t>升级</a:t>
            </a:r>
            <a:endParaRPr lang="en-US" sz="1200" b="1" dirty="0" smtClean="0">
              <a:solidFill>
                <a:srgbClr val="45C1A4"/>
              </a:solidFill>
              <a:latin typeface="Open Sans" pitchFamily="34" charset="0"/>
              <a:ea typeface="Open Sans" pitchFamily="34" charset="0"/>
              <a:cs typeface="Open Sans" pitchFamily="34" charset="0"/>
            </a:endParaRP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原来：升级服务缓慢，新功能迭代周期长；</a:t>
            </a: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现在：服务按需升级，新功能无感知迭代，迭代周期短；</a:t>
            </a:r>
          </a:p>
        </p:txBody>
      </p:sp>
      <p:sp>
        <p:nvSpPr>
          <p:cNvPr id="13" name="Rounded Rectangle 15"/>
          <p:cNvSpPr/>
          <p:nvPr/>
        </p:nvSpPr>
        <p:spPr>
          <a:xfrm>
            <a:off x="903784" y="3557307"/>
            <a:ext cx="838200" cy="838200"/>
          </a:xfrm>
          <a:prstGeom prst="roundRect">
            <a:avLst/>
          </a:prstGeom>
          <a:solidFill>
            <a:srgbClr val="0E7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0"/>
          <p:cNvSpPr txBox="1">
            <a:spLocks noChangeArrowheads="1"/>
          </p:cNvSpPr>
          <p:nvPr/>
        </p:nvSpPr>
        <p:spPr bwMode="auto">
          <a:xfrm>
            <a:off x="1786938" y="3382129"/>
            <a:ext cx="1560926" cy="1061829"/>
          </a:xfrm>
          <a:prstGeom prst="rect">
            <a:avLst/>
          </a:prstGeom>
          <a:noFill/>
          <a:ln w="9525">
            <a:noFill/>
            <a:miter lim="800000"/>
            <a:headEnd/>
            <a:tailEnd/>
          </a:ln>
        </p:spPr>
        <p:txBody>
          <a:bodyPr wrap="square" lIns="45720" tIns="22860" rIns="45720" bIns="22860">
            <a:spAutoFit/>
          </a:bodyPr>
          <a:lstStyle/>
          <a:p>
            <a:pPr defTabSz="1088232">
              <a:lnSpc>
                <a:spcPct val="200000"/>
              </a:lnSpc>
            </a:pPr>
            <a:r>
              <a:rPr lang="zh-CN" altLang="en-US" sz="1200" b="1" dirty="0">
                <a:solidFill>
                  <a:srgbClr val="0E7FB7"/>
                </a:solidFill>
                <a:latin typeface="Open Sans" pitchFamily="34" charset="0"/>
                <a:ea typeface="Open Sans" pitchFamily="34" charset="0"/>
                <a:cs typeface="Open Sans" pitchFamily="34" charset="0"/>
              </a:rPr>
              <a:t>接口</a:t>
            </a:r>
            <a:endParaRPr lang="en-US" sz="1200" b="1" dirty="0" smtClean="0">
              <a:solidFill>
                <a:srgbClr val="0E7FB7"/>
              </a:solidFill>
              <a:latin typeface="Open Sans" pitchFamily="34" charset="0"/>
              <a:ea typeface="Open Sans" pitchFamily="34" charset="0"/>
              <a:cs typeface="Open Sans" pitchFamily="34" charset="0"/>
            </a:endParaRP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原来：接口服务繁琐，开放性极低；</a:t>
            </a: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现在：</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API</a:t>
            </a:r>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开放接口，引入更多外部新技术应用；</a:t>
            </a:r>
          </a:p>
        </p:txBody>
      </p:sp>
      <p:sp>
        <p:nvSpPr>
          <p:cNvPr id="15" name="Rounded Rectangle 17"/>
          <p:cNvSpPr/>
          <p:nvPr/>
        </p:nvSpPr>
        <p:spPr>
          <a:xfrm>
            <a:off x="3436164" y="3557307"/>
            <a:ext cx="838200" cy="838200"/>
          </a:xfrm>
          <a:prstGeom prst="round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0"/>
          <p:cNvSpPr txBox="1">
            <a:spLocks noChangeArrowheads="1"/>
          </p:cNvSpPr>
          <p:nvPr/>
        </p:nvSpPr>
        <p:spPr bwMode="auto">
          <a:xfrm>
            <a:off x="4374242" y="3382129"/>
            <a:ext cx="1565910" cy="1061829"/>
          </a:xfrm>
          <a:prstGeom prst="rect">
            <a:avLst/>
          </a:prstGeom>
          <a:noFill/>
          <a:ln w="9525">
            <a:noFill/>
            <a:miter lim="800000"/>
            <a:headEnd/>
            <a:tailEnd/>
          </a:ln>
        </p:spPr>
        <p:txBody>
          <a:bodyPr wrap="square" lIns="45720" tIns="22860" rIns="45720" bIns="22860">
            <a:spAutoFit/>
          </a:bodyPr>
          <a:lstStyle/>
          <a:p>
            <a:pPr defTabSz="1088232">
              <a:lnSpc>
                <a:spcPct val="200000"/>
              </a:lnSpc>
            </a:pPr>
            <a:r>
              <a:rPr lang="zh-CN" altLang="en-US" sz="1200" b="1" dirty="0">
                <a:solidFill>
                  <a:srgbClr val="4BACC6"/>
                </a:solidFill>
                <a:latin typeface="Open Sans" pitchFamily="34" charset="0"/>
                <a:ea typeface="Open Sans" pitchFamily="34" charset="0"/>
                <a:cs typeface="Open Sans" pitchFamily="34" charset="0"/>
              </a:rPr>
              <a:t>部署</a:t>
            </a:r>
            <a:endParaRPr lang="en-US" sz="1200" b="1" dirty="0" smtClean="0">
              <a:solidFill>
                <a:srgbClr val="4BACC6"/>
              </a:solidFill>
              <a:latin typeface="Open Sans" pitchFamily="34" charset="0"/>
              <a:ea typeface="Open Sans" pitchFamily="34" charset="0"/>
              <a:cs typeface="Open Sans" pitchFamily="34" charset="0"/>
            </a:endParaRP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原来：实施周期长，部署问题多；</a:t>
            </a:r>
          </a:p>
          <a:p>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现在：数据转入，即开即用；</a:t>
            </a:r>
          </a:p>
        </p:txBody>
      </p:sp>
      <p:sp>
        <p:nvSpPr>
          <p:cNvPr id="17" name="Rounded Rectangle 19"/>
          <p:cNvSpPr/>
          <p:nvPr/>
        </p:nvSpPr>
        <p:spPr>
          <a:xfrm>
            <a:off x="6009184" y="3557307"/>
            <a:ext cx="838200" cy="838200"/>
          </a:xfrm>
          <a:prstGeom prst="roundRect">
            <a:avLst/>
          </a:prstGeom>
          <a:solidFill>
            <a:srgbClr val="45C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10"/>
          <p:cNvSpPr txBox="1">
            <a:spLocks noChangeArrowheads="1"/>
          </p:cNvSpPr>
          <p:nvPr/>
        </p:nvSpPr>
        <p:spPr bwMode="auto">
          <a:xfrm>
            <a:off x="6954952" y="3382129"/>
            <a:ext cx="1492632" cy="1061829"/>
          </a:xfrm>
          <a:prstGeom prst="rect">
            <a:avLst/>
          </a:prstGeom>
          <a:noFill/>
          <a:ln w="9525">
            <a:noFill/>
            <a:miter lim="800000"/>
            <a:headEnd/>
            <a:tailEnd/>
          </a:ln>
        </p:spPr>
        <p:txBody>
          <a:bodyPr wrap="square" lIns="45720" tIns="22860" rIns="45720" bIns="22860">
            <a:spAutoFit/>
          </a:bodyPr>
          <a:lstStyle/>
          <a:p>
            <a:pPr defTabSz="1088232">
              <a:lnSpc>
                <a:spcPct val="200000"/>
              </a:lnSpc>
            </a:pPr>
            <a:r>
              <a:rPr lang="zh-CN" altLang="en-US" sz="1200" b="1" dirty="0" smtClean="0">
                <a:solidFill>
                  <a:srgbClr val="45C1A4"/>
                </a:solidFill>
                <a:latin typeface="Open Sans" pitchFamily="34" charset="0"/>
                <a:ea typeface="Open Sans" pitchFamily="34" charset="0"/>
                <a:cs typeface="Open Sans" pitchFamily="34" charset="0"/>
              </a:rPr>
              <a:t>多终端</a:t>
            </a:r>
            <a:endParaRPr lang="en-US" sz="1200" b="1" dirty="0" smtClean="0">
              <a:solidFill>
                <a:srgbClr val="45C1A4"/>
              </a:solidFill>
              <a:latin typeface="Open Sans" pitchFamily="34" charset="0"/>
              <a:ea typeface="Open Sans" pitchFamily="34" charset="0"/>
              <a:cs typeface="Open Sans" pitchFamily="34" charset="0"/>
            </a:endParaRPr>
          </a:p>
          <a:p>
            <a:r>
              <a:rPr lang="zh-CN" altLang="zh-CN" sz="1050" dirty="0">
                <a:solidFill>
                  <a:schemeClr val="tx1">
                    <a:lumMod val="65000"/>
                    <a:lumOff val="35000"/>
                  </a:schemeClr>
                </a:solidFill>
                <a:latin typeface="微软雅黑" panose="020B0503020204020204" pitchFamily="34" charset="-122"/>
                <a:ea typeface="微软雅黑" panose="020B0503020204020204" pitchFamily="34" charset="-122"/>
              </a:rPr>
              <a:t>原来</a:t>
            </a:r>
            <a:r>
              <a:rPr lang="zh-CN"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rPr>
              <a:t>可支持手机端，但支持力度较低</a:t>
            </a:r>
            <a:r>
              <a:rPr lang="zh-CN"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zh-CN" sz="1050" dirty="0">
                <a:solidFill>
                  <a:schemeClr val="tx1">
                    <a:lumMod val="65000"/>
                    <a:lumOff val="35000"/>
                  </a:schemeClr>
                </a:solidFill>
                <a:latin typeface="微软雅黑" panose="020B0503020204020204" pitchFamily="34" charset="-122"/>
                <a:ea typeface="微软雅黑" panose="020B0503020204020204" pitchFamily="34" charset="-122"/>
              </a:rPr>
              <a:t>现在</a:t>
            </a:r>
            <a:r>
              <a:rPr lang="zh-CN" altLang="zh-CN" sz="105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50" dirty="0" smtClean="0">
                <a:solidFill>
                  <a:schemeClr val="tx1">
                    <a:lumMod val="65000"/>
                    <a:lumOff val="35000"/>
                  </a:schemeClr>
                </a:solidFill>
                <a:latin typeface="微软雅黑" panose="020B0503020204020204" pitchFamily="34" charset="-122"/>
                <a:ea typeface="微软雅黑" panose="020B0503020204020204" pitchFamily="34" charset="-122"/>
              </a:rPr>
              <a:t>前后端分离开发，多终端全面支持；</a:t>
            </a:r>
            <a:endParaRPr lang="zh-CN" altLang="zh-CN"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Freeform 55"/>
          <p:cNvSpPr>
            <a:spLocks noEditPoints="1"/>
          </p:cNvSpPr>
          <p:nvPr/>
        </p:nvSpPr>
        <p:spPr bwMode="auto">
          <a:xfrm>
            <a:off x="6237926" y="2405215"/>
            <a:ext cx="429274" cy="449241"/>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6" name="Group 29"/>
          <p:cNvGrpSpPr/>
          <p:nvPr/>
        </p:nvGrpSpPr>
        <p:grpSpPr>
          <a:xfrm>
            <a:off x="3693038" y="3780177"/>
            <a:ext cx="324452" cy="406813"/>
            <a:chOff x="5106627" y="2260366"/>
            <a:chExt cx="324452" cy="406813"/>
          </a:xfrm>
          <a:solidFill>
            <a:schemeClr val="bg1"/>
          </a:solidFill>
        </p:grpSpPr>
        <p:sp>
          <p:nvSpPr>
            <p:cNvPr id="27" name="Freeform 80"/>
            <p:cNvSpPr>
              <a:spLocks/>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81"/>
            <p:cNvSpPr>
              <a:spLocks/>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2"/>
            <p:cNvSpPr>
              <a:spLocks/>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83"/>
            <p:cNvSpPr>
              <a:spLocks noChangeArrowheads="1"/>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4"/>
          <p:cNvGrpSpPr/>
          <p:nvPr/>
        </p:nvGrpSpPr>
        <p:grpSpPr>
          <a:xfrm>
            <a:off x="1130740" y="3873132"/>
            <a:ext cx="399324" cy="217134"/>
            <a:chOff x="7682273" y="3211260"/>
            <a:chExt cx="399324" cy="217134"/>
          </a:xfrm>
          <a:solidFill>
            <a:schemeClr val="bg1"/>
          </a:solidFill>
        </p:grpSpPr>
        <p:sp>
          <p:nvSpPr>
            <p:cNvPr id="32" name="Freeform 98"/>
            <p:cNvSpPr>
              <a:spLocks noEditPoints="1"/>
            </p:cNvSpPr>
            <p:nvPr/>
          </p:nvSpPr>
          <p:spPr bwMode="auto">
            <a:xfrm>
              <a:off x="7682273" y="3211260"/>
              <a:ext cx="289511" cy="217134"/>
            </a:xfrm>
            <a:custGeom>
              <a:avLst/>
              <a:gdLst>
                <a:gd name="T0" fmla="*/ 26 w 87"/>
                <a:gd name="T1" fmla="*/ 23 h 65"/>
                <a:gd name="T2" fmla="*/ 26 w 87"/>
                <a:gd name="T3" fmla="*/ 33 h 65"/>
                <a:gd name="T4" fmla="*/ 7 w 87"/>
                <a:gd name="T5" fmla="*/ 17 h 65"/>
                <a:gd name="T6" fmla="*/ 7 w 87"/>
                <a:gd name="T7" fmla="*/ 0 h 65"/>
                <a:gd name="T8" fmla="*/ 0 w 87"/>
                <a:gd name="T9" fmla="*/ 0 h 65"/>
                <a:gd name="T10" fmla="*/ 0 w 87"/>
                <a:gd name="T11" fmla="*/ 17 h 65"/>
                <a:gd name="T12" fmla="*/ 26 w 87"/>
                <a:gd name="T13" fmla="*/ 42 h 65"/>
                <a:gd name="T14" fmla="*/ 26 w 87"/>
                <a:gd name="T15" fmla="*/ 42 h 65"/>
                <a:gd name="T16" fmla="*/ 26 w 87"/>
                <a:gd name="T17" fmla="*/ 49 h 65"/>
                <a:gd name="T18" fmla="*/ 41 w 87"/>
                <a:gd name="T19" fmla="*/ 65 h 65"/>
                <a:gd name="T20" fmla="*/ 87 w 87"/>
                <a:gd name="T21" fmla="*/ 65 h 65"/>
                <a:gd name="T22" fmla="*/ 87 w 87"/>
                <a:gd name="T23" fmla="*/ 9 h 65"/>
                <a:gd name="T24" fmla="*/ 40 w 87"/>
                <a:gd name="T25" fmla="*/ 9 h 65"/>
                <a:gd name="T26" fmla="*/ 26 w 87"/>
                <a:gd name="T27" fmla="*/ 23 h 65"/>
                <a:gd name="T28" fmla="*/ 73 w 87"/>
                <a:gd name="T29" fmla="*/ 19 h 65"/>
                <a:gd name="T30" fmla="*/ 80 w 87"/>
                <a:gd name="T31" fmla="*/ 19 h 65"/>
                <a:gd name="T32" fmla="*/ 80 w 87"/>
                <a:gd name="T33" fmla="*/ 56 h 65"/>
                <a:gd name="T34" fmla="*/ 73 w 87"/>
                <a:gd name="T35" fmla="*/ 56 h 65"/>
                <a:gd name="T36" fmla="*/ 73 w 87"/>
                <a:gd name="T37"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5">
                  <a:moveTo>
                    <a:pt x="26" y="23"/>
                  </a:moveTo>
                  <a:cubicBezTo>
                    <a:pt x="26" y="33"/>
                    <a:pt x="26" y="33"/>
                    <a:pt x="26" y="33"/>
                  </a:cubicBezTo>
                  <a:cubicBezTo>
                    <a:pt x="6" y="33"/>
                    <a:pt x="7" y="17"/>
                    <a:pt x="7" y="17"/>
                  </a:cubicBezTo>
                  <a:cubicBezTo>
                    <a:pt x="7" y="0"/>
                    <a:pt x="7" y="0"/>
                    <a:pt x="7" y="0"/>
                  </a:cubicBezTo>
                  <a:cubicBezTo>
                    <a:pt x="0" y="0"/>
                    <a:pt x="0" y="0"/>
                    <a:pt x="0" y="0"/>
                  </a:cubicBezTo>
                  <a:cubicBezTo>
                    <a:pt x="0" y="17"/>
                    <a:pt x="0" y="17"/>
                    <a:pt x="0" y="17"/>
                  </a:cubicBezTo>
                  <a:cubicBezTo>
                    <a:pt x="0" y="43"/>
                    <a:pt x="26" y="42"/>
                    <a:pt x="26" y="42"/>
                  </a:cubicBezTo>
                  <a:cubicBezTo>
                    <a:pt x="26" y="42"/>
                    <a:pt x="26" y="42"/>
                    <a:pt x="26" y="42"/>
                  </a:cubicBezTo>
                  <a:cubicBezTo>
                    <a:pt x="26" y="49"/>
                    <a:pt x="26" y="49"/>
                    <a:pt x="26" y="49"/>
                  </a:cubicBezTo>
                  <a:cubicBezTo>
                    <a:pt x="26" y="49"/>
                    <a:pt x="25" y="65"/>
                    <a:pt x="41" y="65"/>
                  </a:cubicBezTo>
                  <a:cubicBezTo>
                    <a:pt x="60" y="65"/>
                    <a:pt x="87" y="65"/>
                    <a:pt x="87" y="65"/>
                  </a:cubicBezTo>
                  <a:cubicBezTo>
                    <a:pt x="87" y="9"/>
                    <a:pt x="87" y="9"/>
                    <a:pt x="87" y="9"/>
                  </a:cubicBezTo>
                  <a:cubicBezTo>
                    <a:pt x="87" y="9"/>
                    <a:pt x="60" y="9"/>
                    <a:pt x="40" y="9"/>
                  </a:cubicBezTo>
                  <a:cubicBezTo>
                    <a:pt x="25" y="9"/>
                    <a:pt x="26" y="23"/>
                    <a:pt x="26" y="23"/>
                  </a:cubicBezTo>
                  <a:close/>
                  <a:moveTo>
                    <a:pt x="73" y="19"/>
                  </a:moveTo>
                  <a:cubicBezTo>
                    <a:pt x="80" y="19"/>
                    <a:pt x="80" y="19"/>
                    <a:pt x="80" y="19"/>
                  </a:cubicBezTo>
                  <a:cubicBezTo>
                    <a:pt x="80" y="56"/>
                    <a:pt x="80" y="56"/>
                    <a:pt x="80" y="56"/>
                  </a:cubicBezTo>
                  <a:cubicBezTo>
                    <a:pt x="73" y="56"/>
                    <a:pt x="73" y="56"/>
                    <a:pt x="73" y="56"/>
                  </a:cubicBezTo>
                  <a:lnTo>
                    <a:pt x="73" y="19"/>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9"/>
            <p:cNvSpPr>
              <a:spLocks noEditPoints="1"/>
            </p:cNvSpPr>
            <p:nvPr/>
          </p:nvSpPr>
          <p:spPr bwMode="auto">
            <a:xfrm>
              <a:off x="7981766" y="3368493"/>
              <a:ext cx="99831" cy="32446"/>
            </a:xfrm>
            <a:custGeom>
              <a:avLst/>
              <a:gdLst>
                <a:gd name="T0" fmla="*/ 0 w 30"/>
                <a:gd name="T1" fmla="*/ 10 h 10"/>
                <a:gd name="T2" fmla="*/ 30 w 30"/>
                <a:gd name="T3" fmla="*/ 10 h 10"/>
                <a:gd name="T4" fmla="*/ 30 w 30"/>
                <a:gd name="T5" fmla="*/ 0 h 10"/>
                <a:gd name="T6" fmla="*/ 0 w 30"/>
                <a:gd name="T7" fmla="*/ 0 h 10"/>
                <a:gd name="T8" fmla="*/ 0 w 30"/>
                <a:gd name="T9" fmla="*/ 10 h 10"/>
                <a:gd name="T10" fmla="*/ 25 w 30"/>
                <a:gd name="T11" fmla="*/ 2 h 10"/>
                <a:gd name="T12" fmla="*/ 28 w 30"/>
                <a:gd name="T13" fmla="*/ 5 h 10"/>
                <a:gd name="T14" fmla="*/ 25 w 30"/>
                <a:gd name="T15" fmla="*/ 8 h 10"/>
                <a:gd name="T16" fmla="*/ 22 w 30"/>
                <a:gd name="T17" fmla="*/ 5 h 10"/>
                <a:gd name="T18" fmla="*/ 25 w 3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
                  <a:moveTo>
                    <a:pt x="0" y="10"/>
                  </a:moveTo>
                  <a:cubicBezTo>
                    <a:pt x="30" y="10"/>
                    <a:pt x="30" y="10"/>
                    <a:pt x="30" y="10"/>
                  </a:cubicBezTo>
                  <a:cubicBezTo>
                    <a:pt x="30" y="0"/>
                    <a:pt x="30" y="0"/>
                    <a:pt x="30" y="0"/>
                  </a:cubicBezTo>
                  <a:cubicBezTo>
                    <a:pt x="0" y="0"/>
                    <a:pt x="0" y="0"/>
                    <a:pt x="0" y="0"/>
                  </a:cubicBezTo>
                  <a:lnTo>
                    <a:pt x="0" y="10"/>
                  </a:lnTo>
                  <a:close/>
                  <a:moveTo>
                    <a:pt x="25" y="2"/>
                  </a:moveTo>
                  <a:cubicBezTo>
                    <a:pt x="27" y="2"/>
                    <a:pt x="28" y="4"/>
                    <a:pt x="28" y="5"/>
                  </a:cubicBezTo>
                  <a:cubicBezTo>
                    <a:pt x="28" y="7"/>
                    <a:pt x="27" y="8"/>
                    <a:pt x="25" y="8"/>
                  </a:cubicBezTo>
                  <a:cubicBezTo>
                    <a:pt x="23" y="8"/>
                    <a:pt x="22" y="7"/>
                    <a:pt x="22" y="5"/>
                  </a:cubicBezTo>
                  <a:cubicBezTo>
                    <a:pt x="22" y="4"/>
                    <a:pt x="23" y="2"/>
                    <a:pt x="25"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0"/>
            <p:cNvSpPr>
              <a:spLocks noEditPoints="1"/>
            </p:cNvSpPr>
            <p:nvPr/>
          </p:nvSpPr>
          <p:spPr bwMode="auto">
            <a:xfrm>
              <a:off x="7981766" y="3276150"/>
              <a:ext cx="99831" cy="32446"/>
            </a:xfrm>
            <a:custGeom>
              <a:avLst/>
              <a:gdLst>
                <a:gd name="T0" fmla="*/ 0 w 30"/>
                <a:gd name="T1" fmla="*/ 0 h 10"/>
                <a:gd name="T2" fmla="*/ 0 w 30"/>
                <a:gd name="T3" fmla="*/ 10 h 10"/>
                <a:gd name="T4" fmla="*/ 30 w 30"/>
                <a:gd name="T5" fmla="*/ 10 h 10"/>
                <a:gd name="T6" fmla="*/ 30 w 30"/>
                <a:gd name="T7" fmla="*/ 0 h 10"/>
                <a:gd name="T8" fmla="*/ 0 w 30"/>
                <a:gd name="T9" fmla="*/ 0 h 10"/>
                <a:gd name="T10" fmla="*/ 25 w 30"/>
                <a:gd name="T11" fmla="*/ 8 h 10"/>
                <a:gd name="T12" fmla="*/ 22 w 30"/>
                <a:gd name="T13" fmla="*/ 5 h 10"/>
                <a:gd name="T14" fmla="*/ 25 w 30"/>
                <a:gd name="T15" fmla="*/ 3 h 10"/>
                <a:gd name="T16" fmla="*/ 28 w 30"/>
                <a:gd name="T17" fmla="*/ 5 h 10"/>
                <a:gd name="T18" fmla="*/ 25 w 30"/>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
                  <a:moveTo>
                    <a:pt x="0" y="0"/>
                  </a:moveTo>
                  <a:cubicBezTo>
                    <a:pt x="0" y="10"/>
                    <a:pt x="0" y="10"/>
                    <a:pt x="0" y="10"/>
                  </a:cubicBezTo>
                  <a:cubicBezTo>
                    <a:pt x="30" y="10"/>
                    <a:pt x="30" y="10"/>
                    <a:pt x="30" y="10"/>
                  </a:cubicBezTo>
                  <a:cubicBezTo>
                    <a:pt x="30" y="0"/>
                    <a:pt x="30" y="0"/>
                    <a:pt x="30" y="0"/>
                  </a:cubicBezTo>
                  <a:lnTo>
                    <a:pt x="0" y="0"/>
                  </a:lnTo>
                  <a:close/>
                  <a:moveTo>
                    <a:pt x="25" y="8"/>
                  </a:moveTo>
                  <a:cubicBezTo>
                    <a:pt x="23" y="8"/>
                    <a:pt x="22" y="7"/>
                    <a:pt x="22" y="5"/>
                  </a:cubicBezTo>
                  <a:cubicBezTo>
                    <a:pt x="22" y="4"/>
                    <a:pt x="23" y="3"/>
                    <a:pt x="25" y="3"/>
                  </a:cubicBezTo>
                  <a:cubicBezTo>
                    <a:pt x="27" y="3"/>
                    <a:pt x="28" y="4"/>
                    <a:pt x="28" y="5"/>
                  </a:cubicBezTo>
                  <a:cubicBezTo>
                    <a:pt x="28" y="7"/>
                    <a:pt x="27" y="8"/>
                    <a:pt x="25"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8"/>
          <p:cNvGrpSpPr/>
          <p:nvPr/>
        </p:nvGrpSpPr>
        <p:grpSpPr>
          <a:xfrm>
            <a:off x="1108247" y="2385494"/>
            <a:ext cx="429274" cy="484183"/>
            <a:chOff x="5513440" y="1766202"/>
            <a:chExt cx="429274" cy="484183"/>
          </a:xfrm>
          <a:solidFill>
            <a:schemeClr val="bg1"/>
          </a:solidFill>
        </p:grpSpPr>
        <p:sp>
          <p:nvSpPr>
            <p:cNvPr id="36" name="Freeform 147"/>
            <p:cNvSpPr>
              <a:spLocks/>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9"/>
            <p:cNvSpPr>
              <a:spLocks/>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12"/>
          <p:cNvGrpSpPr/>
          <p:nvPr/>
        </p:nvGrpSpPr>
        <p:grpSpPr>
          <a:xfrm>
            <a:off x="3635896" y="2396247"/>
            <a:ext cx="446298" cy="437769"/>
            <a:chOff x="2905125" y="4002088"/>
            <a:chExt cx="249238" cy="244475"/>
          </a:xfrm>
          <a:solidFill>
            <a:schemeClr val="bg1"/>
          </a:solidFill>
        </p:grpSpPr>
        <p:sp>
          <p:nvSpPr>
            <p:cNvPr id="40"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2" name="Freeform 69"/>
          <p:cNvSpPr>
            <a:spLocks noEditPoints="1"/>
          </p:cNvSpPr>
          <p:nvPr/>
        </p:nvSpPr>
        <p:spPr bwMode="auto">
          <a:xfrm>
            <a:off x="6515424" y="3838039"/>
            <a:ext cx="199278" cy="351668"/>
          </a:xfrm>
          <a:custGeom>
            <a:avLst/>
            <a:gdLst>
              <a:gd name="T0" fmla="*/ 44 w 51"/>
              <a:gd name="T1" fmla="*/ 0 h 90"/>
              <a:gd name="T2" fmla="*/ 7 w 51"/>
              <a:gd name="T3" fmla="*/ 0 h 90"/>
              <a:gd name="T4" fmla="*/ 0 w 51"/>
              <a:gd name="T5" fmla="*/ 7 h 90"/>
              <a:gd name="T6" fmla="*/ 0 w 51"/>
              <a:gd name="T7" fmla="*/ 83 h 90"/>
              <a:gd name="T8" fmla="*/ 7 w 51"/>
              <a:gd name="T9" fmla="*/ 90 h 90"/>
              <a:gd name="T10" fmla="*/ 44 w 51"/>
              <a:gd name="T11" fmla="*/ 90 h 90"/>
              <a:gd name="T12" fmla="*/ 51 w 51"/>
              <a:gd name="T13" fmla="*/ 83 h 90"/>
              <a:gd name="T14" fmla="*/ 51 w 51"/>
              <a:gd name="T15" fmla="*/ 7 h 90"/>
              <a:gd name="T16" fmla="*/ 44 w 51"/>
              <a:gd name="T17" fmla="*/ 0 h 90"/>
              <a:gd name="T18" fmla="*/ 40 w 51"/>
              <a:gd name="T19" fmla="*/ 5 h 90"/>
              <a:gd name="T20" fmla="*/ 42 w 51"/>
              <a:gd name="T21" fmla="*/ 6 h 90"/>
              <a:gd name="T22" fmla="*/ 40 w 51"/>
              <a:gd name="T23" fmla="*/ 8 h 90"/>
              <a:gd name="T24" fmla="*/ 38 w 51"/>
              <a:gd name="T25" fmla="*/ 6 h 90"/>
              <a:gd name="T26" fmla="*/ 40 w 51"/>
              <a:gd name="T27" fmla="*/ 5 h 90"/>
              <a:gd name="T28" fmla="*/ 17 w 51"/>
              <a:gd name="T29" fmla="*/ 5 h 90"/>
              <a:gd name="T30" fmla="*/ 34 w 51"/>
              <a:gd name="T31" fmla="*/ 5 h 90"/>
              <a:gd name="T32" fmla="*/ 34 w 51"/>
              <a:gd name="T33" fmla="*/ 7 h 90"/>
              <a:gd name="T34" fmla="*/ 17 w 51"/>
              <a:gd name="T35" fmla="*/ 7 h 90"/>
              <a:gd name="T36" fmla="*/ 17 w 51"/>
              <a:gd name="T37" fmla="*/ 5 h 90"/>
              <a:gd name="T38" fmla="*/ 26 w 51"/>
              <a:gd name="T39" fmla="*/ 83 h 90"/>
              <a:gd name="T40" fmla="*/ 21 w 51"/>
              <a:gd name="T41" fmla="*/ 79 h 90"/>
              <a:gd name="T42" fmla="*/ 26 w 51"/>
              <a:gd name="T43" fmla="*/ 75 h 90"/>
              <a:gd name="T44" fmla="*/ 30 w 51"/>
              <a:gd name="T45" fmla="*/ 79 h 90"/>
              <a:gd name="T46" fmla="*/ 26 w 51"/>
              <a:gd name="T47" fmla="*/ 83 h 90"/>
              <a:gd name="T48" fmla="*/ 46 w 51"/>
              <a:gd name="T49" fmla="*/ 69 h 90"/>
              <a:gd name="T50" fmla="*/ 5 w 51"/>
              <a:gd name="T51" fmla="*/ 69 h 90"/>
              <a:gd name="T52" fmla="*/ 5 w 51"/>
              <a:gd name="T53" fmla="*/ 11 h 90"/>
              <a:gd name="T54" fmla="*/ 46 w 51"/>
              <a:gd name="T55" fmla="*/ 11 h 90"/>
              <a:gd name="T56" fmla="*/ 46 w 51"/>
              <a:gd name="T57" fmla="*/ 6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3" name="Freeform 64"/>
          <p:cNvSpPr>
            <a:spLocks noEditPoints="1"/>
          </p:cNvSpPr>
          <p:nvPr/>
        </p:nvSpPr>
        <p:spPr bwMode="auto">
          <a:xfrm>
            <a:off x="6156176" y="3760011"/>
            <a:ext cx="441754" cy="421788"/>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6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7"/>
          <p:cNvSpPr txBox="1">
            <a:spLocks noChangeArrowheads="1"/>
          </p:cNvSpPr>
          <p:nvPr/>
        </p:nvSpPr>
        <p:spPr bwMode="auto">
          <a:xfrm>
            <a:off x="567126" y="2007289"/>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建设汇报</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82985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76"/>
          <p:cNvSpPr txBox="1">
            <a:spLocks noChangeArrowheads="1"/>
          </p:cNvSpPr>
          <p:nvPr/>
        </p:nvSpPr>
        <p:spPr bwMode="auto">
          <a:xfrm>
            <a:off x="3578997" y="176322"/>
            <a:ext cx="15537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spc="-131" dirty="0" smtClean="0">
                <a:solidFill>
                  <a:schemeClr val="tx1">
                    <a:lumMod val="65000"/>
                    <a:lumOff val="35000"/>
                  </a:schemeClr>
                </a:solidFill>
                <a:latin typeface="Open Sans" pitchFamily="34" charset="0"/>
                <a:ea typeface="Open Sans" pitchFamily="34" charset="0"/>
                <a:cs typeface="Open Sans" pitchFamily="34" charset="0"/>
              </a:rPr>
              <a:t>建设情况</a:t>
            </a:r>
            <a:endParaRPr lang="zh-CN" altLang="en-US" sz="2800" b="1" spc="-131" dirty="0">
              <a:solidFill>
                <a:schemeClr val="tx1">
                  <a:lumMod val="65000"/>
                  <a:lumOff val="35000"/>
                </a:schemeClr>
              </a:solidFill>
              <a:latin typeface="Open Sans" pitchFamily="34" charset="0"/>
              <a:ea typeface="Open Sans" pitchFamily="34" charset="0"/>
              <a:cs typeface="Open Sans" pitchFamily="34" charset="0"/>
            </a:endParaRPr>
          </a:p>
        </p:txBody>
      </p:sp>
      <p:sp>
        <p:nvSpPr>
          <p:cNvPr id="30" name="任意多边形 29"/>
          <p:cNvSpPr/>
          <p:nvPr/>
        </p:nvSpPr>
        <p:spPr bwMode="auto">
          <a:xfrm>
            <a:off x="1253957" y="1061328"/>
            <a:ext cx="1846866" cy="1517616"/>
          </a:xfrm>
          <a:custGeom>
            <a:avLst/>
            <a:gdLst>
              <a:gd name="connsiteX0" fmla="*/ 618181 w 2291155"/>
              <a:gd name="connsiteY0" fmla="*/ 49 h 1883944"/>
              <a:gd name="connsiteX1" fmla="*/ 818206 w 2291155"/>
              <a:gd name="connsiteY1" fmla="*/ 49 h 1883944"/>
              <a:gd name="connsiteX2" fmla="*/ 1462265 w 2291155"/>
              <a:gd name="connsiteY2" fmla="*/ 49 h 1883944"/>
              <a:gd name="connsiteX3" fmla="*/ 1662290 w 2291155"/>
              <a:gd name="connsiteY3" fmla="*/ 49 h 1883944"/>
              <a:gd name="connsiteX4" fmla="*/ 1768373 w 2291155"/>
              <a:gd name="connsiteY4" fmla="*/ 27798 h 1883944"/>
              <a:gd name="connsiteX5" fmla="*/ 1841639 w 2291155"/>
              <a:gd name="connsiteY5" fmla="*/ 101024 h 1883944"/>
              <a:gd name="connsiteX6" fmla="*/ 2262154 w 2291155"/>
              <a:gd name="connsiteY6" fmla="*/ 836372 h 1883944"/>
              <a:gd name="connsiteX7" fmla="*/ 2291155 w 2291155"/>
              <a:gd name="connsiteY7" fmla="*/ 941973 h 1883944"/>
              <a:gd name="connsiteX8" fmla="*/ 2261391 w 2291155"/>
              <a:gd name="connsiteY8" fmla="*/ 1048344 h 1883944"/>
              <a:gd name="connsiteX9" fmla="*/ 1841639 w 2291155"/>
              <a:gd name="connsiteY9" fmla="*/ 1783692 h 1883944"/>
              <a:gd name="connsiteX10" fmla="*/ 1768373 w 2291155"/>
              <a:gd name="connsiteY10" fmla="*/ 1856918 h 1883944"/>
              <a:gd name="connsiteX11" fmla="*/ 1663816 w 2291155"/>
              <a:gd name="connsiteY11" fmla="*/ 1883896 h 1883944"/>
              <a:gd name="connsiteX12" fmla="*/ 1463791 w 2291155"/>
              <a:gd name="connsiteY12" fmla="*/ 1883896 h 1883944"/>
              <a:gd name="connsiteX13" fmla="*/ 822785 w 2291155"/>
              <a:gd name="connsiteY13" fmla="*/ 1883896 h 1883944"/>
              <a:gd name="connsiteX14" fmla="*/ 622760 w 2291155"/>
              <a:gd name="connsiteY14" fmla="*/ 1883896 h 1883944"/>
              <a:gd name="connsiteX15" fmla="*/ 522783 w 2291155"/>
              <a:gd name="connsiteY15" fmla="*/ 1856918 h 1883944"/>
              <a:gd name="connsiteX16" fmla="*/ 449517 w 2291155"/>
              <a:gd name="connsiteY16" fmla="*/ 1782921 h 1883944"/>
              <a:gd name="connsiteX17" fmla="*/ 27475 w 2291155"/>
              <a:gd name="connsiteY17" fmla="*/ 1044490 h 1883944"/>
              <a:gd name="connsiteX18" fmla="*/ 0 w 2291155"/>
              <a:gd name="connsiteY18" fmla="*/ 941973 h 1883944"/>
              <a:gd name="connsiteX19" fmla="*/ 27475 w 2291155"/>
              <a:gd name="connsiteY19" fmla="*/ 838685 h 1883944"/>
              <a:gd name="connsiteX20" fmla="*/ 447990 w 2291155"/>
              <a:gd name="connsiteY20" fmla="*/ 103337 h 1883944"/>
              <a:gd name="connsiteX21" fmla="*/ 522783 w 2291155"/>
              <a:gd name="connsiteY21" fmla="*/ 27798 h 1883944"/>
              <a:gd name="connsiteX22" fmla="*/ 618181 w 2291155"/>
              <a:gd name="connsiteY22" fmla="*/ 49 h 18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1155" h="1883944">
                <a:moveTo>
                  <a:pt x="618181" y="49"/>
                </a:moveTo>
                <a:lnTo>
                  <a:pt x="818206" y="49"/>
                </a:lnTo>
                <a:lnTo>
                  <a:pt x="1462265" y="49"/>
                </a:lnTo>
                <a:lnTo>
                  <a:pt x="1662290" y="49"/>
                </a:lnTo>
                <a:cubicBezTo>
                  <a:pt x="1698160" y="-722"/>
                  <a:pt x="1734792" y="7757"/>
                  <a:pt x="1768373" y="27798"/>
                </a:cubicBezTo>
                <a:cubicBezTo>
                  <a:pt x="1799663" y="45526"/>
                  <a:pt x="1824848" y="70963"/>
                  <a:pt x="1841639" y="101024"/>
                </a:cubicBezTo>
                <a:lnTo>
                  <a:pt x="2262154" y="836372"/>
                </a:lnTo>
                <a:cubicBezTo>
                  <a:pt x="2280471" y="867205"/>
                  <a:pt x="2291155" y="903432"/>
                  <a:pt x="2291155" y="941973"/>
                </a:cubicBezTo>
                <a:cubicBezTo>
                  <a:pt x="2291155" y="981284"/>
                  <a:pt x="2280471" y="1017512"/>
                  <a:pt x="2261391" y="1048344"/>
                </a:cubicBezTo>
                <a:lnTo>
                  <a:pt x="1841639" y="1783692"/>
                </a:lnTo>
                <a:cubicBezTo>
                  <a:pt x="1824085" y="1812982"/>
                  <a:pt x="1799663" y="1838419"/>
                  <a:pt x="1768373" y="1856918"/>
                </a:cubicBezTo>
                <a:cubicBezTo>
                  <a:pt x="1735556" y="1876188"/>
                  <a:pt x="1699686" y="1884667"/>
                  <a:pt x="1663816" y="1883896"/>
                </a:cubicBezTo>
                <a:lnTo>
                  <a:pt x="1463791" y="1883896"/>
                </a:lnTo>
                <a:lnTo>
                  <a:pt x="822785" y="1883896"/>
                </a:lnTo>
                <a:lnTo>
                  <a:pt x="622760" y="1883896"/>
                </a:lnTo>
                <a:cubicBezTo>
                  <a:pt x="589180" y="1883896"/>
                  <a:pt x="554073" y="1875418"/>
                  <a:pt x="522783" y="1856918"/>
                </a:cubicBezTo>
                <a:cubicBezTo>
                  <a:pt x="491492" y="1838419"/>
                  <a:pt x="466307" y="1812982"/>
                  <a:pt x="449517" y="1782921"/>
                </a:cubicBezTo>
                <a:lnTo>
                  <a:pt x="27475" y="1044490"/>
                </a:lnTo>
                <a:cubicBezTo>
                  <a:pt x="9921" y="1014428"/>
                  <a:pt x="0" y="979742"/>
                  <a:pt x="0" y="941973"/>
                </a:cubicBezTo>
                <a:cubicBezTo>
                  <a:pt x="0" y="904203"/>
                  <a:pt x="9921" y="869517"/>
                  <a:pt x="27475" y="838685"/>
                </a:cubicBezTo>
                <a:lnTo>
                  <a:pt x="447990" y="103337"/>
                </a:lnTo>
                <a:cubicBezTo>
                  <a:pt x="465544" y="73275"/>
                  <a:pt x="490729" y="46297"/>
                  <a:pt x="522783" y="27798"/>
                </a:cubicBezTo>
                <a:cubicBezTo>
                  <a:pt x="552547" y="10069"/>
                  <a:pt x="585364" y="820"/>
                  <a:pt x="618181" y="49"/>
                </a:cubicBezTo>
                <a:close/>
              </a:path>
            </a:pathLst>
          </a:custGeom>
          <a:solidFill>
            <a:srgbClr val="DB64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lumMod val="75000"/>
                  <a:lumOff val="25000"/>
                </a:schemeClr>
              </a:solidFill>
              <a:latin typeface="Arial" panose="020B0604020202020204"/>
              <a:ea typeface="微软雅黑" panose="020B0503020204020204" pitchFamily="34" charset="-122"/>
              <a:sym typeface="Arial" panose="020B0604020202020204"/>
            </a:endParaRPr>
          </a:p>
        </p:txBody>
      </p:sp>
      <p:sp>
        <p:nvSpPr>
          <p:cNvPr id="31" name="TextBox 3"/>
          <p:cNvSpPr txBox="1">
            <a:spLocks noChangeArrowheads="1"/>
          </p:cNvSpPr>
          <p:nvPr/>
        </p:nvSpPr>
        <p:spPr bwMode="auto">
          <a:xfrm>
            <a:off x="1561001" y="1277352"/>
            <a:ext cx="1232775" cy="86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ctr"/>
            <a:r>
              <a:rPr lang="zh-CN" altLang="en-US" sz="3600" b="1" dirty="0">
                <a:solidFill>
                  <a:schemeClr val="bg1"/>
                </a:solidFill>
                <a:latin typeface="Arial" panose="020B0604020202020204" pitchFamily="34" charset="0"/>
                <a:ea typeface="微软雅黑" panose="020B0503020204020204" pitchFamily="34" charset="-122"/>
                <a:sym typeface="Arial" panose="020B0604020202020204" pitchFamily="34" charset="0"/>
              </a:rPr>
              <a:t>产品</a:t>
            </a:r>
            <a:endParaRPr lang="en-US" altLang="zh-CN" sz="3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3600" b="1" dirty="0">
                <a:solidFill>
                  <a:schemeClr val="bg1"/>
                </a:solidFill>
                <a:latin typeface="Arial" panose="020B0604020202020204" pitchFamily="34" charset="0"/>
                <a:ea typeface="微软雅黑" panose="020B0503020204020204" pitchFamily="34" charset="-122"/>
                <a:sym typeface="Arial" panose="020B0604020202020204" pitchFamily="34" charset="0"/>
              </a:rPr>
              <a:t>现状</a:t>
            </a:r>
          </a:p>
        </p:txBody>
      </p:sp>
      <p:cxnSp>
        <p:nvCxnSpPr>
          <p:cNvPr id="32" name="直接连接符 31"/>
          <p:cNvCxnSpPr/>
          <p:nvPr/>
        </p:nvCxnSpPr>
        <p:spPr>
          <a:xfrm>
            <a:off x="887953" y="2715766"/>
            <a:ext cx="2754984" cy="0"/>
          </a:xfrm>
          <a:prstGeom prst="line">
            <a:avLst/>
          </a:prstGeom>
          <a:ln w="6350">
            <a:solidFill>
              <a:srgbClr val="7DC7CD"/>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909398" y="4078725"/>
            <a:ext cx="2754984" cy="0"/>
          </a:xfrm>
          <a:prstGeom prst="line">
            <a:avLst/>
          </a:prstGeom>
          <a:ln w="6350">
            <a:solidFill>
              <a:srgbClr val="7DC7CD"/>
            </a:solidFill>
          </a:ln>
        </p:spPr>
        <p:style>
          <a:lnRef idx="1">
            <a:schemeClr val="accent1"/>
          </a:lnRef>
          <a:fillRef idx="0">
            <a:schemeClr val="accent1"/>
          </a:fillRef>
          <a:effectRef idx="0">
            <a:schemeClr val="accent1"/>
          </a:effectRef>
          <a:fontRef idx="minor">
            <a:schemeClr val="tx1"/>
          </a:fontRef>
        </p:style>
      </p:cxnSp>
      <p:sp>
        <p:nvSpPr>
          <p:cNvPr id="34" name="TextBox 8"/>
          <p:cNvSpPr txBox="1">
            <a:spLocks noChangeArrowheads="1"/>
          </p:cNvSpPr>
          <p:nvPr/>
        </p:nvSpPr>
        <p:spPr bwMode="auto">
          <a:xfrm>
            <a:off x="1028841" y="2782619"/>
            <a:ext cx="24732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ctr"/>
            <a:r>
              <a:rPr lang="zh-CN" altLang="en-US" sz="2000" b="1" dirty="0">
                <a:solidFill>
                  <a:srgbClr val="237C85"/>
                </a:solidFill>
                <a:latin typeface="微软雅黑" panose="020B0503020204020204" pitchFamily="34" charset="-122"/>
                <a:ea typeface="微软雅黑" panose="020B0503020204020204" pitchFamily="34" charset="-122"/>
                <a:sym typeface="Arial" panose="020B0604020202020204" pitchFamily="34" charset="0"/>
              </a:rPr>
              <a:t>国内首家</a:t>
            </a:r>
            <a:r>
              <a:rPr lang="en-US" altLang="zh-CN" sz="2000" b="1" dirty="0">
                <a:solidFill>
                  <a:srgbClr val="237C85"/>
                </a:solidFill>
                <a:latin typeface="微软雅黑" panose="020B0503020204020204" pitchFamily="34" charset="-122"/>
                <a:ea typeface="微软雅黑" panose="020B0503020204020204" pitchFamily="34" charset="-122"/>
                <a:sym typeface="Arial" panose="020B0604020202020204" pitchFamily="34" charset="0"/>
              </a:rPr>
              <a:t>SAAS</a:t>
            </a:r>
          </a:p>
          <a:p>
            <a:pPr algn="ctr"/>
            <a:r>
              <a:rPr lang="zh-CN" altLang="en-US" sz="2000" b="1" dirty="0">
                <a:solidFill>
                  <a:srgbClr val="237C85"/>
                </a:solidFill>
                <a:latin typeface="微软雅黑" panose="020B0503020204020204" pitchFamily="34" charset="-122"/>
                <a:ea typeface="微软雅黑" panose="020B0503020204020204" pitchFamily="34" charset="-122"/>
                <a:sym typeface="Arial" panose="020B0604020202020204" pitchFamily="34" charset="0"/>
              </a:rPr>
              <a:t>图书馆服务平台</a:t>
            </a:r>
          </a:p>
        </p:txBody>
      </p:sp>
      <p:sp>
        <p:nvSpPr>
          <p:cNvPr id="35" name="TextBox 9"/>
          <p:cNvSpPr txBox="1">
            <a:spLocks noChangeArrowheads="1"/>
          </p:cNvSpPr>
          <p:nvPr/>
        </p:nvSpPr>
        <p:spPr bwMode="auto">
          <a:xfrm>
            <a:off x="1146759" y="3525004"/>
            <a:ext cx="20964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ct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平台安全稳定</a:t>
            </a:r>
            <a:endParaRPr lang="zh-CN" altLang="en-US" sz="1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p:nvPr/>
        </p:nvSpPr>
        <p:spPr>
          <a:xfrm>
            <a:off x="837473" y="4155926"/>
            <a:ext cx="2898834" cy="338554"/>
          </a:xfrm>
          <a:prstGeom prst="rect">
            <a:avLst/>
          </a:prstGeom>
          <a:noFill/>
        </p:spPr>
        <p:txBody>
          <a:bodyPr wrap="square" lIns="0" tIns="0" rIns="0" bIns="0">
            <a:spAutoFit/>
          </a:bodyPr>
          <a:lstStyle>
            <a:defPPr>
              <a:defRPr lang="zh-CN"/>
            </a:defPPr>
            <a:lvl1pPr algn="just">
              <a:lnSpc>
                <a:spcPts val="2000"/>
              </a:lnSpc>
              <a:defRPr sz="1335">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00000"/>
              </a:lnSpc>
              <a:defRPr/>
            </a:pPr>
            <a:r>
              <a:rPr lang="zh-CN" altLang="en-US" sz="1100" dirty="0">
                <a:solidFill>
                  <a:schemeClr val="tx1">
                    <a:lumMod val="85000"/>
                    <a:lumOff val="15000"/>
                  </a:schemeClr>
                </a:solidFill>
                <a:sym typeface="Arial" panose="020B0604020202020204"/>
              </a:rPr>
              <a:t>作为新一代图书馆服务平台，在全国图书馆业内已经具有一定影响力！南京大学大力主推。</a:t>
            </a:r>
            <a:endParaRPr lang="en-US" altLang="zh-CN" sz="1100" dirty="0">
              <a:solidFill>
                <a:schemeClr val="tx1">
                  <a:lumMod val="85000"/>
                  <a:lumOff val="15000"/>
                </a:schemeClr>
              </a:solidFill>
              <a:sym typeface="Arial" panose="020B0604020202020204"/>
            </a:endParaRPr>
          </a:p>
        </p:txBody>
      </p:sp>
      <p:sp>
        <p:nvSpPr>
          <p:cNvPr id="37" name="TextBox 22"/>
          <p:cNvSpPr txBox="1">
            <a:spLocks noChangeArrowheads="1"/>
          </p:cNvSpPr>
          <p:nvPr/>
        </p:nvSpPr>
        <p:spPr bwMode="auto">
          <a:xfrm>
            <a:off x="5418345" y="1163704"/>
            <a:ext cx="36799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just"/>
            <a:r>
              <a:rPr lang="en-US" altLang="zh-CN"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rPr>
              <a:t>SAAS</a:t>
            </a:r>
            <a:r>
              <a:rPr lang="zh-CN" altLang="en-US" sz="1200" dirty="0" smtClean="0">
                <a:solidFill>
                  <a:srgbClr val="081C1E"/>
                </a:solidFill>
                <a:latin typeface="微软雅黑" panose="020B0503020204020204" pitchFamily="34" charset="-122"/>
                <a:ea typeface="微软雅黑" panose="020B0503020204020204" pitchFamily="34" charset="-122"/>
                <a:sym typeface="Arial" panose="020B0604020202020204" pitchFamily="34" charset="0"/>
              </a:rPr>
              <a:t>服务，多租户平台应用完整；</a:t>
            </a:r>
            <a:endParaRPr lang="en-US" altLang="zh-CN"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TextBox 23"/>
          <p:cNvSpPr txBox="1">
            <a:spLocks noChangeArrowheads="1"/>
          </p:cNvSpPr>
          <p:nvPr/>
        </p:nvSpPr>
        <p:spPr bwMode="auto">
          <a:xfrm>
            <a:off x="5418345" y="1710412"/>
            <a:ext cx="34242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just"/>
            <a:r>
              <a:rPr lang="zh-CN" altLang="en-US"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rPr>
              <a:t>已销售</a:t>
            </a:r>
            <a:r>
              <a:rPr lang="en-US" altLang="zh-CN"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rPr>
              <a:t>80</a:t>
            </a:r>
            <a:r>
              <a:rPr lang="zh-CN" altLang="en-US"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rPr>
              <a:t>多家公共馆与高校馆</a:t>
            </a:r>
            <a:endParaRPr lang="en-US" altLang="zh-CN"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TextBox 24"/>
          <p:cNvSpPr txBox="1">
            <a:spLocks noChangeArrowheads="1"/>
          </p:cNvSpPr>
          <p:nvPr/>
        </p:nvSpPr>
        <p:spPr bwMode="auto">
          <a:xfrm>
            <a:off x="5418345" y="2257121"/>
            <a:ext cx="34242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just"/>
            <a:r>
              <a:rPr lang="zh-CN" altLang="en-US"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rPr>
              <a:t>联盟馆、总分馆体系搭建完成</a:t>
            </a:r>
            <a:endParaRPr lang="en-US" altLang="zh-CN"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TextBox 25"/>
          <p:cNvSpPr txBox="1">
            <a:spLocks noChangeArrowheads="1"/>
          </p:cNvSpPr>
          <p:nvPr/>
        </p:nvSpPr>
        <p:spPr bwMode="auto">
          <a:xfrm>
            <a:off x="5418345" y="2803830"/>
            <a:ext cx="34242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just"/>
            <a:r>
              <a:rPr lang="zh-CN" altLang="en-US" sz="1200">
                <a:solidFill>
                  <a:srgbClr val="081C1E"/>
                </a:solidFill>
                <a:latin typeface="微软雅黑" panose="020B0503020204020204" pitchFamily="34" charset="-122"/>
                <a:ea typeface="微软雅黑" panose="020B0503020204020204" pitchFamily="34" charset="-122"/>
                <a:sym typeface="Arial" panose="020B0604020202020204" pitchFamily="34" charset="0"/>
              </a:rPr>
              <a:t>达到稳定运行，并迭代更新，流程通畅。</a:t>
            </a:r>
            <a:endParaRPr lang="en-US" altLang="zh-CN" sz="1200">
              <a:solidFill>
                <a:srgbClr val="081C1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TextBox 26"/>
          <p:cNvSpPr txBox="1">
            <a:spLocks noChangeArrowheads="1"/>
          </p:cNvSpPr>
          <p:nvPr/>
        </p:nvSpPr>
        <p:spPr bwMode="auto">
          <a:xfrm>
            <a:off x="5418345" y="3350538"/>
            <a:ext cx="34242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just"/>
            <a:r>
              <a:rPr lang="zh-CN" altLang="en-US" sz="1200">
                <a:solidFill>
                  <a:srgbClr val="081C1E"/>
                </a:solidFill>
                <a:latin typeface="微软雅黑" panose="020B0503020204020204" pitchFamily="34" charset="-122"/>
                <a:ea typeface="微软雅黑" panose="020B0503020204020204" pitchFamily="34" charset="-122"/>
                <a:sym typeface="Arial" panose="020B0604020202020204" pitchFamily="34" charset="0"/>
              </a:rPr>
              <a:t>纸电数全资源管理已达到馆内应用级别</a:t>
            </a:r>
            <a:endParaRPr lang="en-US" altLang="zh-CN" sz="1200">
              <a:solidFill>
                <a:srgbClr val="081C1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TextBox 27"/>
          <p:cNvSpPr txBox="1">
            <a:spLocks noChangeArrowheads="1"/>
          </p:cNvSpPr>
          <p:nvPr/>
        </p:nvSpPr>
        <p:spPr bwMode="auto">
          <a:xfrm>
            <a:off x="5418345" y="3897247"/>
            <a:ext cx="37107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just"/>
            <a:r>
              <a:rPr lang="zh-CN" altLang="en-US" sz="1200" dirty="0" smtClean="0">
                <a:solidFill>
                  <a:srgbClr val="081C1E"/>
                </a:solidFill>
                <a:latin typeface="微软雅黑" panose="020B0503020204020204" pitchFamily="34" charset="-122"/>
                <a:ea typeface="微软雅黑" panose="020B0503020204020204" pitchFamily="34" charset="-122"/>
                <a:sym typeface="Arial" panose="020B0604020202020204" pitchFamily="34" charset="0"/>
              </a:rPr>
              <a:t>标准开放的</a:t>
            </a:r>
            <a:r>
              <a:rPr lang="en-US" altLang="zh-CN" sz="1200" dirty="0" smtClean="0">
                <a:solidFill>
                  <a:srgbClr val="081C1E"/>
                </a:solidFill>
                <a:latin typeface="微软雅黑" panose="020B0503020204020204" pitchFamily="34" charset="-122"/>
                <a:ea typeface="微软雅黑" panose="020B0503020204020204" pitchFamily="34" charset="-122"/>
                <a:sym typeface="Arial" panose="020B0604020202020204" pitchFamily="34" charset="0"/>
              </a:rPr>
              <a:t>API</a:t>
            </a:r>
            <a:r>
              <a:rPr lang="zh-CN" altLang="en-US" sz="1200" dirty="0" smtClean="0">
                <a:solidFill>
                  <a:srgbClr val="081C1E"/>
                </a:solidFill>
                <a:latin typeface="微软雅黑" panose="020B0503020204020204" pitchFamily="34" charset="-122"/>
                <a:ea typeface="微软雅黑" panose="020B0503020204020204" pitchFamily="34" charset="-122"/>
                <a:sym typeface="Arial" panose="020B0604020202020204" pitchFamily="34" charset="0"/>
              </a:rPr>
              <a:t>接口体系，可扩展多项应用</a:t>
            </a:r>
            <a:endParaRPr lang="en-US" altLang="zh-CN"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3" name="TextBox 28"/>
          <p:cNvSpPr txBox="1">
            <a:spLocks noChangeArrowheads="1"/>
          </p:cNvSpPr>
          <p:nvPr/>
        </p:nvSpPr>
        <p:spPr bwMode="auto">
          <a:xfrm>
            <a:off x="5418345" y="4443958"/>
            <a:ext cx="34242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just"/>
            <a:r>
              <a:rPr lang="zh-CN" altLang="en-US"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rPr>
              <a:t>大数据收集平台启动，对多馆数据分析管理</a:t>
            </a:r>
            <a:endParaRPr lang="en-US" altLang="zh-CN" sz="1200" dirty="0">
              <a:solidFill>
                <a:srgbClr val="081C1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4" name="Freeform 5"/>
          <p:cNvSpPr>
            <a:spLocks/>
          </p:cNvSpPr>
          <p:nvPr/>
        </p:nvSpPr>
        <p:spPr bwMode="auto">
          <a:xfrm>
            <a:off x="4025545" y="1012624"/>
            <a:ext cx="588057" cy="3774896"/>
          </a:xfrm>
          <a:custGeom>
            <a:avLst/>
            <a:gdLst>
              <a:gd name="T0" fmla="*/ 609023 w 220"/>
              <a:gd name="T1" fmla="*/ 3913246 h 1429"/>
              <a:gd name="T2" fmla="*/ 285133 w 220"/>
              <a:gd name="T3" fmla="*/ 2856204 h 1429"/>
              <a:gd name="T4" fmla="*/ 0 w 220"/>
              <a:gd name="T5" fmla="*/ 1960731 h 1429"/>
              <a:gd name="T6" fmla="*/ 274060 w 220"/>
              <a:gd name="T7" fmla="*/ 1084426 h 1429"/>
              <a:gd name="T8" fmla="*/ 348804 w 220"/>
              <a:gd name="T9" fmla="*/ 282060 h 1429"/>
              <a:gd name="T10" fmla="*/ 609023 w 220"/>
              <a:gd name="T11" fmla="*/ 0 h 1429"/>
              <a:gd name="T12" fmla="*/ 609023 w 220"/>
              <a:gd name="T13" fmla="*/ 93107 h 1429"/>
              <a:gd name="T14" fmla="*/ 451231 w 220"/>
              <a:gd name="T15" fmla="*/ 550429 h 1429"/>
              <a:gd name="T16" fmla="*/ 456767 w 220"/>
              <a:gd name="T17" fmla="*/ 802366 h 1429"/>
              <a:gd name="T18" fmla="*/ 456767 w 220"/>
              <a:gd name="T19" fmla="*/ 1084426 h 1429"/>
              <a:gd name="T20" fmla="*/ 119036 w 220"/>
              <a:gd name="T21" fmla="*/ 1960731 h 1429"/>
              <a:gd name="T22" fmla="*/ 467840 w 220"/>
              <a:gd name="T23" fmla="*/ 2795958 h 1429"/>
              <a:gd name="T24" fmla="*/ 456767 w 220"/>
              <a:gd name="T25" fmla="*/ 2990388 h 1429"/>
              <a:gd name="T26" fmla="*/ 451231 w 220"/>
              <a:gd name="T27" fmla="*/ 3371033 h 1429"/>
              <a:gd name="T28" fmla="*/ 609023 w 220"/>
              <a:gd name="T29" fmla="*/ 3820139 h 1429"/>
              <a:gd name="T30" fmla="*/ 609023 w 220"/>
              <a:gd name="T31" fmla="*/ 3913246 h 14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0" h="1429">
                <a:moveTo>
                  <a:pt x="220" y="1429"/>
                </a:moveTo>
                <a:cubicBezTo>
                  <a:pt x="138" y="1396"/>
                  <a:pt x="103" y="1322"/>
                  <a:pt x="103" y="1043"/>
                </a:cubicBezTo>
                <a:cubicBezTo>
                  <a:pt x="103" y="857"/>
                  <a:pt x="73" y="782"/>
                  <a:pt x="0" y="716"/>
                </a:cubicBezTo>
                <a:cubicBezTo>
                  <a:pt x="72" y="665"/>
                  <a:pt x="99" y="616"/>
                  <a:pt x="99" y="396"/>
                </a:cubicBezTo>
                <a:cubicBezTo>
                  <a:pt x="99" y="242"/>
                  <a:pt x="109" y="144"/>
                  <a:pt x="126" y="103"/>
                </a:cubicBezTo>
                <a:cubicBezTo>
                  <a:pt x="146" y="53"/>
                  <a:pt x="177" y="19"/>
                  <a:pt x="220" y="0"/>
                </a:cubicBezTo>
                <a:cubicBezTo>
                  <a:pt x="220" y="34"/>
                  <a:pt x="220" y="34"/>
                  <a:pt x="220" y="34"/>
                </a:cubicBezTo>
                <a:cubicBezTo>
                  <a:pt x="172" y="68"/>
                  <a:pt x="160" y="137"/>
                  <a:pt x="163" y="201"/>
                </a:cubicBezTo>
                <a:cubicBezTo>
                  <a:pt x="165" y="293"/>
                  <a:pt x="165" y="293"/>
                  <a:pt x="165" y="293"/>
                </a:cubicBezTo>
                <a:cubicBezTo>
                  <a:pt x="165" y="396"/>
                  <a:pt x="165" y="396"/>
                  <a:pt x="165" y="396"/>
                </a:cubicBezTo>
                <a:cubicBezTo>
                  <a:pt x="165" y="579"/>
                  <a:pt x="139" y="658"/>
                  <a:pt x="43" y="716"/>
                </a:cubicBezTo>
                <a:cubicBezTo>
                  <a:pt x="132" y="790"/>
                  <a:pt x="169" y="858"/>
                  <a:pt x="169" y="1021"/>
                </a:cubicBezTo>
                <a:cubicBezTo>
                  <a:pt x="165" y="1092"/>
                  <a:pt x="165" y="1092"/>
                  <a:pt x="165" y="1092"/>
                </a:cubicBezTo>
                <a:cubicBezTo>
                  <a:pt x="163" y="1231"/>
                  <a:pt x="163" y="1231"/>
                  <a:pt x="163" y="1231"/>
                </a:cubicBezTo>
                <a:cubicBezTo>
                  <a:pt x="163" y="1341"/>
                  <a:pt x="181" y="1373"/>
                  <a:pt x="220" y="1395"/>
                </a:cubicBezTo>
                <a:lnTo>
                  <a:pt x="220" y="1429"/>
                </a:lnTo>
                <a:close/>
              </a:path>
            </a:pathLst>
          </a:custGeom>
          <a:solidFill>
            <a:srgbClr val="AADADE"/>
          </a:solidFill>
          <a:ln>
            <a:noFill/>
          </a:ln>
        </p:spPr>
        <p:txBody>
          <a:bodyPr lIns="121920" tIns="60960" rIns="121920" bIns="60960"/>
          <a:lstStyle/>
          <a:p>
            <a:endParaRPr lang="zh-CN" altLang="en-US">
              <a:solidFill>
                <a:srgbClr val="CAAC70"/>
              </a:solidFill>
            </a:endParaRPr>
          </a:p>
        </p:txBody>
      </p:sp>
      <p:sp>
        <p:nvSpPr>
          <p:cNvPr id="45" name="TextBox 9"/>
          <p:cNvSpPr txBox="1">
            <a:spLocks noChangeArrowheads="1"/>
          </p:cNvSpPr>
          <p:nvPr/>
        </p:nvSpPr>
        <p:spPr bwMode="auto">
          <a:xfrm>
            <a:off x="893271" y="3796466"/>
            <a:ext cx="2670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ctr"/>
            <a:r>
              <a:rPr lang="zh-CN" altLang="en-US" sz="1400" b="1" dirty="0" smtClean="0">
                <a:solidFill>
                  <a:srgbClr val="DB6413"/>
                </a:solidFill>
                <a:latin typeface="Arial" panose="020B0604020202020204" pitchFamily="34" charset="0"/>
                <a:ea typeface="微软雅黑" panose="020B0503020204020204" pitchFamily="34" charset="-122"/>
                <a:sym typeface="Arial" panose="020B0604020202020204" pitchFamily="34" charset="0"/>
              </a:rPr>
              <a:t>正式用户</a:t>
            </a:r>
            <a:r>
              <a:rPr lang="en-US" altLang="zh-CN" sz="1400" b="1" dirty="0" smtClean="0">
                <a:solidFill>
                  <a:srgbClr val="DB6413"/>
                </a:solidFill>
                <a:latin typeface="Arial" panose="020B0604020202020204" pitchFamily="34" charset="0"/>
                <a:ea typeface="微软雅黑" panose="020B0503020204020204" pitchFamily="34" charset="-122"/>
                <a:sym typeface="Arial" panose="020B0604020202020204" pitchFamily="34" charset="0"/>
              </a:rPr>
              <a:t>87</a:t>
            </a:r>
            <a:r>
              <a:rPr lang="zh-CN" altLang="en-US" sz="1400" b="1" dirty="0" smtClean="0">
                <a:solidFill>
                  <a:srgbClr val="DB6413"/>
                </a:solidFill>
                <a:latin typeface="Arial" panose="020B0604020202020204" pitchFamily="34" charset="0"/>
                <a:ea typeface="微软雅黑" panose="020B0503020204020204" pitchFamily="34" charset="-122"/>
                <a:sym typeface="Arial" panose="020B0604020202020204" pitchFamily="34" charset="0"/>
              </a:rPr>
              <a:t>家</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b="1" dirty="0" smtClean="0">
                <a:solidFill>
                  <a:srgbClr val="237C85"/>
                </a:solidFill>
                <a:latin typeface="Arial" panose="020B0604020202020204" pitchFamily="34" charset="0"/>
                <a:ea typeface="微软雅黑" panose="020B0503020204020204" pitchFamily="34" charset="-122"/>
                <a:sym typeface="Arial" panose="020B0604020202020204" pitchFamily="34" charset="0"/>
              </a:rPr>
              <a:t>试用用户</a:t>
            </a:r>
            <a:r>
              <a:rPr lang="en-US" altLang="zh-CN" sz="1400" b="1" dirty="0" smtClean="0">
                <a:solidFill>
                  <a:srgbClr val="237C85"/>
                </a:solidFill>
                <a:latin typeface="Arial" panose="020B0604020202020204" pitchFamily="34" charset="0"/>
                <a:ea typeface="微软雅黑" panose="020B0503020204020204" pitchFamily="34" charset="-122"/>
                <a:sym typeface="Arial" panose="020B0604020202020204" pitchFamily="34" charset="0"/>
              </a:rPr>
              <a:t>80</a:t>
            </a:r>
            <a:r>
              <a:rPr lang="zh-CN" altLang="en-US" sz="1400" b="1" dirty="0" smtClean="0">
                <a:solidFill>
                  <a:srgbClr val="237C85"/>
                </a:solidFill>
                <a:latin typeface="Arial" panose="020B0604020202020204" pitchFamily="34" charset="0"/>
                <a:ea typeface="微软雅黑" panose="020B0503020204020204" pitchFamily="34" charset="-122"/>
                <a:sym typeface="Arial" panose="020B0604020202020204" pitchFamily="34" charset="0"/>
              </a:rPr>
              <a:t>家</a:t>
            </a:r>
            <a:endParaRPr lang="zh-CN" altLang="en-US" sz="1400" b="1" dirty="0">
              <a:solidFill>
                <a:srgbClr val="237C85"/>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矩形 45"/>
          <p:cNvSpPr/>
          <p:nvPr/>
        </p:nvSpPr>
        <p:spPr>
          <a:xfrm>
            <a:off x="521221" y="4515966"/>
            <a:ext cx="3659976" cy="307777"/>
          </a:xfrm>
          <a:prstGeom prst="rect">
            <a:avLst/>
          </a:prstGeom>
        </p:spPr>
        <p:txBody>
          <a:bodyPr wrap="none">
            <a:spAutoFit/>
          </a:bodyPr>
          <a:lstStyle/>
          <a:p>
            <a:pPr algn="r"/>
            <a:r>
              <a:rPr lang="zh-CN" altLang="en-US" sz="1400" dirty="0">
                <a:solidFill>
                  <a:srgbClr val="ED7D31"/>
                </a:solidFill>
                <a:latin typeface="微软雅黑" panose="020B0503020204020204" pitchFamily="34" charset="-122"/>
                <a:ea typeface="微软雅黑" panose="020B0503020204020204" pitchFamily="34" charset="-122"/>
              </a:rPr>
              <a:t>总计服务读者</a:t>
            </a:r>
            <a:r>
              <a:rPr lang="en-US" altLang="zh-CN" sz="1400" dirty="0">
                <a:solidFill>
                  <a:srgbClr val="ED7D31"/>
                </a:solidFill>
                <a:latin typeface="微软雅黑" panose="020B0503020204020204" pitchFamily="34" charset="-122"/>
                <a:ea typeface="微软雅黑" panose="020B0503020204020204" pitchFamily="34" charset="-122"/>
              </a:rPr>
              <a:t>500</a:t>
            </a:r>
            <a:r>
              <a:rPr lang="zh-CN" altLang="en-US" sz="1400" dirty="0">
                <a:solidFill>
                  <a:srgbClr val="ED7D31"/>
                </a:solidFill>
                <a:latin typeface="微软雅黑" panose="020B0503020204020204" pitchFamily="34" charset="-122"/>
                <a:ea typeface="微软雅黑" panose="020B0503020204020204" pitchFamily="34" charset="-122"/>
              </a:rPr>
              <a:t>多万人，处理借还</a:t>
            </a:r>
            <a:r>
              <a:rPr lang="en-US" altLang="zh-CN" sz="1400" dirty="0">
                <a:solidFill>
                  <a:srgbClr val="ED7D31"/>
                </a:solidFill>
                <a:latin typeface="微软雅黑" panose="020B0503020204020204" pitchFamily="34" charset="-122"/>
                <a:ea typeface="微软雅黑" panose="020B0503020204020204" pitchFamily="34" charset="-122"/>
              </a:rPr>
              <a:t>3</a:t>
            </a:r>
            <a:r>
              <a:rPr lang="zh-CN" altLang="en-US" sz="1400" dirty="0">
                <a:solidFill>
                  <a:srgbClr val="ED7D31"/>
                </a:solidFill>
                <a:latin typeface="微软雅黑" panose="020B0503020204020204" pitchFamily="34" charset="-122"/>
                <a:ea typeface="微软雅黑" panose="020B0503020204020204" pitchFamily="34" charset="-122"/>
              </a:rPr>
              <a:t>亿多次</a:t>
            </a:r>
          </a:p>
        </p:txBody>
      </p:sp>
      <p:sp>
        <p:nvSpPr>
          <p:cNvPr id="47" name="椭圆 46">
            <a:extLst>
              <a:ext uri="{FF2B5EF4-FFF2-40B4-BE49-F238E27FC236}">
                <a16:creationId xmlns="" xmlns:a16="http://schemas.microsoft.com/office/drawing/2014/main" id="{4D4E904D-D93D-4DF3-96F8-4F01AF5AA263}"/>
              </a:ext>
            </a:extLst>
          </p:cNvPr>
          <p:cNvSpPr/>
          <p:nvPr/>
        </p:nvSpPr>
        <p:spPr>
          <a:xfrm>
            <a:off x="4938636" y="1096589"/>
            <a:ext cx="326715" cy="326715"/>
          </a:xfrm>
          <a:prstGeom prst="ellipse">
            <a:avLst/>
          </a:prstGeom>
          <a:solidFill>
            <a:srgbClr val="23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48" name="椭圆 47">
            <a:extLst>
              <a:ext uri="{FF2B5EF4-FFF2-40B4-BE49-F238E27FC236}">
                <a16:creationId xmlns="" xmlns:a16="http://schemas.microsoft.com/office/drawing/2014/main" id="{EA53BA7E-E85A-4CD0-BC32-CE651FBEE241}"/>
              </a:ext>
            </a:extLst>
          </p:cNvPr>
          <p:cNvSpPr/>
          <p:nvPr/>
        </p:nvSpPr>
        <p:spPr>
          <a:xfrm>
            <a:off x="4938636" y="1641030"/>
            <a:ext cx="326715" cy="326715"/>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49" name="椭圆 48">
            <a:extLst>
              <a:ext uri="{FF2B5EF4-FFF2-40B4-BE49-F238E27FC236}">
                <a16:creationId xmlns="" xmlns:a16="http://schemas.microsoft.com/office/drawing/2014/main" id="{AF11691F-0595-4262-89D3-D188BE0EB66A}"/>
              </a:ext>
            </a:extLst>
          </p:cNvPr>
          <p:cNvSpPr/>
          <p:nvPr/>
        </p:nvSpPr>
        <p:spPr>
          <a:xfrm>
            <a:off x="4938636" y="2185472"/>
            <a:ext cx="326715" cy="326715"/>
          </a:xfrm>
          <a:prstGeom prst="ellipse">
            <a:avLst/>
          </a:prstGeom>
          <a:solidFill>
            <a:srgbClr val="23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50" name="椭圆 49">
            <a:extLst>
              <a:ext uri="{FF2B5EF4-FFF2-40B4-BE49-F238E27FC236}">
                <a16:creationId xmlns="" xmlns:a16="http://schemas.microsoft.com/office/drawing/2014/main" id="{BB202AF5-1F18-42D6-980B-F33DB35E2E10}"/>
              </a:ext>
            </a:extLst>
          </p:cNvPr>
          <p:cNvSpPr/>
          <p:nvPr/>
        </p:nvSpPr>
        <p:spPr>
          <a:xfrm>
            <a:off x="4938636" y="2729914"/>
            <a:ext cx="326715" cy="326715"/>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51" name="椭圆 50">
            <a:extLst>
              <a:ext uri="{FF2B5EF4-FFF2-40B4-BE49-F238E27FC236}">
                <a16:creationId xmlns="" xmlns:a16="http://schemas.microsoft.com/office/drawing/2014/main" id="{82DBC106-9FB6-45A6-BE09-1B1CBA92B17C}"/>
              </a:ext>
            </a:extLst>
          </p:cNvPr>
          <p:cNvSpPr/>
          <p:nvPr/>
        </p:nvSpPr>
        <p:spPr>
          <a:xfrm>
            <a:off x="4938636" y="3274355"/>
            <a:ext cx="326715" cy="326715"/>
          </a:xfrm>
          <a:prstGeom prst="ellipse">
            <a:avLst/>
          </a:prstGeom>
          <a:solidFill>
            <a:srgbClr val="23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
        <p:nvSpPr>
          <p:cNvPr id="52" name="椭圆 51">
            <a:extLst>
              <a:ext uri="{FF2B5EF4-FFF2-40B4-BE49-F238E27FC236}">
                <a16:creationId xmlns="" xmlns:a16="http://schemas.microsoft.com/office/drawing/2014/main" id="{A9920CD4-2782-4893-971F-0C584DF2EFC4}"/>
              </a:ext>
            </a:extLst>
          </p:cNvPr>
          <p:cNvSpPr/>
          <p:nvPr/>
        </p:nvSpPr>
        <p:spPr>
          <a:xfrm>
            <a:off x="4938636" y="3818797"/>
            <a:ext cx="326715" cy="326715"/>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zh-CN" altLang="en-US" dirty="0"/>
          </a:p>
        </p:txBody>
      </p:sp>
      <p:sp>
        <p:nvSpPr>
          <p:cNvPr id="53" name="椭圆 52">
            <a:extLst>
              <a:ext uri="{FF2B5EF4-FFF2-40B4-BE49-F238E27FC236}">
                <a16:creationId xmlns="" xmlns:a16="http://schemas.microsoft.com/office/drawing/2014/main" id="{F3BCA583-8E9E-4912-8DB4-077D5DC151C7}"/>
              </a:ext>
            </a:extLst>
          </p:cNvPr>
          <p:cNvSpPr/>
          <p:nvPr/>
        </p:nvSpPr>
        <p:spPr>
          <a:xfrm>
            <a:off x="4938636" y="4363240"/>
            <a:ext cx="326715" cy="326715"/>
          </a:xfrm>
          <a:prstGeom prst="ellipse">
            <a:avLst/>
          </a:prstGeom>
          <a:solidFill>
            <a:srgbClr val="23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7</a:t>
            </a:r>
            <a:endParaRPr lang="zh-CN" altLang="en-US" dirty="0"/>
          </a:p>
        </p:txBody>
      </p:sp>
    </p:spTree>
    <p:extLst>
      <p:ext uri="{BB962C8B-B14F-4D97-AF65-F5344CB8AC3E}">
        <p14:creationId xmlns:p14="http://schemas.microsoft.com/office/powerpoint/2010/main" val="38370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6"/>
          <p:cNvSpPr txBox="1"/>
          <p:nvPr/>
        </p:nvSpPr>
        <p:spPr>
          <a:xfrm>
            <a:off x="2512846" y="363590"/>
            <a:ext cx="4291944"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南大应用案例</a:t>
            </a:r>
            <a:r>
              <a:rPr lang="en-US" altLang="zh-CN" sz="2800" b="1" spc="-131" dirty="0" smtClean="0">
                <a:solidFill>
                  <a:schemeClr val="tx1">
                    <a:lumMod val="65000"/>
                    <a:lumOff val="35000"/>
                  </a:schemeClr>
                </a:solidFill>
                <a:latin typeface="Open Sans" pitchFamily="34" charset="0"/>
                <a:ea typeface="Open Sans" pitchFamily="34" charset="0"/>
                <a:cs typeface="Open Sans" pitchFamily="34" charset="0"/>
              </a:rPr>
              <a:t>——</a:t>
            </a:r>
            <a:r>
              <a:rPr lang="zh-CN" altLang="en-US" sz="2800" b="1" spc="-131" dirty="0" smtClean="0">
                <a:solidFill>
                  <a:schemeClr val="tx1">
                    <a:lumMod val="65000"/>
                    <a:lumOff val="35000"/>
                  </a:schemeClr>
                </a:solidFill>
                <a:latin typeface="Open Sans" pitchFamily="34" charset="0"/>
                <a:ea typeface="Open Sans" pitchFamily="34" charset="0"/>
                <a:cs typeface="Open Sans" pitchFamily="34" charset="0"/>
              </a:rPr>
              <a:t>迁移准备</a:t>
            </a:r>
            <a:endParaRPr lang="zh-CN" altLang="en-US" sz="2800" b="1" spc="-131" dirty="0">
              <a:solidFill>
                <a:schemeClr val="tx1">
                  <a:lumMod val="65000"/>
                  <a:lumOff val="35000"/>
                </a:schemeClr>
              </a:solidFill>
              <a:latin typeface="Open Sans" pitchFamily="34" charset="0"/>
              <a:ea typeface="Open Sans" pitchFamily="34" charset="0"/>
              <a:cs typeface="Open Sans" pitchFamily="34" charset="0"/>
            </a:endParaRPr>
          </a:p>
        </p:txBody>
      </p:sp>
      <p:sp>
        <p:nvSpPr>
          <p:cNvPr id="70" name="Oval 47">
            <a:extLst>
              <a:ext uri="{FF2B5EF4-FFF2-40B4-BE49-F238E27FC236}"/>
            </a:extLst>
          </p:cNvPr>
          <p:cNvSpPr/>
          <p:nvPr/>
        </p:nvSpPr>
        <p:spPr>
          <a:xfrm>
            <a:off x="3271837" y="2753916"/>
            <a:ext cx="776288" cy="7774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78">
              <a:solidFill>
                <a:schemeClr val="bg1"/>
              </a:solidFill>
              <a:latin typeface="+mj-lt"/>
            </a:endParaRPr>
          </a:p>
        </p:txBody>
      </p:sp>
      <p:sp>
        <p:nvSpPr>
          <p:cNvPr id="71" name="Oval 48">
            <a:extLst>
              <a:ext uri="{FF2B5EF4-FFF2-40B4-BE49-F238E27FC236}"/>
            </a:extLst>
          </p:cNvPr>
          <p:cNvSpPr/>
          <p:nvPr/>
        </p:nvSpPr>
        <p:spPr>
          <a:xfrm>
            <a:off x="6709173" y="2753916"/>
            <a:ext cx="777478" cy="7774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78">
              <a:solidFill>
                <a:schemeClr val="bg1"/>
              </a:solidFill>
              <a:latin typeface="+mj-lt"/>
            </a:endParaRPr>
          </a:p>
        </p:txBody>
      </p:sp>
      <p:sp>
        <p:nvSpPr>
          <p:cNvPr id="72" name="Oval 10">
            <a:extLst>
              <a:ext uri="{FF2B5EF4-FFF2-40B4-BE49-F238E27FC236}"/>
            </a:extLst>
          </p:cNvPr>
          <p:cNvSpPr/>
          <p:nvPr/>
        </p:nvSpPr>
        <p:spPr>
          <a:xfrm>
            <a:off x="1562100" y="1384698"/>
            <a:ext cx="778669" cy="7786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78">
              <a:solidFill>
                <a:schemeClr val="bg1"/>
              </a:solidFill>
              <a:latin typeface="+mj-lt"/>
            </a:endParaRPr>
          </a:p>
        </p:txBody>
      </p:sp>
      <p:sp>
        <p:nvSpPr>
          <p:cNvPr id="73" name="Oval 45">
            <a:extLst>
              <a:ext uri="{FF2B5EF4-FFF2-40B4-BE49-F238E27FC236}"/>
            </a:extLst>
          </p:cNvPr>
          <p:cNvSpPr/>
          <p:nvPr/>
        </p:nvSpPr>
        <p:spPr>
          <a:xfrm>
            <a:off x="5001816" y="1384698"/>
            <a:ext cx="776288" cy="7786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78">
              <a:solidFill>
                <a:schemeClr val="bg1"/>
              </a:solidFill>
              <a:latin typeface="+mj-lt"/>
            </a:endParaRPr>
          </a:p>
        </p:txBody>
      </p:sp>
      <p:sp>
        <p:nvSpPr>
          <p:cNvPr id="74" name="Arrow: Chevron 4"/>
          <p:cNvSpPr/>
          <p:nvPr/>
        </p:nvSpPr>
        <p:spPr>
          <a:xfrm>
            <a:off x="1046560" y="2338388"/>
            <a:ext cx="1808559" cy="269081"/>
          </a:xfrm>
          <a:prstGeom prst="chevron">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b="1" spc="225" dirty="0">
                <a:solidFill>
                  <a:schemeClr val="bg1"/>
                </a:solidFill>
                <a:latin typeface="微软雅黑" panose="020B0503020204020204" pitchFamily="34" charset="-122"/>
                <a:ea typeface="微软雅黑" panose="020B0503020204020204" pitchFamily="34" charset="-122"/>
              </a:rPr>
              <a:t>2-3</a:t>
            </a:r>
            <a:r>
              <a:rPr lang="zh-CN" altLang="en-US" sz="1200" b="1" spc="225" dirty="0">
                <a:solidFill>
                  <a:schemeClr val="bg1"/>
                </a:solidFill>
                <a:latin typeface="微软雅黑" panose="020B0503020204020204" pitchFamily="34" charset="-122"/>
                <a:ea typeface="微软雅黑" panose="020B0503020204020204" pitchFamily="34" charset="-122"/>
              </a:rPr>
              <a:t>工作日</a:t>
            </a:r>
            <a:endParaRPr lang="en-US" sz="1200" b="1" spc="225" dirty="0">
              <a:solidFill>
                <a:schemeClr val="bg1"/>
              </a:solidFill>
              <a:latin typeface="微软雅黑" panose="020B0503020204020204" pitchFamily="34" charset="-122"/>
              <a:ea typeface="微软雅黑" panose="020B0503020204020204" pitchFamily="34" charset="-122"/>
            </a:endParaRPr>
          </a:p>
        </p:txBody>
      </p:sp>
      <p:sp>
        <p:nvSpPr>
          <p:cNvPr id="75" name="Rectangle 7"/>
          <p:cNvSpPr/>
          <p:nvPr/>
        </p:nvSpPr>
        <p:spPr>
          <a:xfrm>
            <a:off x="1131094" y="2745581"/>
            <a:ext cx="1640681" cy="369332"/>
          </a:xfrm>
          <a:prstGeom prst="rect">
            <a:avLst/>
          </a:prstGeom>
        </p:spPr>
        <p:txBody>
          <a:bodyPr>
            <a:spAutoFit/>
          </a:bodyPr>
          <a:lstStyle/>
          <a:p>
            <a:pPr algn="ctr">
              <a:lnSpc>
                <a:spcPct val="120000"/>
              </a:lnSpc>
              <a:defRPr/>
            </a:pPr>
            <a:r>
              <a:rPr lang="zh-CN" altLang="en-US" sz="1500" dirty="0">
                <a:latin typeface="微软雅黑" panose="020B0503020204020204" pitchFamily="34" charset="-122"/>
                <a:ea typeface="微软雅黑" panose="020B0503020204020204" pitchFamily="34" charset="-122"/>
                <a:cs typeface="Segoe UI Light" panose="020B0502040204020203" pitchFamily="34" charset="0"/>
              </a:rPr>
              <a:t>原系统数据分析</a:t>
            </a:r>
            <a:endParaRPr lang="id-ID" sz="1500" dirty="0">
              <a:latin typeface="微软雅黑" panose="020B0503020204020204" pitchFamily="34" charset="-122"/>
              <a:ea typeface="微软雅黑" panose="020B0503020204020204" pitchFamily="34" charset="-122"/>
              <a:cs typeface="Segoe UI Light" panose="020B0502040204020203" pitchFamily="34" charset="0"/>
            </a:endParaRPr>
          </a:p>
        </p:txBody>
      </p:sp>
      <p:sp>
        <p:nvSpPr>
          <p:cNvPr id="76" name="Arrow: Chevron 13"/>
          <p:cNvSpPr/>
          <p:nvPr/>
        </p:nvSpPr>
        <p:spPr>
          <a:xfrm>
            <a:off x="2771775" y="2338388"/>
            <a:ext cx="1808560" cy="269081"/>
          </a:xfrm>
          <a:prstGeom prst="chevron">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b="1" spc="225" dirty="0">
                <a:solidFill>
                  <a:schemeClr val="bg1"/>
                </a:solidFill>
                <a:latin typeface="微软雅黑" panose="020B0503020204020204" pitchFamily="34" charset="-122"/>
                <a:ea typeface="微软雅黑" panose="020B0503020204020204" pitchFamily="34" charset="-122"/>
              </a:rPr>
              <a:t>3-4</a:t>
            </a:r>
            <a:r>
              <a:rPr lang="zh-CN" altLang="en-US" sz="1200" b="1" spc="225" dirty="0">
                <a:solidFill>
                  <a:schemeClr val="bg1"/>
                </a:solidFill>
                <a:latin typeface="微软雅黑" panose="020B0503020204020204" pitchFamily="34" charset="-122"/>
                <a:ea typeface="微软雅黑" panose="020B0503020204020204" pitchFamily="34" charset="-122"/>
              </a:rPr>
              <a:t>工作日</a:t>
            </a:r>
            <a:endParaRPr lang="en-US" sz="1200" b="1" spc="225" dirty="0">
              <a:solidFill>
                <a:schemeClr val="bg1"/>
              </a:solidFill>
              <a:latin typeface="微软雅黑" panose="020B0503020204020204" pitchFamily="34" charset="-122"/>
              <a:ea typeface="微软雅黑" panose="020B0503020204020204" pitchFamily="34" charset="-122"/>
            </a:endParaRPr>
          </a:p>
        </p:txBody>
      </p:sp>
      <p:sp>
        <p:nvSpPr>
          <p:cNvPr id="77" name="Rectangle 14"/>
          <p:cNvSpPr/>
          <p:nvPr/>
        </p:nvSpPr>
        <p:spPr>
          <a:xfrm>
            <a:off x="2897982" y="1951435"/>
            <a:ext cx="1640681" cy="369332"/>
          </a:xfrm>
          <a:prstGeom prst="rect">
            <a:avLst/>
          </a:prstGeom>
        </p:spPr>
        <p:txBody>
          <a:bodyPr>
            <a:spAutoFit/>
          </a:bodyPr>
          <a:lstStyle/>
          <a:p>
            <a:pPr algn="ctr">
              <a:lnSpc>
                <a:spcPct val="120000"/>
              </a:lnSpc>
              <a:defRPr/>
            </a:pPr>
            <a:r>
              <a:rPr lang="zh-CN" altLang="en-US" sz="1500" dirty="0">
                <a:latin typeface="微软雅黑" panose="020B0503020204020204" pitchFamily="34" charset="-122"/>
                <a:ea typeface="微软雅黑" panose="020B0503020204020204" pitchFamily="34" charset="-122"/>
                <a:cs typeface="Segoe UI Light" panose="020B0502040204020203" pitchFamily="34" charset="0"/>
              </a:rPr>
              <a:t>书目数据整理</a:t>
            </a:r>
            <a:endParaRPr lang="id-ID" sz="1500" dirty="0">
              <a:latin typeface="微软雅黑" panose="020B0503020204020204" pitchFamily="34" charset="-122"/>
              <a:ea typeface="微软雅黑" panose="020B0503020204020204" pitchFamily="34" charset="-122"/>
              <a:cs typeface="Segoe UI Light" panose="020B0502040204020203" pitchFamily="34" charset="0"/>
            </a:endParaRPr>
          </a:p>
        </p:txBody>
      </p:sp>
      <p:sp>
        <p:nvSpPr>
          <p:cNvPr id="78" name="Arrow: Chevron 16"/>
          <p:cNvSpPr/>
          <p:nvPr/>
        </p:nvSpPr>
        <p:spPr>
          <a:xfrm>
            <a:off x="4489847" y="2338388"/>
            <a:ext cx="1808559" cy="269081"/>
          </a:xfrm>
          <a:prstGeom prst="chevron">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b="1" spc="225" dirty="0">
                <a:solidFill>
                  <a:schemeClr val="bg1"/>
                </a:solidFill>
                <a:latin typeface="微软雅黑" panose="020B0503020204020204" pitchFamily="34" charset="-122"/>
                <a:ea typeface="微软雅黑" panose="020B0503020204020204" pitchFamily="34" charset="-122"/>
              </a:rPr>
              <a:t>1-2</a:t>
            </a:r>
            <a:r>
              <a:rPr lang="zh-CN" altLang="en-US" sz="1200" b="1" spc="225" dirty="0">
                <a:solidFill>
                  <a:schemeClr val="bg1"/>
                </a:solidFill>
                <a:latin typeface="微软雅黑" panose="020B0503020204020204" pitchFamily="34" charset="-122"/>
                <a:ea typeface="微软雅黑" panose="020B0503020204020204" pitchFamily="34" charset="-122"/>
              </a:rPr>
              <a:t>工作日</a:t>
            </a:r>
            <a:endParaRPr lang="en-US" sz="1200" b="1" spc="225" dirty="0">
              <a:solidFill>
                <a:schemeClr val="bg1"/>
              </a:solidFill>
              <a:latin typeface="微软雅黑" panose="020B0503020204020204" pitchFamily="34" charset="-122"/>
              <a:ea typeface="微软雅黑" panose="020B0503020204020204" pitchFamily="34" charset="-122"/>
            </a:endParaRPr>
          </a:p>
        </p:txBody>
      </p:sp>
      <p:sp>
        <p:nvSpPr>
          <p:cNvPr id="79" name="Rectangle 17"/>
          <p:cNvSpPr/>
          <p:nvPr/>
        </p:nvSpPr>
        <p:spPr>
          <a:xfrm>
            <a:off x="4575573" y="2745581"/>
            <a:ext cx="1639490" cy="369332"/>
          </a:xfrm>
          <a:prstGeom prst="rect">
            <a:avLst/>
          </a:prstGeom>
        </p:spPr>
        <p:txBody>
          <a:bodyPr>
            <a:spAutoFit/>
          </a:bodyPr>
          <a:lstStyle/>
          <a:p>
            <a:pPr algn="ctr">
              <a:lnSpc>
                <a:spcPct val="120000"/>
              </a:lnSpc>
              <a:defRPr/>
            </a:pPr>
            <a:r>
              <a:rPr lang="zh-CN" altLang="en-US" sz="1500" dirty="0">
                <a:latin typeface="微软雅黑" panose="020B0503020204020204" pitchFamily="34" charset="-122"/>
                <a:ea typeface="微软雅黑" panose="020B0503020204020204" pitchFamily="34" charset="-122"/>
                <a:cs typeface="Segoe UI Light" panose="020B0502040204020203" pitchFamily="34" charset="0"/>
              </a:rPr>
              <a:t>数据转入</a:t>
            </a:r>
            <a:endParaRPr lang="id-ID" sz="1500" dirty="0">
              <a:latin typeface="微软雅黑" panose="020B0503020204020204" pitchFamily="34" charset="-122"/>
              <a:ea typeface="微软雅黑" panose="020B0503020204020204" pitchFamily="34" charset="-122"/>
              <a:cs typeface="Segoe UI Light" panose="020B0502040204020203" pitchFamily="34" charset="0"/>
            </a:endParaRPr>
          </a:p>
        </p:txBody>
      </p:sp>
      <p:sp>
        <p:nvSpPr>
          <p:cNvPr id="80" name="Arrow: Chevron 19"/>
          <p:cNvSpPr/>
          <p:nvPr/>
        </p:nvSpPr>
        <p:spPr>
          <a:xfrm>
            <a:off x="6215063" y="2338388"/>
            <a:ext cx="1808560" cy="269081"/>
          </a:xfrm>
          <a:prstGeom prst="chevron">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b="1" spc="225" dirty="0">
                <a:solidFill>
                  <a:schemeClr val="bg1"/>
                </a:solidFill>
                <a:latin typeface="微软雅黑" panose="020B0503020204020204" pitchFamily="34" charset="-122"/>
                <a:ea typeface="微软雅黑" panose="020B0503020204020204" pitchFamily="34" charset="-122"/>
              </a:rPr>
              <a:t>1-2</a:t>
            </a:r>
            <a:r>
              <a:rPr lang="zh-CN" altLang="en-US" sz="1200" b="1" spc="225" dirty="0">
                <a:solidFill>
                  <a:schemeClr val="bg1"/>
                </a:solidFill>
                <a:latin typeface="微软雅黑" panose="020B0503020204020204" pitchFamily="34" charset="-122"/>
                <a:ea typeface="微软雅黑" panose="020B0503020204020204" pitchFamily="34" charset="-122"/>
              </a:rPr>
              <a:t>工作日</a:t>
            </a:r>
            <a:endParaRPr lang="en-US" sz="1200" b="1" spc="225" dirty="0">
              <a:solidFill>
                <a:schemeClr val="bg1"/>
              </a:solidFill>
              <a:latin typeface="微软雅黑" panose="020B0503020204020204" pitchFamily="34" charset="-122"/>
              <a:ea typeface="微软雅黑" panose="020B0503020204020204" pitchFamily="34" charset="-122"/>
            </a:endParaRPr>
          </a:p>
        </p:txBody>
      </p:sp>
      <p:sp>
        <p:nvSpPr>
          <p:cNvPr id="81" name="Rectangle 20"/>
          <p:cNvSpPr/>
          <p:nvPr/>
        </p:nvSpPr>
        <p:spPr>
          <a:xfrm>
            <a:off x="6341269" y="1930004"/>
            <a:ext cx="1640681" cy="369332"/>
          </a:xfrm>
          <a:prstGeom prst="rect">
            <a:avLst/>
          </a:prstGeom>
        </p:spPr>
        <p:txBody>
          <a:bodyPr>
            <a:spAutoFit/>
          </a:bodyPr>
          <a:lstStyle/>
          <a:p>
            <a:pPr algn="ctr">
              <a:lnSpc>
                <a:spcPct val="120000"/>
              </a:lnSpc>
              <a:defRPr/>
            </a:pPr>
            <a:r>
              <a:rPr lang="zh-CN" altLang="en-US" sz="1500" dirty="0">
                <a:latin typeface="微软雅黑" panose="020B0503020204020204" pitchFamily="34" charset="-122"/>
                <a:ea typeface="微软雅黑" panose="020B0503020204020204" pitchFamily="34" charset="-122"/>
                <a:cs typeface="Segoe UI Light" panose="020B0502040204020203" pitchFamily="34" charset="0"/>
              </a:rPr>
              <a:t>配置与检测</a:t>
            </a:r>
            <a:endParaRPr lang="id-ID" sz="1500" dirty="0">
              <a:latin typeface="微软雅黑" panose="020B0503020204020204" pitchFamily="34" charset="-122"/>
              <a:ea typeface="微软雅黑" panose="020B0503020204020204" pitchFamily="34" charset="-122"/>
              <a:cs typeface="Segoe UI Light" panose="020B0502040204020203" pitchFamily="34" charset="0"/>
            </a:endParaRPr>
          </a:p>
        </p:txBody>
      </p:sp>
      <p:sp>
        <p:nvSpPr>
          <p:cNvPr id="82" name="Freeform 97"/>
          <p:cNvSpPr>
            <a:spLocks noChangeArrowheads="1"/>
          </p:cNvSpPr>
          <p:nvPr/>
        </p:nvSpPr>
        <p:spPr bwMode="auto">
          <a:xfrm>
            <a:off x="6948488" y="2975372"/>
            <a:ext cx="326231" cy="280988"/>
          </a:xfrm>
          <a:custGeom>
            <a:avLst/>
            <a:gdLst>
              <a:gd name="T0" fmla="*/ 103587 w 497"/>
              <a:gd name="T1" fmla="*/ 104160 h 426"/>
              <a:gd name="T2" fmla="*/ 103587 w 497"/>
              <a:gd name="T3" fmla="*/ 104160 h 426"/>
              <a:gd name="T4" fmla="*/ 123403 w 497"/>
              <a:gd name="T5" fmla="*/ 104160 h 426"/>
              <a:gd name="T6" fmla="*/ 123403 w 497"/>
              <a:gd name="T7" fmla="*/ 124000 h 426"/>
              <a:gd name="T8" fmla="*/ 223387 w 497"/>
              <a:gd name="T9" fmla="*/ 124000 h 426"/>
              <a:gd name="T10" fmla="*/ 219333 w 497"/>
              <a:gd name="T11" fmla="*/ 59971 h 426"/>
              <a:gd name="T12" fmla="*/ 199517 w 497"/>
              <a:gd name="T13" fmla="*/ 36073 h 426"/>
              <a:gd name="T14" fmla="*/ 163487 w 497"/>
              <a:gd name="T15" fmla="*/ 36073 h 426"/>
              <a:gd name="T16" fmla="*/ 151777 w 497"/>
              <a:gd name="T17" fmla="*/ 12175 h 426"/>
              <a:gd name="T18" fmla="*/ 135113 w 497"/>
              <a:gd name="T19" fmla="*/ 0 h 426"/>
              <a:gd name="T20" fmla="*/ 87373 w 497"/>
              <a:gd name="T21" fmla="*/ 0 h 426"/>
              <a:gd name="T22" fmla="*/ 75663 w 497"/>
              <a:gd name="T23" fmla="*/ 12175 h 426"/>
              <a:gd name="T24" fmla="*/ 59900 w 497"/>
              <a:gd name="T25" fmla="*/ 36073 h 426"/>
              <a:gd name="T26" fmla="*/ 23870 w 497"/>
              <a:gd name="T27" fmla="*/ 36073 h 426"/>
              <a:gd name="T28" fmla="*/ 4053 w 497"/>
              <a:gd name="T29" fmla="*/ 59971 h 426"/>
              <a:gd name="T30" fmla="*/ 0 w 497"/>
              <a:gd name="T31" fmla="*/ 124000 h 426"/>
              <a:gd name="T32" fmla="*/ 103587 w 497"/>
              <a:gd name="T33" fmla="*/ 124000 h 426"/>
              <a:gd name="T34" fmla="*/ 103587 w 497"/>
              <a:gd name="T35" fmla="*/ 104160 h 426"/>
              <a:gd name="T36" fmla="*/ 83770 w 497"/>
              <a:gd name="T37" fmla="*/ 23898 h 426"/>
              <a:gd name="T38" fmla="*/ 83770 w 497"/>
              <a:gd name="T39" fmla="*/ 23898 h 426"/>
              <a:gd name="T40" fmla="*/ 95480 w 497"/>
              <a:gd name="T41" fmla="*/ 16233 h 426"/>
              <a:gd name="T42" fmla="*/ 127907 w 497"/>
              <a:gd name="T43" fmla="*/ 16233 h 426"/>
              <a:gd name="T44" fmla="*/ 139166 w 497"/>
              <a:gd name="T45" fmla="*/ 23898 h 426"/>
              <a:gd name="T46" fmla="*/ 143670 w 497"/>
              <a:gd name="T47" fmla="*/ 36073 h 426"/>
              <a:gd name="T48" fmla="*/ 79717 w 497"/>
              <a:gd name="T49" fmla="*/ 36073 h 426"/>
              <a:gd name="T50" fmla="*/ 83770 w 497"/>
              <a:gd name="T51" fmla="*/ 23898 h 426"/>
              <a:gd name="T52" fmla="*/ 123403 w 497"/>
              <a:gd name="T53" fmla="*/ 160073 h 426"/>
              <a:gd name="T54" fmla="*/ 123403 w 497"/>
              <a:gd name="T55" fmla="*/ 160073 h 426"/>
              <a:gd name="T56" fmla="*/ 103587 w 497"/>
              <a:gd name="T57" fmla="*/ 160073 h 426"/>
              <a:gd name="T58" fmla="*/ 103587 w 497"/>
              <a:gd name="T59" fmla="*/ 136175 h 426"/>
              <a:gd name="T60" fmla="*/ 4053 w 497"/>
              <a:gd name="T61" fmla="*/ 136175 h 426"/>
              <a:gd name="T62" fmla="*/ 7656 w 497"/>
              <a:gd name="T63" fmla="*/ 171797 h 426"/>
              <a:gd name="T64" fmla="*/ 27923 w 497"/>
              <a:gd name="T65" fmla="*/ 191637 h 426"/>
              <a:gd name="T66" fmla="*/ 195463 w 497"/>
              <a:gd name="T67" fmla="*/ 191637 h 426"/>
              <a:gd name="T68" fmla="*/ 215280 w 497"/>
              <a:gd name="T69" fmla="*/ 171797 h 426"/>
              <a:gd name="T70" fmla="*/ 219333 w 497"/>
              <a:gd name="T71" fmla="*/ 136175 h 426"/>
              <a:gd name="T72" fmla="*/ 123403 w 497"/>
              <a:gd name="T73" fmla="*/ 136175 h 426"/>
              <a:gd name="T74" fmla="*/ 123403 w 497"/>
              <a:gd name="T75" fmla="*/ 16007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ext uri="{AF507438-7753-43e0-B8FC-AC1667EBCBE1}"/>
          </a:extLst>
        </p:spPr>
        <p:txBody>
          <a:bodyPr wrap="none" lIns="25718" tIns="12859" rIns="25718" bIns="12859" anchor="ctr"/>
          <a:lstStyle/>
          <a:p>
            <a:pPr>
              <a:defRPr/>
            </a:pPr>
            <a:endParaRPr lang="en-US" sz="1378" dirty="0">
              <a:solidFill>
                <a:schemeClr val="bg1"/>
              </a:solidFill>
              <a:latin typeface="+mj-lt"/>
            </a:endParaRPr>
          </a:p>
        </p:txBody>
      </p:sp>
      <p:sp>
        <p:nvSpPr>
          <p:cNvPr id="83" name="Freeform 110"/>
          <p:cNvSpPr>
            <a:spLocks noChangeArrowheads="1"/>
          </p:cNvSpPr>
          <p:nvPr/>
        </p:nvSpPr>
        <p:spPr bwMode="auto">
          <a:xfrm>
            <a:off x="3505201" y="3006329"/>
            <a:ext cx="326231" cy="264319"/>
          </a:xfrm>
          <a:custGeom>
            <a:avLst/>
            <a:gdLst>
              <a:gd name="T0" fmla="*/ 199860 w 462"/>
              <a:gd name="T1" fmla="*/ 4060 h 373"/>
              <a:gd name="T2" fmla="*/ 199860 w 462"/>
              <a:gd name="T3" fmla="*/ 4060 h 373"/>
              <a:gd name="T4" fmla="*/ 4051 w 462"/>
              <a:gd name="T5" fmla="*/ 72182 h 373"/>
              <a:gd name="T6" fmla="*/ 4051 w 462"/>
              <a:gd name="T7" fmla="*/ 76243 h 373"/>
              <a:gd name="T8" fmla="*/ 44113 w 462"/>
              <a:gd name="T9" fmla="*/ 96093 h 373"/>
              <a:gd name="T10" fmla="*/ 44113 w 462"/>
              <a:gd name="T11" fmla="*/ 96093 h 373"/>
              <a:gd name="T12" fmla="*/ 72021 w 462"/>
              <a:gd name="T13" fmla="*/ 103762 h 373"/>
              <a:gd name="T14" fmla="*/ 195358 w 462"/>
              <a:gd name="T15" fmla="*/ 15790 h 373"/>
              <a:gd name="T16" fmla="*/ 195358 w 462"/>
              <a:gd name="T17" fmla="*/ 15790 h 373"/>
              <a:gd name="T18" fmla="*/ 108032 w 462"/>
              <a:gd name="T19" fmla="*/ 111883 h 373"/>
              <a:gd name="T20" fmla="*/ 108032 w 462"/>
              <a:gd name="T21" fmla="*/ 111883 h 373"/>
              <a:gd name="T22" fmla="*/ 103981 w 462"/>
              <a:gd name="T23" fmla="*/ 115943 h 373"/>
              <a:gd name="T24" fmla="*/ 108032 w 462"/>
              <a:gd name="T25" fmla="*/ 120003 h 373"/>
              <a:gd name="T26" fmla="*/ 108032 w 462"/>
              <a:gd name="T27" fmla="*/ 120003 h 373"/>
              <a:gd name="T28" fmla="*/ 163399 w 462"/>
              <a:gd name="T29" fmla="*/ 152034 h 373"/>
              <a:gd name="T30" fmla="*/ 175552 w 462"/>
              <a:gd name="T31" fmla="*/ 147974 h 373"/>
              <a:gd name="T32" fmla="*/ 207512 w 462"/>
              <a:gd name="T33" fmla="*/ 8121 h 373"/>
              <a:gd name="T34" fmla="*/ 199860 w 462"/>
              <a:gd name="T35" fmla="*/ 4060 h 373"/>
              <a:gd name="T36" fmla="*/ 72021 w 462"/>
              <a:gd name="T37" fmla="*/ 163764 h 373"/>
              <a:gd name="T38" fmla="*/ 72021 w 462"/>
              <a:gd name="T39" fmla="*/ 163764 h 373"/>
              <a:gd name="T40" fmla="*/ 76073 w 462"/>
              <a:gd name="T41" fmla="*/ 167824 h 373"/>
              <a:gd name="T42" fmla="*/ 108032 w 462"/>
              <a:gd name="T43" fmla="*/ 139853 h 373"/>
              <a:gd name="T44" fmla="*/ 72021 w 462"/>
              <a:gd name="T45" fmla="*/ 120003 h 373"/>
              <a:gd name="T46" fmla="*/ 72021 w 462"/>
              <a:gd name="T47" fmla="*/ 163764 h 3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cubicBezTo>
                  <a:pt x="160" y="230"/>
                  <a:pt x="160" y="230"/>
                  <a:pt x="160" y="230"/>
                </a:cubicBezTo>
                <a:cubicBezTo>
                  <a:pt x="160" y="230"/>
                  <a:pt x="425" y="35"/>
                  <a:pt x="434" y="35"/>
                </a:cubicBezTo>
                <a:cubicBezTo>
                  <a:pt x="434" y="26"/>
                  <a:pt x="434" y="35"/>
                  <a:pt x="434" y="35"/>
                </a:cubicBezTo>
                <a:lnTo>
                  <a:pt x="240" y="248"/>
                </a:lnTo>
                <a:cubicBezTo>
                  <a:pt x="231" y="257"/>
                  <a:pt x="231" y="257"/>
                  <a:pt x="231" y="257"/>
                </a:cubicBezTo>
                <a:cubicBezTo>
                  <a:pt x="240" y="266"/>
                  <a:pt x="240" y="266"/>
                  <a:pt x="240" y="266"/>
                </a:cubicBez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a:extLst>
            <a:ext uri="{91240B29-F687-4f45-9708-019B960494DF}"/>
            <a:ext uri="{AF507438-7753-43e0-B8FC-AC1667EBCBE1}"/>
          </a:extLst>
        </p:spPr>
        <p:txBody>
          <a:bodyPr wrap="none" lIns="25718" tIns="12859" rIns="25718" bIns="12859" anchor="ctr"/>
          <a:lstStyle/>
          <a:p>
            <a:pPr>
              <a:defRPr/>
            </a:pPr>
            <a:endParaRPr lang="en-US" sz="1378" dirty="0">
              <a:solidFill>
                <a:schemeClr val="bg1"/>
              </a:solidFill>
              <a:latin typeface="+mj-lt"/>
            </a:endParaRPr>
          </a:p>
        </p:txBody>
      </p:sp>
      <p:sp>
        <p:nvSpPr>
          <p:cNvPr id="84" name="Freeform 154"/>
          <p:cNvSpPr>
            <a:spLocks noChangeArrowheads="1"/>
          </p:cNvSpPr>
          <p:nvPr/>
        </p:nvSpPr>
        <p:spPr bwMode="auto">
          <a:xfrm>
            <a:off x="1814513" y="1590675"/>
            <a:ext cx="273844" cy="370285"/>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ext uri="{AF507438-7753-43e0-B8FC-AC1667EBCBE1}"/>
          </a:extLst>
        </p:spPr>
        <p:txBody>
          <a:bodyPr wrap="none" lIns="25718" tIns="12859" rIns="25718" bIns="12859" anchor="ctr"/>
          <a:lstStyle/>
          <a:p>
            <a:pPr>
              <a:defRPr/>
            </a:pPr>
            <a:endParaRPr lang="en-US" sz="1378" dirty="0">
              <a:solidFill>
                <a:schemeClr val="bg1"/>
              </a:solidFill>
              <a:latin typeface="+mj-lt"/>
            </a:endParaRPr>
          </a:p>
        </p:txBody>
      </p:sp>
      <p:grpSp>
        <p:nvGrpSpPr>
          <p:cNvPr id="85" name="Group 35"/>
          <p:cNvGrpSpPr/>
          <p:nvPr/>
        </p:nvGrpSpPr>
        <p:grpSpPr>
          <a:xfrm>
            <a:off x="5231784" y="1622718"/>
            <a:ext cx="326220" cy="305622"/>
            <a:chOff x="5368132" y="3540125"/>
            <a:chExt cx="465138" cy="435769"/>
          </a:xfrm>
          <a:solidFill>
            <a:schemeClr val="bg1"/>
          </a:solidFill>
        </p:grpSpPr>
        <p:sp>
          <p:nvSpPr>
            <p:cNvPr id="86" name="AutoShape 110"/>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ext uri="{AF507438-7753-43e0-B8FC-AC1667EBCBE1}"/>
            </a:extLst>
          </p:spPr>
          <p:txBody>
            <a:bodyPr lIns="14288" tIns="14288" rIns="14288" bIns="14288" anchor="ctr"/>
            <a:lstStyle/>
            <a:p>
              <a:pPr algn="ctr" defTabSz="171450">
                <a:defRPr/>
              </a:pPr>
              <a:endParaRPr lang="en-US" sz="1125" dirty="0">
                <a:solidFill>
                  <a:schemeClr val="bg1"/>
                </a:solidFill>
                <a:effectLst>
                  <a:outerShdw blurRad="38100" dist="38100" dir="2700000" algn="tl">
                    <a:srgbClr val="000000"/>
                  </a:outerShdw>
                </a:effectLst>
                <a:latin typeface="+mj-lt"/>
                <a:sym typeface="Gill Sans" charset="0"/>
              </a:endParaRPr>
            </a:p>
          </p:txBody>
        </p:sp>
        <p:sp>
          <p:nvSpPr>
            <p:cNvPr id="87" name="AutoShape 111"/>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ext uri="{AF507438-7753-43e0-B8FC-AC1667EBCBE1}"/>
            </a:extLst>
          </p:spPr>
          <p:txBody>
            <a:bodyPr lIns="14288" tIns="14288" rIns="14288" bIns="14288" anchor="ctr"/>
            <a:lstStyle/>
            <a:p>
              <a:pPr algn="ctr" defTabSz="171450">
                <a:defRPr/>
              </a:pPr>
              <a:endParaRPr lang="en-US" sz="1125" dirty="0">
                <a:solidFill>
                  <a:schemeClr val="bg1"/>
                </a:solidFill>
                <a:effectLst>
                  <a:outerShdw blurRad="38100" dist="38100" dir="2700000" algn="tl">
                    <a:srgbClr val="000000"/>
                  </a:outerShdw>
                </a:effectLst>
                <a:latin typeface="+mj-lt"/>
                <a:sym typeface="Gill Sans" charset="0"/>
              </a:endParaRPr>
            </a:p>
          </p:txBody>
        </p:sp>
      </p:grpSp>
      <p:sp>
        <p:nvSpPr>
          <p:cNvPr id="88" name="矩形 87"/>
          <p:cNvSpPr/>
          <p:nvPr/>
        </p:nvSpPr>
        <p:spPr>
          <a:xfrm>
            <a:off x="1327548" y="4079081"/>
            <a:ext cx="5569744" cy="253916"/>
          </a:xfrm>
          <a:prstGeom prst="rect">
            <a:avLst/>
          </a:prstGeom>
        </p:spPr>
        <p:txBody>
          <a:bodyPr>
            <a:spAutoFit/>
          </a:bodyPr>
          <a:lstStyle/>
          <a:p>
            <a:pPr algn="just">
              <a:defRPr/>
            </a:pPr>
            <a:r>
              <a:rPr lang="zh-CN" altLang="en-US" sz="1050" kern="100" dirty="0">
                <a:latin typeface="微软雅黑" panose="020B0503020204020204" pitchFamily="34" charset="-122"/>
                <a:ea typeface="微软雅黑" panose="020B0503020204020204" pitchFamily="34" charset="-122"/>
                <a:cs typeface="Times New Roman" panose="02020603050405020304" pitchFamily="18" charset="0"/>
              </a:rPr>
              <a:t>熟悉各类图书馆系统的数据结构，在数据迁移方面具备丰富的经验！</a:t>
            </a:r>
            <a:endParaRPr lang="zh-CN" altLang="zh-CN" sz="105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2549"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60" y="4083918"/>
            <a:ext cx="248840" cy="25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30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36"/>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140619" y="1956098"/>
            <a:ext cx="479822"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图片 38"/>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140619" y="1402457"/>
            <a:ext cx="42267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图片 39"/>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140619" y="2510929"/>
            <a:ext cx="43457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46"/>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1140619" y="3057425"/>
            <a:ext cx="436960"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图片 48"/>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140619" y="3621782"/>
            <a:ext cx="431006"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33"/>
          <p:cNvSpPr txBox="1">
            <a:spLocks noChangeArrowheads="1"/>
          </p:cNvSpPr>
          <p:nvPr/>
        </p:nvSpPr>
        <p:spPr bwMode="auto">
          <a:xfrm>
            <a:off x="1757363" y="1998960"/>
            <a:ext cx="2194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Bef>
                <a:spcPct val="20000"/>
              </a:spcBef>
              <a:buSzPts val="1100"/>
              <a:buFont typeface="Arial" panose="020B0604020202020204" pitchFamily="34" charset="0"/>
              <a:buNone/>
              <a:defRPr/>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书目记录</a:t>
            </a:r>
            <a:r>
              <a:rPr lang="zh-CN" altLang="zh-CN" sz="1200">
                <a:solidFill>
                  <a:schemeClr val="tx1">
                    <a:lumMod val="75000"/>
                    <a:lumOff val="25000"/>
                  </a:schemeClr>
                </a:solidFill>
                <a:latin typeface="微软雅黑" panose="020B0503020204020204" pitchFamily="34" charset="-122"/>
                <a:ea typeface="微软雅黑" panose="020B0503020204020204" pitchFamily="34" charset="-122"/>
              </a:rPr>
              <a:t>总条数：</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155</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万种</a:t>
            </a:r>
            <a:endParaRPr lang="en-US" altLang="zh-CN"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文本框 33"/>
          <p:cNvSpPr txBox="1">
            <a:spLocks noChangeArrowheads="1"/>
          </p:cNvSpPr>
          <p:nvPr/>
        </p:nvSpPr>
        <p:spPr bwMode="auto">
          <a:xfrm>
            <a:off x="3964781" y="2045395"/>
            <a:ext cx="31587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SzPts val="1100"/>
              <a:buFont typeface="Arial" panose="020B0604020202020204" pitchFamily="34" charset="0"/>
              <a:buNone/>
              <a:defRPr/>
            </a:pPr>
            <a:r>
              <a:rPr lang="zh-CN" altLang="zh-CN" sz="1200">
                <a:solidFill>
                  <a:schemeClr val="tx1">
                    <a:lumMod val="75000"/>
                    <a:lumOff val="25000"/>
                  </a:schemeClr>
                </a:solidFill>
                <a:latin typeface="微软雅黑" panose="020B0503020204020204" pitchFamily="34" charset="-122"/>
                <a:ea typeface="微软雅黑" panose="020B0503020204020204" pitchFamily="34" charset="-122"/>
              </a:rPr>
              <a:t>财产总条数</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（复本数）</a:t>
            </a:r>
            <a:r>
              <a:rPr lang="zh-CN" altLang="zh-CN" sz="120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442</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万册</a:t>
            </a:r>
            <a:endParaRPr lang="en-US" altLang="zh-CN"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33"/>
          <p:cNvSpPr txBox="1">
            <a:spLocks noChangeArrowheads="1"/>
          </p:cNvSpPr>
          <p:nvPr/>
        </p:nvSpPr>
        <p:spPr bwMode="auto">
          <a:xfrm>
            <a:off x="1757363" y="2596655"/>
            <a:ext cx="21085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SzPts val="1100"/>
              <a:buFont typeface="Arial" panose="020B0604020202020204" pitchFamily="34" charset="0"/>
              <a:buNone/>
              <a:defRPr/>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累计</a:t>
            </a:r>
            <a:r>
              <a:rPr lang="zh-CN" altLang="zh-CN" sz="1200">
                <a:solidFill>
                  <a:schemeClr val="tx1">
                    <a:lumMod val="75000"/>
                    <a:lumOff val="25000"/>
                  </a:schemeClr>
                </a:solidFill>
                <a:latin typeface="微软雅黑" panose="020B0503020204020204" pitchFamily="34" charset="-122"/>
                <a:ea typeface="微软雅黑" panose="020B0503020204020204" pitchFamily="34" charset="-122"/>
              </a:rPr>
              <a:t>读者总数：</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万多</a:t>
            </a:r>
            <a:endParaRPr lang="zh-CN" altLang="zh-CN"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33"/>
          <p:cNvSpPr txBox="1">
            <a:spLocks noChangeArrowheads="1"/>
          </p:cNvSpPr>
          <p:nvPr/>
        </p:nvSpPr>
        <p:spPr bwMode="auto">
          <a:xfrm>
            <a:off x="3650456" y="2595464"/>
            <a:ext cx="26241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SzPts val="1100"/>
              <a:buFont typeface="Arial" panose="020B0604020202020204" pitchFamily="34" charset="0"/>
              <a:buNone/>
              <a:defRPr/>
            </a:pPr>
            <a:r>
              <a:rPr lang="zh-CN" altLang="zh-CN" sz="1200">
                <a:solidFill>
                  <a:schemeClr val="tx1">
                    <a:lumMod val="75000"/>
                    <a:lumOff val="25000"/>
                  </a:schemeClr>
                </a:solidFill>
                <a:latin typeface="微软雅黑" panose="020B0503020204020204" pitchFamily="34" charset="-122"/>
                <a:ea typeface="微软雅黑" panose="020B0503020204020204" pitchFamily="34" charset="-122"/>
              </a:rPr>
              <a:t>在借记录总条数：</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4.8</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万多</a:t>
            </a:r>
            <a:endParaRPr lang="zh-CN" altLang="zh-CN"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31"/>
          <p:cNvSpPr>
            <a:spLocks noChangeArrowheads="1"/>
          </p:cNvSpPr>
          <p:nvPr/>
        </p:nvSpPr>
        <p:spPr bwMode="auto">
          <a:xfrm>
            <a:off x="5738812" y="2595464"/>
            <a:ext cx="26812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SzPts val="1100"/>
              <a:defRPr/>
            </a:pPr>
            <a:r>
              <a:rPr lang="zh-CN" altLang="zh-CN" sz="1200">
                <a:solidFill>
                  <a:schemeClr val="tx1">
                    <a:lumMod val="75000"/>
                    <a:lumOff val="25000"/>
                  </a:schemeClr>
                </a:solidFill>
                <a:latin typeface="微软雅黑" panose="020B0503020204020204" pitchFamily="34" charset="-122"/>
                <a:ea typeface="微软雅黑" panose="020B0503020204020204" pitchFamily="34" charset="-122"/>
              </a:rPr>
              <a:t>借阅历史总数：</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975</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万多</a:t>
            </a:r>
            <a:endParaRPr lang="en-US" altLang="zh-CN" sz="12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33"/>
          <p:cNvSpPr txBox="1">
            <a:spLocks noChangeArrowheads="1"/>
          </p:cNvSpPr>
          <p:nvPr/>
        </p:nvSpPr>
        <p:spPr bwMode="auto">
          <a:xfrm>
            <a:off x="1757363" y="1457226"/>
            <a:ext cx="6297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Bef>
                <a:spcPct val="20000"/>
              </a:spcBef>
              <a:buSzPts val="1100"/>
              <a:buFont typeface="Arial" panose="020B0604020202020204" pitchFamily="34" charset="0"/>
              <a:buNone/>
              <a:defRPr/>
            </a:pP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个仙林总馆，</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个鼓楼分馆，</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个院系分馆，</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 81</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个</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订户单位，</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145</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个</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馆藏地，</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33"/>
          <p:cNvSpPr txBox="1">
            <a:spLocks noChangeArrowheads="1"/>
          </p:cNvSpPr>
          <p:nvPr/>
        </p:nvSpPr>
        <p:spPr bwMode="auto">
          <a:xfrm>
            <a:off x="1757362" y="3130055"/>
            <a:ext cx="48732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SzPts val="1100"/>
              <a:buFont typeface="Arial" panose="020B0604020202020204" pitchFamily="34" charset="0"/>
              <a:buNone/>
              <a:defRPr/>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中文电子资源库</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个</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，西文电子资源库</a:t>
            </a:r>
            <a:r>
              <a:rPr lang="en-US" altLang="zh-CN" sz="1200" b="1">
                <a:solidFill>
                  <a:schemeClr val="tx1">
                    <a:lumMod val="75000"/>
                    <a:lumOff val="25000"/>
                  </a:schemeClr>
                </a:solidFill>
                <a:latin typeface="微软雅黑" panose="020B0503020204020204" pitchFamily="34" charset="-122"/>
                <a:ea typeface="微软雅黑" panose="020B0503020204020204" pitchFamily="34" charset="-122"/>
              </a:rPr>
              <a:t>120</a:t>
            </a:r>
            <a:r>
              <a:rPr lang="zh-CN" altLang="en-US" sz="1200" b="1">
                <a:solidFill>
                  <a:schemeClr val="tx1">
                    <a:lumMod val="75000"/>
                    <a:lumOff val="25000"/>
                  </a:schemeClr>
                </a:solidFill>
                <a:latin typeface="微软雅黑" panose="020B0503020204020204" pitchFamily="34" charset="-122"/>
                <a:ea typeface="微软雅黑" panose="020B0503020204020204" pitchFamily="34" charset="-122"/>
              </a:rPr>
              <a:t>个</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；（包含试用库）</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矩形 34"/>
          <p:cNvSpPr>
            <a:spLocks noChangeArrowheads="1"/>
          </p:cNvSpPr>
          <p:nvPr/>
        </p:nvSpPr>
        <p:spPr bwMode="auto">
          <a:xfrm>
            <a:off x="1718073" y="3664644"/>
            <a:ext cx="64889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defRPr/>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接入第三方应用：</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1200">
                <a:solidFill>
                  <a:schemeClr val="tx1">
                    <a:lumMod val="75000"/>
                    <a:lumOff val="25000"/>
                  </a:schemeClr>
                </a:solidFill>
                <a:latin typeface="微软雅黑" panose="020B0503020204020204" pitchFamily="34" charset="-122"/>
                <a:ea typeface="微软雅黑" panose="020B0503020204020204" pitchFamily="34" charset="-122"/>
              </a:rPr>
              <a:t>CALIS</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统一认证、</a:t>
            </a:r>
            <a:r>
              <a:rPr lang="en-US" altLang="zh-CN" sz="1200">
                <a:solidFill>
                  <a:schemeClr val="tx1">
                    <a:lumMod val="75000"/>
                    <a:lumOff val="25000"/>
                  </a:schemeClr>
                </a:solidFill>
                <a:latin typeface="微软雅黑" panose="020B0503020204020204" pitchFamily="34" charset="-122"/>
                <a:ea typeface="微软雅黑" panose="020B0503020204020204" pitchFamily="34" charset="-122"/>
              </a:rPr>
              <a:t> CALIS</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联机编目，</a:t>
            </a:r>
            <a:r>
              <a:rPr lang="en-US" altLang="zh-CN" sz="1200">
                <a:solidFill>
                  <a:schemeClr val="tx1">
                    <a:lumMod val="75000"/>
                    <a:lumOff val="25000"/>
                  </a:schemeClr>
                </a:solidFill>
                <a:latin typeface="微软雅黑" panose="020B0503020204020204" pitchFamily="34" charset="-122"/>
                <a:ea typeface="微软雅黑" panose="020B0503020204020204" pitchFamily="34" charset="-122"/>
              </a:rPr>
              <a:t>JALIS</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通用借书证、一卡通、</a:t>
            </a:r>
            <a:r>
              <a:rPr lang="en-US" altLang="zh-CN" sz="1200">
                <a:solidFill>
                  <a:schemeClr val="tx1">
                    <a:lumMod val="75000"/>
                    <a:lumOff val="25000"/>
                  </a:schemeClr>
                </a:solidFill>
                <a:latin typeface="微软雅黑" panose="020B0503020204020204" pitchFamily="34" charset="-122"/>
                <a:ea typeface="微软雅黑" panose="020B0503020204020204" pitchFamily="34" charset="-122"/>
              </a:rPr>
              <a:t>3M</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自助借还机、离校接口、南大</a:t>
            </a:r>
            <a:r>
              <a:rPr lang="en-US" altLang="zh-CN" sz="1200">
                <a:solidFill>
                  <a:schemeClr val="tx1">
                    <a:lumMod val="75000"/>
                    <a:lumOff val="25000"/>
                  </a:schemeClr>
                </a:solidFill>
                <a:latin typeface="微软雅黑" panose="020B0503020204020204" pitchFamily="34" charset="-122"/>
                <a:ea typeface="微软雅黑" panose="020B0503020204020204" pitchFamily="34" charset="-122"/>
              </a:rPr>
              <a:t>OA</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接口、网络中心读者同步、</a:t>
            </a:r>
            <a:r>
              <a:rPr lang="en-US" altLang="zh-CN" sz="1200">
                <a:solidFill>
                  <a:schemeClr val="tx1">
                    <a:lumMod val="75000"/>
                    <a:lumOff val="25000"/>
                  </a:schemeClr>
                </a:solidFill>
                <a:latin typeface="微软雅黑" panose="020B0503020204020204" pitchFamily="34" charset="-122"/>
                <a:ea typeface="微软雅黑" panose="020B0503020204020204" pitchFamily="34" charset="-122"/>
              </a:rPr>
              <a:t>985</a:t>
            </a: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资产管理、微信公众号、电子阅读本、学习通、云舟；</a:t>
            </a:r>
            <a:endParaRPr lang="en-US" altLang="zh-CN"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TextBox 76"/>
          <p:cNvSpPr txBox="1"/>
          <p:nvPr/>
        </p:nvSpPr>
        <p:spPr>
          <a:xfrm>
            <a:off x="2483768" y="426710"/>
            <a:ext cx="4291944"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南大应用案例</a:t>
            </a:r>
            <a:r>
              <a:rPr lang="en-US" altLang="zh-CN" sz="2800" b="1" spc="-131" dirty="0">
                <a:solidFill>
                  <a:schemeClr val="tx1">
                    <a:lumMod val="65000"/>
                    <a:lumOff val="35000"/>
                  </a:schemeClr>
                </a:solidFill>
                <a:latin typeface="Open Sans" pitchFamily="34" charset="0"/>
                <a:ea typeface="Open Sans" pitchFamily="34" charset="0"/>
                <a:cs typeface="Open Sans" pitchFamily="34" charset="0"/>
              </a:rPr>
              <a:t>——</a:t>
            </a: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数据整理</a:t>
            </a:r>
          </a:p>
        </p:txBody>
      </p:sp>
    </p:spTree>
    <p:extLst>
      <p:ext uri="{BB962C8B-B14F-4D97-AF65-F5344CB8AC3E}">
        <p14:creationId xmlns:p14="http://schemas.microsoft.com/office/powerpoint/2010/main" val="261759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6"/>
          <p:cNvSpPr txBox="1"/>
          <p:nvPr/>
        </p:nvSpPr>
        <p:spPr>
          <a:xfrm>
            <a:off x="2806169" y="311084"/>
            <a:ext cx="3607398"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南大应用案例</a:t>
            </a:r>
            <a:r>
              <a:rPr lang="en-US" altLang="zh-CN" sz="2800" b="1" spc="-131" dirty="0">
                <a:solidFill>
                  <a:schemeClr val="tx1">
                    <a:lumMod val="65000"/>
                    <a:lumOff val="35000"/>
                  </a:schemeClr>
                </a:solidFill>
                <a:latin typeface="Open Sans" pitchFamily="34" charset="0"/>
                <a:ea typeface="Open Sans" pitchFamily="34" charset="0"/>
                <a:cs typeface="Open Sans" pitchFamily="34" charset="0"/>
              </a:rPr>
              <a:t>——</a:t>
            </a: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部署</a:t>
            </a:r>
          </a:p>
        </p:txBody>
      </p:sp>
      <p:grpSp>
        <p:nvGrpSpPr>
          <p:cNvPr id="24580" name="组合 5"/>
          <p:cNvGrpSpPr>
            <a:grpSpLocks/>
          </p:cNvGrpSpPr>
          <p:nvPr/>
        </p:nvGrpSpPr>
        <p:grpSpPr bwMode="auto">
          <a:xfrm>
            <a:off x="427435" y="1431131"/>
            <a:ext cx="8286750" cy="3205121"/>
            <a:chOff x="1014030" y="1647060"/>
            <a:chExt cx="11048999" cy="4272935"/>
          </a:xfrm>
        </p:grpSpPr>
        <p:sp>
          <p:nvSpPr>
            <p:cNvPr id="24581" name="Oval 14"/>
            <p:cNvSpPr>
              <a:spLocks/>
            </p:cNvSpPr>
            <p:nvPr/>
          </p:nvSpPr>
          <p:spPr bwMode="auto">
            <a:xfrm>
              <a:off x="1401379" y="2074098"/>
              <a:ext cx="349250" cy="347662"/>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582" name="Rectangle 15"/>
            <p:cNvSpPr>
              <a:spLocks/>
            </p:cNvSpPr>
            <p:nvPr/>
          </p:nvSpPr>
          <p:spPr bwMode="auto">
            <a:xfrm>
              <a:off x="1401379" y="2078860"/>
              <a:ext cx="3492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583" name="Rectangle 61"/>
            <p:cNvSpPr>
              <a:spLocks noChangeArrowheads="1"/>
            </p:cNvSpPr>
            <p:nvPr/>
          </p:nvSpPr>
          <p:spPr bwMode="auto">
            <a:xfrm>
              <a:off x="1290258" y="1647060"/>
              <a:ext cx="10245725" cy="46038"/>
            </a:xfrm>
            <a:prstGeom prst="rect">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584" name="Flowchart: Merge 3"/>
            <p:cNvSpPr>
              <a:spLocks noChangeArrowheads="1"/>
            </p:cNvSpPr>
            <p:nvPr/>
          </p:nvSpPr>
          <p:spPr bwMode="auto">
            <a:xfrm>
              <a:off x="1490279" y="1669285"/>
              <a:ext cx="209550" cy="190500"/>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585" name="Flowchart: Merge 64"/>
            <p:cNvSpPr>
              <a:spLocks noChangeArrowheads="1"/>
            </p:cNvSpPr>
            <p:nvPr/>
          </p:nvSpPr>
          <p:spPr bwMode="auto">
            <a:xfrm>
              <a:off x="3328604" y="1669285"/>
              <a:ext cx="211138" cy="190500"/>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586" name="Flowchart: Merge 65"/>
            <p:cNvSpPr>
              <a:spLocks noChangeArrowheads="1"/>
            </p:cNvSpPr>
            <p:nvPr/>
          </p:nvSpPr>
          <p:spPr bwMode="auto">
            <a:xfrm>
              <a:off x="5390771" y="1669285"/>
              <a:ext cx="211137" cy="190500"/>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587" name="Oval 14"/>
            <p:cNvSpPr>
              <a:spLocks/>
            </p:cNvSpPr>
            <p:nvPr/>
          </p:nvSpPr>
          <p:spPr bwMode="auto">
            <a:xfrm>
              <a:off x="5323300" y="2074098"/>
              <a:ext cx="347662" cy="347662"/>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588" name="Rectangle 15"/>
            <p:cNvSpPr>
              <a:spLocks/>
            </p:cNvSpPr>
            <p:nvPr/>
          </p:nvSpPr>
          <p:spPr bwMode="auto">
            <a:xfrm>
              <a:off x="5323300" y="2078860"/>
              <a:ext cx="3476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589" name="Flowchart: Merge 65"/>
            <p:cNvSpPr>
              <a:spLocks noChangeArrowheads="1"/>
            </p:cNvSpPr>
            <p:nvPr/>
          </p:nvSpPr>
          <p:spPr bwMode="auto">
            <a:xfrm>
              <a:off x="8264142" y="1694685"/>
              <a:ext cx="209550" cy="190500"/>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590" name="Flowchart: Merge 65"/>
            <p:cNvSpPr>
              <a:spLocks noChangeArrowheads="1"/>
            </p:cNvSpPr>
            <p:nvPr/>
          </p:nvSpPr>
          <p:spPr bwMode="auto">
            <a:xfrm>
              <a:off x="10572371" y="1683573"/>
              <a:ext cx="211137" cy="190500"/>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591" name="Oval 14"/>
            <p:cNvSpPr>
              <a:spLocks/>
            </p:cNvSpPr>
            <p:nvPr/>
          </p:nvSpPr>
          <p:spPr bwMode="auto">
            <a:xfrm>
              <a:off x="3269867" y="2074098"/>
              <a:ext cx="349250" cy="347662"/>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592" name="Rectangle 15"/>
            <p:cNvSpPr>
              <a:spLocks/>
            </p:cNvSpPr>
            <p:nvPr/>
          </p:nvSpPr>
          <p:spPr bwMode="auto">
            <a:xfrm>
              <a:off x="3269867" y="2078860"/>
              <a:ext cx="3492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593" name="矩形 18"/>
            <p:cNvSpPr>
              <a:spLocks noChangeArrowheads="1"/>
            </p:cNvSpPr>
            <p:nvPr/>
          </p:nvSpPr>
          <p:spPr bwMode="auto">
            <a:xfrm>
              <a:off x="1021971" y="2486849"/>
              <a:ext cx="1186649"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实施方案</a:t>
              </a:r>
            </a:p>
          </p:txBody>
        </p:sp>
        <p:sp>
          <p:nvSpPr>
            <p:cNvPr id="24594" name="矩形 19"/>
            <p:cNvSpPr>
              <a:spLocks noChangeArrowheads="1"/>
            </p:cNvSpPr>
            <p:nvPr/>
          </p:nvSpPr>
          <p:spPr bwMode="auto">
            <a:xfrm>
              <a:off x="1417258" y="2062985"/>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1</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595" name="矩形 20"/>
            <p:cNvSpPr>
              <a:spLocks noChangeArrowheads="1"/>
            </p:cNvSpPr>
            <p:nvPr/>
          </p:nvSpPr>
          <p:spPr bwMode="auto">
            <a:xfrm>
              <a:off x="2620579" y="2486849"/>
              <a:ext cx="1656864"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暂停采编业务</a:t>
              </a:r>
            </a:p>
          </p:txBody>
        </p:sp>
        <p:sp>
          <p:nvSpPr>
            <p:cNvPr id="24596" name="矩形 21"/>
            <p:cNvSpPr>
              <a:spLocks noChangeArrowheads="1"/>
            </p:cNvSpPr>
            <p:nvPr/>
          </p:nvSpPr>
          <p:spPr bwMode="auto">
            <a:xfrm>
              <a:off x="3280983" y="2074097"/>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2</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597" name="矩形 22"/>
            <p:cNvSpPr>
              <a:spLocks noChangeArrowheads="1"/>
            </p:cNvSpPr>
            <p:nvPr/>
          </p:nvSpPr>
          <p:spPr bwMode="auto">
            <a:xfrm>
              <a:off x="5333619" y="2074097"/>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3</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598" name="矩形 23"/>
            <p:cNvSpPr>
              <a:spLocks noChangeArrowheads="1"/>
            </p:cNvSpPr>
            <p:nvPr/>
          </p:nvSpPr>
          <p:spPr bwMode="auto">
            <a:xfrm>
              <a:off x="4485896" y="2488435"/>
              <a:ext cx="2362185"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整理书目和馆藏数据</a:t>
              </a:r>
            </a:p>
          </p:txBody>
        </p:sp>
        <p:sp>
          <p:nvSpPr>
            <p:cNvPr id="24599" name="Oval 14"/>
            <p:cNvSpPr>
              <a:spLocks/>
            </p:cNvSpPr>
            <p:nvPr/>
          </p:nvSpPr>
          <p:spPr bwMode="auto">
            <a:xfrm>
              <a:off x="8195879" y="2084417"/>
              <a:ext cx="347662" cy="347662"/>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600" name="Rectangle 15"/>
            <p:cNvSpPr>
              <a:spLocks/>
            </p:cNvSpPr>
            <p:nvPr/>
          </p:nvSpPr>
          <p:spPr bwMode="auto">
            <a:xfrm>
              <a:off x="8195879" y="2096323"/>
              <a:ext cx="3476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601" name="矩形 26"/>
            <p:cNvSpPr>
              <a:spLocks noChangeArrowheads="1"/>
            </p:cNvSpPr>
            <p:nvPr/>
          </p:nvSpPr>
          <p:spPr bwMode="auto">
            <a:xfrm>
              <a:off x="8206197" y="2074097"/>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4</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602" name="矩形 27"/>
            <p:cNvSpPr>
              <a:spLocks noChangeArrowheads="1"/>
            </p:cNvSpPr>
            <p:nvPr/>
          </p:nvSpPr>
          <p:spPr bwMode="auto">
            <a:xfrm>
              <a:off x="7157653" y="2488435"/>
              <a:ext cx="2362185"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迁移书目和馆藏数据</a:t>
              </a:r>
            </a:p>
          </p:txBody>
        </p:sp>
        <p:sp>
          <p:nvSpPr>
            <p:cNvPr id="24603" name="Oval 14"/>
            <p:cNvSpPr>
              <a:spLocks/>
            </p:cNvSpPr>
            <p:nvPr/>
          </p:nvSpPr>
          <p:spPr bwMode="auto">
            <a:xfrm>
              <a:off x="10508867" y="2074098"/>
              <a:ext cx="347662" cy="347662"/>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604" name="Rectangle 15"/>
            <p:cNvSpPr>
              <a:spLocks/>
            </p:cNvSpPr>
            <p:nvPr/>
          </p:nvSpPr>
          <p:spPr bwMode="auto">
            <a:xfrm>
              <a:off x="10508867" y="2078860"/>
              <a:ext cx="3476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605" name="矩形 30"/>
            <p:cNvSpPr>
              <a:spLocks noChangeArrowheads="1"/>
            </p:cNvSpPr>
            <p:nvPr/>
          </p:nvSpPr>
          <p:spPr bwMode="auto">
            <a:xfrm>
              <a:off x="10523234" y="2062947"/>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5</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606" name="矩形 31"/>
            <p:cNvSpPr>
              <a:spLocks noChangeArrowheads="1"/>
            </p:cNvSpPr>
            <p:nvPr/>
          </p:nvSpPr>
          <p:spPr bwMode="auto">
            <a:xfrm>
              <a:off x="9695879" y="2488435"/>
              <a:ext cx="2127078"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solidFill>
                    <a:srgbClr val="C00000"/>
                  </a:solidFill>
                  <a:latin typeface="微软雅黑" panose="020B0503020204020204" pitchFamily="34" charset="-122"/>
                  <a:ea typeface="微软雅黑" panose="020B0503020204020204" pitchFamily="34" charset="-122"/>
                </a:rPr>
                <a:t>采编典新平台启用</a:t>
              </a:r>
            </a:p>
          </p:txBody>
        </p:sp>
        <p:sp>
          <p:nvSpPr>
            <p:cNvPr id="33" name="弧形 32"/>
            <p:cNvSpPr/>
            <p:nvPr/>
          </p:nvSpPr>
          <p:spPr bwMode="auto">
            <a:xfrm>
              <a:off x="10793029" y="1669282"/>
              <a:ext cx="1270000" cy="1515864"/>
            </a:xfrm>
            <a:prstGeom prst="arc">
              <a:avLst>
                <a:gd name="adj1" fmla="val 16200000"/>
                <a:gd name="adj2" fmla="val 5462346"/>
              </a:avLst>
            </a:prstGeom>
            <a:noFill/>
            <a:ln w="44450" cap="flat" cmpd="sng" algn="ctr">
              <a:solidFill>
                <a:srgbClr val="548280"/>
              </a:solidFill>
              <a:prstDash val="solid"/>
              <a:round/>
              <a:headEnd type="none" w="med" len="med"/>
              <a:tailEnd type="none" w="med" len="med"/>
            </a:ln>
            <a:effectLst/>
            <a:extLst/>
          </p:spPr>
          <p:txBody>
            <a:bodyPr/>
            <a:lstStyle/>
            <a:p>
              <a:pPr eaLnBrk="1" hangingPunct="1">
                <a:buFont typeface="Arial" pitchFamily="34" charset="0"/>
                <a:buNone/>
                <a:defRPr/>
              </a:pPr>
              <a:endParaRPr lang="zh-CN" altLang="en-US" sz="1378">
                <a:latin typeface="微软雅黑" panose="020B0503020204020204" pitchFamily="34" charset="-122"/>
                <a:ea typeface="微软雅黑" panose="020B0503020204020204" pitchFamily="34" charset="-122"/>
              </a:endParaRPr>
            </a:p>
          </p:txBody>
        </p:sp>
        <p:sp>
          <p:nvSpPr>
            <p:cNvPr id="24608" name="Rectangle 61"/>
            <p:cNvSpPr>
              <a:spLocks noChangeArrowheads="1"/>
            </p:cNvSpPr>
            <p:nvPr/>
          </p:nvSpPr>
          <p:spPr bwMode="auto">
            <a:xfrm>
              <a:off x="1950658" y="3161535"/>
              <a:ext cx="9585325" cy="46038"/>
            </a:xfrm>
            <a:prstGeom prst="rect">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609" name="Flowchart: Merge 65"/>
            <p:cNvSpPr>
              <a:spLocks noChangeArrowheads="1"/>
            </p:cNvSpPr>
            <p:nvPr/>
          </p:nvSpPr>
          <p:spPr bwMode="auto">
            <a:xfrm>
              <a:off x="10600946" y="3188523"/>
              <a:ext cx="211137" cy="190500"/>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610" name="Oval 14"/>
            <p:cNvSpPr>
              <a:spLocks/>
            </p:cNvSpPr>
            <p:nvPr/>
          </p:nvSpPr>
          <p:spPr bwMode="auto">
            <a:xfrm>
              <a:off x="2082796" y="3541094"/>
              <a:ext cx="347662" cy="347663"/>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611" name="Rectangle 15"/>
            <p:cNvSpPr>
              <a:spLocks/>
            </p:cNvSpPr>
            <p:nvPr/>
          </p:nvSpPr>
          <p:spPr bwMode="auto">
            <a:xfrm>
              <a:off x="2082796" y="3545853"/>
              <a:ext cx="3476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612" name="矩形 37"/>
            <p:cNvSpPr>
              <a:spLocks noChangeArrowheads="1"/>
            </p:cNvSpPr>
            <p:nvPr/>
          </p:nvSpPr>
          <p:spPr bwMode="auto">
            <a:xfrm>
              <a:off x="2021627" y="3541090"/>
              <a:ext cx="536899"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10</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613" name="矩形 38"/>
            <p:cNvSpPr>
              <a:spLocks noChangeArrowheads="1"/>
            </p:cNvSpPr>
            <p:nvPr/>
          </p:nvSpPr>
          <p:spPr bwMode="auto">
            <a:xfrm>
              <a:off x="5306630" y="3956316"/>
              <a:ext cx="2362185"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整理读者和借还数据</a:t>
              </a:r>
            </a:p>
          </p:txBody>
        </p:sp>
        <p:sp>
          <p:nvSpPr>
            <p:cNvPr id="24614" name="Flowchart: Merge 65"/>
            <p:cNvSpPr>
              <a:spLocks noChangeArrowheads="1"/>
            </p:cNvSpPr>
            <p:nvPr/>
          </p:nvSpPr>
          <p:spPr bwMode="auto">
            <a:xfrm>
              <a:off x="8621717" y="3183760"/>
              <a:ext cx="211138" cy="190500"/>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615" name="Oval 14"/>
            <p:cNvSpPr>
              <a:spLocks/>
            </p:cNvSpPr>
            <p:nvPr/>
          </p:nvSpPr>
          <p:spPr bwMode="auto">
            <a:xfrm>
              <a:off x="4040595" y="3543552"/>
              <a:ext cx="349250" cy="347662"/>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616" name="Rectangle 15"/>
            <p:cNvSpPr>
              <a:spLocks/>
            </p:cNvSpPr>
            <p:nvPr/>
          </p:nvSpPr>
          <p:spPr bwMode="auto">
            <a:xfrm>
              <a:off x="4040595" y="3548314"/>
              <a:ext cx="3492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617" name="矩形 42"/>
            <p:cNvSpPr>
              <a:spLocks noChangeArrowheads="1"/>
            </p:cNvSpPr>
            <p:nvPr/>
          </p:nvSpPr>
          <p:spPr bwMode="auto">
            <a:xfrm>
              <a:off x="4051552" y="3543553"/>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9</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618" name="矩形 43"/>
            <p:cNvSpPr>
              <a:spLocks noChangeArrowheads="1"/>
            </p:cNvSpPr>
            <p:nvPr/>
          </p:nvSpPr>
          <p:spPr bwMode="auto">
            <a:xfrm>
              <a:off x="7668829" y="3956316"/>
              <a:ext cx="2362185"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迁移读者和借还数据</a:t>
              </a:r>
            </a:p>
          </p:txBody>
        </p:sp>
        <p:sp>
          <p:nvSpPr>
            <p:cNvPr id="24619" name="Flowchart: Merge 65"/>
            <p:cNvSpPr>
              <a:spLocks noChangeArrowheads="1"/>
            </p:cNvSpPr>
            <p:nvPr/>
          </p:nvSpPr>
          <p:spPr bwMode="auto">
            <a:xfrm>
              <a:off x="6292467" y="3174235"/>
              <a:ext cx="209550" cy="192088"/>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620" name="Oval 14"/>
            <p:cNvSpPr>
              <a:spLocks/>
            </p:cNvSpPr>
            <p:nvPr/>
          </p:nvSpPr>
          <p:spPr bwMode="auto">
            <a:xfrm>
              <a:off x="6251985" y="3540395"/>
              <a:ext cx="347662" cy="347663"/>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621" name="Rectangle 15"/>
            <p:cNvSpPr>
              <a:spLocks/>
            </p:cNvSpPr>
            <p:nvPr/>
          </p:nvSpPr>
          <p:spPr bwMode="auto">
            <a:xfrm>
              <a:off x="6251985" y="3545154"/>
              <a:ext cx="3476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622" name="矩形 47"/>
            <p:cNvSpPr>
              <a:spLocks noChangeArrowheads="1"/>
            </p:cNvSpPr>
            <p:nvPr/>
          </p:nvSpPr>
          <p:spPr bwMode="auto">
            <a:xfrm>
              <a:off x="6262304" y="3540390"/>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8</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623" name="矩形 48"/>
            <p:cNvSpPr>
              <a:spLocks noChangeArrowheads="1"/>
            </p:cNvSpPr>
            <p:nvPr/>
          </p:nvSpPr>
          <p:spPr bwMode="auto">
            <a:xfrm>
              <a:off x="3406392" y="3965149"/>
              <a:ext cx="189197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对接第三方系统</a:t>
              </a:r>
            </a:p>
          </p:txBody>
        </p:sp>
        <p:sp>
          <p:nvSpPr>
            <p:cNvPr id="24624" name="Flowchart: Merge 65"/>
            <p:cNvSpPr>
              <a:spLocks noChangeArrowheads="1"/>
            </p:cNvSpPr>
            <p:nvPr/>
          </p:nvSpPr>
          <p:spPr bwMode="auto">
            <a:xfrm>
              <a:off x="4081080" y="3194877"/>
              <a:ext cx="211137" cy="192087"/>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625" name="Oval 14"/>
            <p:cNvSpPr>
              <a:spLocks/>
            </p:cNvSpPr>
            <p:nvPr/>
          </p:nvSpPr>
          <p:spPr bwMode="auto">
            <a:xfrm>
              <a:off x="8602258" y="3561029"/>
              <a:ext cx="347662" cy="347662"/>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626" name="Rectangle 15"/>
            <p:cNvSpPr>
              <a:spLocks/>
            </p:cNvSpPr>
            <p:nvPr/>
          </p:nvSpPr>
          <p:spPr bwMode="auto">
            <a:xfrm>
              <a:off x="8602258" y="3565791"/>
              <a:ext cx="3476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627" name="矩形 52"/>
            <p:cNvSpPr>
              <a:spLocks noChangeArrowheads="1"/>
            </p:cNvSpPr>
            <p:nvPr/>
          </p:nvSpPr>
          <p:spPr bwMode="auto">
            <a:xfrm>
              <a:off x="8616623" y="3561029"/>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7</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628" name="矩形 53"/>
            <p:cNvSpPr>
              <a:spLocks noChangeArrowheads="1"/>
            </p:cNvSpPr>
            <p:nvPr/>
          </p:nvSpPr>
          <p:spPr bwMode="auto">
            <a:xfrm>
              <a:off x="1503357" y="3944037"/>
              <a:ext cx="1656864"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solidFill>
                    <a:srgbClr val="C00000"/>
                  </a:solidFill>
                  <a:latin typeface="微软雅黑" panose="020B0503020204020204" pitchFamily="34" charset="-122"/>
                  <a:ea typeface="微软雅黑" panose="020B0503020204020204" pitchFamily="34" charset="-122"/>
                </a:rPr>
                <a:t>全馆业务启用</a:t>
              </a:r>
            </a:p>
          </p:txBody>
        </p:sp>
        <p:sp>
          <p:nvSpPr>
            <p:cNvPr id="24629" name="Flowchart: Merge 65"/>
            <p:cNvSpPr>
              <a:spLocks noChangeArrowheads="1"/>
            </p:cNvSpPr>
            <p:nvPr/>
          </p:nvSpPr>
          <p:spPr bwMode="auto">
            <a:xfrm>
              <a:off x="2168146" y="3183760"/>
              <a:ext cx="211137" cy="190500"/>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630" name="Oval 14"/>
            <p:cNvSpPr>
              <a:spLocks/>
            </p:cNvSpPr>
            <p:nvPr/>
          </p:nvSpPr>
          <p:spPr bwMode="auto">
            <a:xfrm>
              <a:off x="10561306" y="3562105"/>
              <a:ext cx="349250" cy="347662"/>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631" name="Rectangle 15"/>
            <p:cNvSpPr>
              <a:spLocks/>
            </p:cNvSpPr>
            <p:nvPr/>
          </p:nvSpPr>
          <p:spPr bwMode="auto">
            <a:xfrm>
              <a:off x="10561306" y="3566867"/>
              <a:ext cx="3492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632" name="矩形 57"/>
            <p:cNvSpPr>
              <a:spLocks noChangeArrowheads="1"/>
            </p:cNvSpPr>
            <p:nvPr/>
          </p:nvSpPr>
          <p:spPr bwMode="auto">
            <a:xfrm>
              <a:off x="10574274" y="3562105"/>
              <a:ext cx="391560"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6</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633" name="矩形 58"/>
            <p:cNvSpPr>
              <a:spLocks noChangeArrowheads="1"/>
            </p:cNvSpPr>
            <p:nvPr/>
          </p:nvSpPr>
          <p:spPr bwMode="auto">
            <a:xfrm>
              <a:off x="10171596" y="3970091"/>
              <a:ext cx="1186649"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暂停流通</a:t>
              </a:r>
            </a:p>
          </p:txBody>
        </p:sp>
        <p:sp>
          <p:nvSpPr>
            <p:cNvPr id="24634" name="Rectangle 61"/>
            <p:cNvSpPr>
              <a:spLocks noChangeArrowheads="1"/>
            </p:cNvSpPr>
            <p:nvPr/>
          </p:nvSpPr>
          <p:spPr bwMode="auto">
            <a:xfrm>
              <a:off x="1930017" y="4676014"/>
              <a:ext cx="9605962" cy="49213"/>
            </a:xfrm>
            <a:prstGeom prst="rect">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61" name="弧形 60"/>
            <p:cNvSpPr/>
            <p:nvPr/>
          </p:nvSpPr>
          <p:spPr bwMode="auto">
            <a:xfrm rot="10800000">
              <a:off x="1329942" y="3183558"/>
              <a:ext cx="1270000" cy="1515864"/>
            </a:xfrm>
            <a:prstGeom prst="arc">
              <a:avLst>
                <a:gd name="adj1" fmla="val 16200000"/>
                <a:gd name="adj2" fmla="val 5462346"/>
              </a:avLst>
            </a:prstGeom>
            <a:noFill/>
            <a:ln w="44450" cap="flat" cmpd="sng" algn="ctr">
              <a:solidFill>
                <a:srgbClr val="548280"/>
              </a:solidFill>
              <a:prstDash val="solid"/>
              <a:round/>
              <a:headEnd type="none" w="med" len="med"/>
              <a:tailEnd type="none" w="med" len="med"/>
            </a:ln>
            <a:effectLst/>
            <a:extLst/>
          </p:spPr>
          <p:txBody>
            <a:bodyPr/>
            <a:lstStyle/>
            <a:p>
              <a:pPr eaLnBrk="1" hangingPunct="1">
                <a:buFont typeface="Arial" pitchFamily="34" charset="0"/>
                <a:buNone/>
                <a:defRPr/>
              </a:pPr>
              <a:endParaRPr lang="zh-CN" altLang="en-US" sz="1378">
                <a:latin typeface="微软雅黑" panose="020B0503020204020204" pitchFamily="34" charset="-122"/>
                <a:ea typeface="微软雅黑" panose="020B0503020204020204" pitchFamily="34" charset="-122"/>
              </a:endParaRPr>
            </a:p>
          </p:txBody>
        </p:sp>
        <p:sp>
          <p:nvSpPr>
            <p:cNvPr id="24636" name="Flowchart: Merge 65"/>
            <p:cNvSpPr>
              <a:spLocks noChangeArrowheads="1"/>
            </p:cNvSpPr>
            <p:nvPr/>
          </p:nvSpPr>
          <p:spPr bwMode="auto">
            <a:xfrm>
              <a:off x="2163379" y="4715702"/>
              <a:ext cx="211138" cy="192087"/>
            </a:xfrm>
            <a:prstGeom prst="flowChartMerge">
              <a:avLst/>
            </a:prstGeom>
            <a:solidFill>
              <a:srgbClr val="5482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4200">
                <a:solidFill>
                  <a:srgbClr val="000000"/>
                </a:solidFill>
                <a:latin typeface="微软雅黑" panose="020B0503020204020204" pitchFamily="34" charset="-122"/>
                <a:ea typeface="微软雅黑" panose="020B0503020204020204" pitchFamily="34" charset="-122"/>
                <a:cs typeface="ヒラギノ角ゴ ProN W3"/>
                <a:sym typeface="Gill Sans"/>
              </a:endParaRPr>
            </a:p>
          </p:txBody>
        </p:sp>
        <p:sp>
          <p:nvSpPr>
            <p:cNvPr id="24637" name="Oval 14"/>
            <p:cNvSpPr>
              <a:spLocks/>
            </p:cNvSpPr>
            <p:nvPr/>
          </p:nvSpPr>
          <p:spPr bwMode="auto">
            <a:xfrm>
              <a:off x="2112579" y="5106223"/>
              <a:ext cx="349250" cy="347662"/>
            </a:xfrm>
            <a:prstGeom prst="ellipse">
              <a:avLst/>
            </a:prstGeom>
            <a:solidFill>
              <a:srgbClr val="2F4A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378">
                <a:latin typeface="微软雅黑" panose="020B0503020204020204" pitchFamily="34" charset="-122"/>
                <a:ea typeface="微软雅黑" panose="020B0503020204020204" pitchFamily="34" charset="-122"/>
              </a:endParaRPr>
            </a:p>
          </p:txBody>
        </p:sp>
        <p:sp>
          <p:nvSpPr>
            <p:cNvPr id="24638" name="Rectangle 15"/>
            <p:cNvSpPr>
              <a:spLocks/>
            </p:cNvSpPr>
            <p:nvPr/>
          </p:nvSpPr>
          <p:spPr bwMode="auto">
            <a:xfrm>
              <a:off x="2112579" y="5110985"/>
              <a:ext cx="3492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200">
                <a:solidFill>
                  <a:srgbClr val="FFFFFF"/>
                </a:solidFill>
                <a:latin typeface="微软雅黑" panose="020B0503020204020204" pitchFamily="34" charset="-122"/>
                <a:ea typeface="微软雅黑" panose="020B0503020204020204" pitchFamily="34" charset="-122"/>
                <a:cs typeface="Lato Light"/>
                <a:sym typeface="Lato Light"/>
              </a:endParaRPr>
            </a:p>
          </p:txBody>
        </p:sp>
        <p:sp>
          <p:nvSpPr>
            <p:cNvPr id="24639" name="矩形 64"/>
            <p:cNvSpPr>
              <a:spLocks noChangeArrowheads="1"/>
            </p:cNvSpPr>
            <p:nvPr/>
          </p:nvSpPr>
          <p:spPr bwMode="auto">
            <a:xfrm>
              <a:off x="2047493" y="5106226"/>
              <a:ext cx="536899"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378" b="1">
                  <a:solidFill>
                    <a:schemeClr val="bg1"/>
                  </a:solidFill>
                  <a:latin typeface="微软雅黑" panose="020B0503020204020204" pitchFamily="34" charset="-122"/>
                  <a:ea typeface="微软雅黑" panose="020B0503020204020204" pitchFamily="34" charset="-122"/>
                </a:rPr>
                <a:t>11</a:t>
              </a:r>
              <a:endParaRPr lang="zh-CN" altLang="en-US" sz="1378" b="1">
                <a:solidFill>
                  <a:schemeClr val="bg1"/>
                </a:solidFill>
                <a:latin typeface="微软雅黑" panose="020B0503020204020204" pitchFamily="34" charset="-122"/>
                <a:ea typeface="微软雅黑" panose="020B0503020204020204" pitchFamily="34" charset="-122"/>
              </a:endParaRPr>
            </a:p>
          </p:txBody>
        </p:sp>
        <p:sp>
          <p:nvSpPr>
            <p:cNvPr id="24640" name="矩形 65"/>
            <p:cNvSpPr>
              <a:spLocks noChangeArrowheads="1"/>
            </p:cNvSpPr>
            <p:nvPr/>
          </p:nvSpPr>
          <p:spPr bwMode="auto">
            <a:xfrm>
              <a:off x="1715705" y="5514210"/>
              <a:ext cx="1186649" cy="40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378">
                  <a:latin typeface="微软雅黑" panose="020B0503020204020204" pitchFamily="34" charset="-122"/>
                  <a:ea typeface="微软雅黑" panose="020B0503020204020204" pitchFamily="34" charset="-122"/>
                </a:rPr>
                <a:t>跟踪迭代</a:t>
              </a:r>
            </a:p>
          </p:txBody>
        </p:sp>
        <p:sp>
          <p:nvSpPr>
            <p:cNvPr id="67" name="Rectangle 5"/>
            <p:cNvSpPr/>
            <p:nvPr/>
          </p:nvSpPr>
          <p:spPr bwMode="auto">
            <a:xfrm>
              <a:off x="1014030" y="2821655"/>
              <a:ext cx="1116012" cy="307736"/>
            </a:xfrm>
            <a:prstGeom prst="rect">
              <a:avLst/>
            </a:prstGeom>
          </p:spPr>
          <p:txBody>
            <a:bodyPr>
              <a:spAutoFit/>
            </a:bodyPr>
            <a:lstStyle/>
            <a:p>
              <a:pPr algn="ctr">
                <a:defRPr/>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2019-02-24</a:t>
              </a:r>
              <a:endParaRPr 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642" name="Rectangle 5"/>
            <p:cNvSpPr>
              <a:spLocks noChangeArrowheads="1"/>
            </p:cNvSpPr>
            <p:nvPr/>
          </p:nvSpPr>
          <p:spPr bwMode="auto">
            <a:xfrm>
              <a:off x="10175492" y="2829965"/>
              <a:ext cx="1116012" cy="30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900">
                  <a:solidFill>
                    <a:srgbClr val="C00000"/>
                  </a:solidFill>
                  <a:latin typeface="微软雅黑" panose="020B0503020204020204" pitchFamily="34" charset="-122"/>
                  <a:ea typeface="微软雅黑" panose="020B0503020204020204" pitchFamily="34" charset="-122"/>
                </a:rPr>
                <a:t>2019-03-08</a:t>
              </a:r>
            </a:p>
          </p:txBody>
        </p:sp>
        <p:sp>
          <p:nvSpPr>
            <p:cNvPr id="24643" name="Rectangle 5"/>
            <p:cNvSpPr>
              <a:spLocks noChangeArrowheads="1"/>
            </p:cNvSpPr>
            <p:nvPr/>
          </p:nvSpPr>
          <p:spPr bwMode="auto">
            <a:xfrm>
              <a:off x="1716365" y="4280312"/>
              <a:ext cx="1116012" cy="30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900">
                  <a:solidFill>
                    <a:srgbClr val="C00000"/>
                  </a:solidFill>
                  <a:latin typeface="微软雅黑" panose="020B0503020204020204" pitchFamily="34" charset="-122"/>
                  <a:ea typeface="微软雅黑" panose="020B0503020204020204" pitchFamily="34" charset="-122"/>
                </a:rPr>
                <a:t>2019-04-15</a:t>
              </a:r>
            </a:p>
          </p:txBody>
        </p:sp>
      </p:grpSp>
    </p:spTree>
    <p:extLst>
      <p:ext uri="{BB962C8B-B14F-4D97-AF65-F5344CB8AC3E}">
        <p14:creationId xmlns:p14="http://schemas.microsoft.com/office/powerpoint/2010/main" val="27729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6"/>
          <p:cNvSpPr txBox="1"/>
          <p:nvPr/>
        </p:nvSpPr>
        <p:spPr>
          <a:xfrm>
            <a:off x="2774254" y="151210"/>
            <a:ext cx="3607398"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南大应用案例</a:t>
            </a:r>
            <a:r>
              <a:rPr lang="en-US" altLang="zh-CN" sz="2800" b="1" spc="-131" dirty="0">
                <a:solidFill>
                  <a:schemeClr val="tx1">
                    <a:lumMod val="65000"/>
                    <a:lumOff val="35000"/>
                  </a:schemeClr>
                </a:solidFill>
                <a:latin typeface="Open Sans" pitchFamily="34" charset="0"/>
                <a:ea typeface="Open Sans" pitchFamily="34" charset="0"/>
                <a:cs typeface="Open Sans" pitchFamily="34" charset="0"/>
              </a:rPr>
              <a:t>——</a:t>
            </a: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实用</a:t>
            </a:r>
          </a:p>
        </p:txBody>
      </p:sp>
      <p:sp>
        <p:nvSpPr>
          <p:cNvPr id="2" name="矩形 1"/>
          <p:cNvSpPr/>
          <p:nvPr/>
        </p:nvSpPr>
        <p:spPr>
          <a:xfrm>
            <a:off x="852488" y="801292"/>
            <a:ext cx="7450931" cy="646331"/>
          </a:xfrm>
          <a:prstGeom prst="rect">
            <a:avLst/>
          </a:prstGeom>
        </p:spPr>
        <p:txBody>
          <a:bodyPr>
            <a:spAutoFit/>
          </a:bodyPr>
          <a:lstStyle/>
          <a:p>
            <a:pPr>
              <a:defRP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新一代服务平台的</a:t>
            </a:r>
            <a:r>
              <a:rPr lang="zh-CN" altLang="en-US" sz="1800" b="1" dirty="0">
                <a:solidFill>
                  <a:srgbClr val="C00000"/>
                </a:solidFill>
                <a:latin typeface="微软雅黑" panose="020B0503020204020204" pitchFamily="34" charset="-122"/>
                <a:ea typeface="微软雅黑" panose="020B0503020204020204" pitchFamily="34" charset="-122"/>
              </a:rPr>
              <a:t>开发模式大多与用户一起合作开发</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，开发与使用同时进行，并采用互联网的</a:t>
            </a:r>
            <a:r>
              <a:rPr lang="zh-CN" altLang="en-US" sz="1800" b="1" dirty="0">
                <a:solidFill>
                  <a:srgbClr val="C00000"/>
                </a:solidFill>
                <a:latin typeface="微软雅黑" panose="020B0503020204020204" pitchFamily="34" charset="-122"/>
                <a:ea typeface="微软雅黑" panose="020B0503020204020204" pitchFamily="34" charset="-122"/>
              </a:rPr>
              <a:t>快速迭代模式</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pic>
        <p:nvPicPr>
          <p:cNvPr id="25605"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163" y="1649016"/>
            <a:ext cx="2512219" cy="69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图片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3210" y="4198144"/>
            <a:ext cx="2512219"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3210" y="2499123"/>
            <a:ext cx="2518172" cy="69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图片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163" y="3348038"/>
            <a:ext cx="2516981" cy="69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矩形 75"/>
          <p:cNvSpPr/>
          <p:nvPr/>
        </p:nvSpPr>
        <p:spPr bwMode="auto">
          <a:xfrm>
            <a:off x="941785" y="1649016"/>
            <a:ext cx="2101453" cy="222647"/>
          </a:xfrm>
          <a:prstGeom prst="rect">
            <a:avLst/>
          </a:prstGeom>
          <a:solidFill>
            <a:schemeClr val="bg1"/>
          </a:solidFill>
          <a:ln w="9525" cap="flat" cmpd="sng" algn="ctr">
            <a:noFill/>
            <a:prstDash val="solid"/>
            <a:round/>
            <a:headEnd type="none" w="med" len="med"/>
            <a:tailEnd type="none" w="med" len="med"/>
          </a:ln>
          <a:effectLst/>
          <a:extLst/>
        </p:spPr>
        <p:txBody>
          <a:bodyPr/>
          <a:lstStyle/>
          <a:p>
            <a:pPr eaLnBrk="1" hangingPunct="1">
              <a:buFont typeface="Arial" pitchFamily="34" charset="0"/>
              <a:buNone/>
              <a:defRPr/>
            </a:pPr>
            <a:r>
              <a:rPr lang="en-US" altLang="zh-CN" sz="900" dirty="0" smtClean="0">
                <a:solidFill>
                  <a:schemeClr val="tx1">
                    <a:lumMod val="65000"/>
                    <a:lumOff val="35000"/>
                  </a:schemeClr>
                </a:solidFill>
                <a:latin typeface="+mn-ea"/>
              </a:rPr>
              <a:t>2019-09-06 </a:t>
            </a:r>
            <a:r>
              <a:rPr lang="en-US" altLang="zh-CN" sz="900" dirty="0">
                <a:solidFill>
                  <a:schemeClr val="tx1">
                    <a:lumMod val="65000"/>
                    <a:lumOff val="35000"/>
                  </a:schemeClr>
                </a:solidFill>
                <a:latin typeface="+mn-ea"/>
              </a:rPr>
              <a:t>LSP</a:t>
            </a:r>
            <a:r>
              <a:rPr lang="zh-CN" altLang="en-US" sz="900" dirty="0">
                <a:solidFill>
                  <a:schemeClr val="tx1">
                    <a:lumMod val="65000"/>
                    <a:lumOff val="35000"/>
                  </a:schemeClr>
                </a:solidFill>
                <a:latin typeface="+mn-ea"/>
              </a:rPr>
              <a:t>系统更新通知</a:t>
            </a:r>
          </a:p>
        </p:txBody>
      </p:sp>
      <p:sp>
        <p:nvSpPr>
          <p:cNvPr id="77" name="矩形 76"/>
          <p:cNvSpPr/>
          <p:nvPr/>
        </p:nvSpPr>
        <p:spPr bwMode="auto">
          <a:xfrm>
            <a:off x="941785" y="2511028"/>
            <a:ext cx="2101453" cy="222647"/>
          </a:xfrm>
          <a:prstGeom prst="rect">
            <a:avLst/>
          </a:prstGeom>
          <a:solidFill>
            <a:schemeClr val="bg1"/>
          </a:solidFill>
          <a:ln w="9525" cap="flat" cmpd="sng" algn="ctr">
            <a:noFill/>
            <a:prstDash val="solid"/>
            <a:round/>
            <a:headEnd type="none" w="med" len="med"/>
            <a:tailEnd type="none" w="med" len="med"/>
          </a:ln>
          <a:effectLst/>
          <a:extLst/>
        </p:spPr>
        <p:txBody>
          <a:bodyPr/>
          <a:lstStyle/>
          <a:p>
            <a:pPr eaLnBrk="1" hangingPunct="1">
              <a:buFont typeface="Arial" pitchFamily="34" charset="0"/>
              <a:buNone/>
              <a:defRPr/>
            </a:pPr>
            <a:r>
              <a:rPr lang="en-US" altLang="zh-CN" sz="900" dirty="0" smtClean="0">
                <a:solidFill>
                  <a:schemeClr val="tx1">
                    <a:lumMod val="65000"/>
                    <a:lumOff val="35000"/>
                  </a:schemeClr>
                </a:solidFill>
                <a:latin typeface="+mn-ea"/>
              </a:rPr>
              <a:t>2019-09-13 </a:t>
            </a:r>
            <a:r>
              <a:rPr lang="en-US" altLang="zh-CN" sz="900" dirty="0">
                <a:solidFill>
                  <a:schemeClr val="tx1">
                    <a:lumMod val="65000"/>
                    <a:lumOff val="35000"/>
                  </a:schemeClr>
                </a:solidFill>
                <a:latin typeface="+mn-ea"/>
              </a:rPr>
              <a:t>LSP</a:t>
            </a:r>
            <a:r>
              <a:rPr lang="zh-CN" altLang="en-US" sz="900" dirty="0">
                <a:solidFill>
                  <a:schemeClr val="tx1">
                    <a:lumMod val="65000"/>
                    <a:lumOff val="35000"/>
                  </a:schemeClr>
                </a:solidFill>
                <a:latin typeface="+mn-ea"/>
              </a:rPr>
              <a:t>系统更新通知</a:t>
            </a:r>
          </a:p>
        </p:txBody>
      </p:sp>
      <p:sp>
        <p:nvSpPr>
          <p:cNvPr id="78" name="矩形 77"/>
          <p:cNvSpPr/>
          <p:nvPr/>
        </p:nvSpPr>
        <p:spPr bwMode="auto">
          <a:xfrm>
            <a:off x="941785" y="3369469"/>
            <a:ext cx="2101453" cy="221456"/>
          </a:xfrm>
          <a:prstGeom prst="rect">
            <a:avLst/>
          </a:prstGeom>
          <a:solidFill>
            <a:schemeClr val="bg1"/>
          </a:solidFill>
          <a:ln w="9525" cap="flat" cmpd="sng" algn="ctr">
            <a:noFill/>
            <a:prstDash val="solid"/>
            <a:round/>
            <a:headEnd type="none" w="med" len="med"/>
            <a:tailEnd type="none" w="med" len="med"/>
          </a:ln>
          <a:effectLst/>
          <a:extLst/>
        </p:spPr>
        <p:txBody>
          <a:bodyPr/>
          <a:lstStyle/>
          <a:p>
            <a:pPr eaLnBrk="1" hangingPunct="1">
              <a:buFont typeface="Arial" pitchFamily="34" charset="0"/>
              <a:buNone/>
              <a:defRPr/>
            </a:pPr>
            <a:r>
              <a:rPr lang="en-US" altLang="zh-CN" sz="900" dirty="0" smtClean="0">
                <a:solidFill>
                  <a:schemeClr val="tx1">
                    <a:lumMod val="65000"/>
                    <a:lumOff val="35000"/>
                  </a:schemeClr>
                </a:solidFill>
                <a:latin typeface="+mn-ea"/>
              </a:rPr>
              <a:t>2019-09-20 </a:t>
            </a:r>
            <a:r>
              <a:rPr lang="en-US" altLang="zh-CN" sz="900" dirty="0">
                <a:solidFill>
                  <a:schemeClr val="tx1">
                    <a:lumMod val="65000"/>
                    <a:lumOff val="35000"/>
                  </a:schemeClr>
                </a:solidFill>
                <a:latin typeface="+mn-ea"/>
              </a:rPr>
              <a:t>LSP</a:t>
            </a:r>
            <a:r>
              <a:rPr lang="zh-CN" altLang="en-US" sz="900" dirty="0">
                <a:solidFill>
                  <a:schemeClr val="tx1">
                    <a:lumMod val="65000"/>
                    <a:lumOff val="35000"/>
                  </a:schemeClr>
                </a:solidFill>
                <a:latin typeface="+mn-ea"/>
              </a:rPr>
              <a:t>系统更新通知</a:t>
            </a:r>
          </a:p>
        </p:txBody>
      </p:sp>
      <p:sp>
        <p:nvSpPr>
          <p:cNvPr id="79" name="矩形 78"/>
          <p:cNvSpPr/>
          <p:nvPr/>
        </p:nvSpPr>
        <p:spPr bwMode="auto">
          <a:xfrm>
            <a:off x="941785" y="4202907"/>
            <a:ext cx="2101453" cy="222647"/>
          </a:xfrm>
          <a:prstGeom prst="rect">
            <a:avLst/>
          </a:prstGeom>
          <a:solidFill>
            <a:schemeClr val="bg1"/>
          </a:solidFill>
          <a:ln w="9525" cap="flat" cmpd="sng" algn="ctr">
            <a:noFill/>
            <a:prstDash val="solid"/>
            <a:round/>
            <a:headEnd type="none" w="med" len="med"/>
            <a:tailEnd type="none" w="med" len="med"/>
          </a:ln>
          <a:effectLst/>
          <a:extLst/>
        </p:spPr>
        <p:txBody>
          <a:bodyPr/>
          <a:lstStyle/>
          <a:p>
            <a:pPr eaLnBrk="1" hangingPunct="1">
              <a:buFont typeface="Arial" pitchFamily="34" charset="0"/>
              <a:buNone/>
              <a:defRPr/>
            </a:pPr>
            <a:r>
              <a:rPr lang="en-US" altLang="zh-CN" sz="900" dirty="0" smtClean="0">
                <a:solidFill>
                  <a:schemeClr val="tx1">
                    <a:lumMod val="65000"/>
                    <a:lumOff val="35000"/>
                  </a:schemeClr>
                </a:solidFill>
                <a:latin typeface="+mn-ea"/>
              </a:rPr>
              <a:t>2019-09-27 </a:t>
            </a:r>
            <a:r>
              <a:rPr lang="en-US" altLang="zh-CN" sz="900" dirty="0">
                <a:solidFill>
                  <a:schemeClr val="tx1">
                    <a:lumMod val="65000"/>
                    <a:lumOff val="35000"/>
                  </a:schemeClr>
                </a:solidFill>
                <a:latin typeface="+mn-ea"/>
              </a:rPr>
              <a:t>LSP</a:t>
            </a:r>
            <a:r>
              <a:rPr lang="zh-CN" altLang="en-US" sz="900" dirty="0">
                <a:solidFill>
                  <a:schemeClr val="tx1">
                    <a:lumMod val="65000"/>
                    <a:lumOff val="35000"/>
                  </a:schemeClr>
                </a:solidFill>
                <a:latin typeface="+mn-ea"/>
              </a:rPr>
              <a:t>系统更新通知</a:t>
            </a:r>
          </a:p>
        </p:txBody>
      </p:sp>
      <p:pic>
        <p:nvPicPr>
          <p:cNvPr id="25613" name="图片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63566" y="1649016"/>
            <a:ext cx="432435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88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6"/>
          <p:cNvSpPr txBox="1"/>
          <p:nvPr/>
        </p:nvSpPr>
        <p:spPr>
          <a:xfrm>
            <a:off x="2472463" y="397904"/>
            <a:ext cx="4291944"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南大应用案例</a:t>
            </a:r>
            <a:r>
              <a:rPr lang="en-US" altLang="zh-CN" sz="2800" b="1" spc="-131" dirty="0">
                <a:solidFill>
                  <a:schemeClr val="tx1">
                    <a:lumMod val="65000"/>
                    <a:lumOff val="35000"/>
                  </a:schemeClr>
                </a:solidFill>
                <a:latin typeface="Open Sans" pitchFamily="34" charset="0"/>
                <a:ea typeface="Open Sans" pitchFamily="34" charset="0"/>
                <a:cs typeface="Open Sans" pitchFamily="34" charset="0"/>
              </a:rPr>
              <a:t>——</a:t>
            </a: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运行状况</a:t>
            </a:r>
          </a:p>
        </p:txBody>
      </p:sp>
      <p:sp>
        <p:nvSpPr>
          <p:cNvPr id="27652" name="AutoShape 1" descr="Freeform: Shape 2"/>
          <p:cNvSpPr>
            <a:spLocks/>
          </p:cNvSpPr>
          <p:nvPr/>
        </p:nvSpPr>
        <p:spPr bwMode="auto">
          <a:xfrm>
            <a:off x="690562" y="3705225"/>
            <a:ext cx="1825229" cy="2297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4"/>
                </a:moveTo>
                <a:lnTo>
                  <a:pt x="21555" y="21594"/>
                </a:lnTo>
                <a:lnTo>
                  <a:pt x="21431" y="21600"/>
                </a:lnTo>
                <a:lnTo>
                  <a:pt x="21233" y="21588"/>
                </a:lnTo>
                <a:lnTo>
                  <a:pt x="21105" y="21582"/>
                </a:lnTo>
                <a:lnTo>
                  <a:pt x="20966" y="21564"/>
                </a:lnTo>
                <a:lnTo>
                  <a:pt x="20816" y="21540"/>
                </a:lnTo>
                <a:lnTo>
                  <a:pt x="20651" y="21509"/>
                </a:lnTo>
                <a:lnTo>
                  <a:pt x="20479" y="21467"/>
                </a:lnTo>
                <a:lnTo>
                  <a:pt x="20295" y="21419"/>
                </a:lnTo>
                <a:lnTo>
                  <a:pt x="20100" y="21358"/>
                </a:lnTo>
                <a:lnTo>
                  <a:pt x="19898" y="21286"/>
                </a:lnTo>
                <a:lnTo>
                  <a:pt x="19691" y="21207"/>
                </a:lnTo>
                <a:lnTo>
                  <a:pt x="19481" y="21105"/>
                </a:lnTo>
                <a:lnTo>
                  <a:pt x="19268" y="20996"/>
                </a:lnTo>
                <a:lnTo>
                  <a:pt x="19046" y="20863"/>
                </a:lnTo>
                <a:lnTo>
                  <a:pt x="18938" y="20797"/>
                </a:lnTo>
                <a:lnTo>
                  <a:pt x="18720" y="20640"/>
                </a:lnTo>
                <a:lnTo>
                  <a:pt x="18611" y="20555"/>
                </a:lnTo>
                <a:lnTo>
                  <a:pt x="18499" y="20464"/>
                </a:lnTo>
                <a:lnTo>
                  <a:pt x="18390" y="20374"/>
                </a:lnTo>
                <a:lnTo>
                  <a:pt x="18281" y="20277"/>
                </a:lnTo>
                <a:lnTo>
                  <a:pt x="18173" y="20168"/>
                </a:lnTo>
                <a:lnTo>
                  <a:pt x="18068" y="20060"/>
                </a:lnTo>
                <a:lnTo>
                  <a:pt x="17963" y="19945"/>
                </a:lnTo>
                <a:lnTo>
                  <a:pt x="17858" y="19824"/>
                </a:lnTo>
                <a:lnTo>
                  <a:pt x="17753" y="19697"/>
                </a:lnTo>
                <a:lnTo>
                  <a:pt x="17651" y="19564"/>
                </a:lnTo>
                <a:lnTo>
                  <a:pt x="17550" y="19426"/>
                </a:lnTo>
                <a:lnTo>
                  <a:pt x="17449" y="19281"/>
                </a:lnTo>
                <a:lnTo>
                  <a:pt x="17351" y="19136"/>
                </a:lnTo>
                <a:lnTo>
                  <a:pt x="17258" y="18979"/>
                </a:lnTo>
                <a:lnTo>
                  <a:pt x="17164" y="18815"/>
                </a:lnTo>
                <a:lnTo>
                  <a:pt x="17074" y="18646"/>
                </a:lnTo>
                <a:lnTo>
                  <a:pt x="16984" y="18465"/>
                </a:lnTo>
                <a:lnTo>
                  <a:pt x="16901" y="18284"/>
                </a:lnTo>
                <a:lnTo>
                  <a:pt x="16815" y="18097"/>
                </a:lnTo>
                <a:lnTo>
                  <a:pt x="16736" y="17891"/>
                </a:lnTo>
                <a:lnTo>
                  <a:pt x="16661" y="17692"/>
                </a:lnTo>
                <a:lnTo>
                  <a:pt x="16586" y="17474"/>
                </a:lnTo>
                <a:lnTo>
                  <a:pt x="16515" y="17263"/>
                </a:lnTo>
                <a:lnTo>
                  <a:pt x="16451" y="17034"/>
                </a:lnTo>
                <a:lnTo>
                  <a:pt x="16384" y="16798"/>
                </a:lnTo>
                <a:lnTo>
                  <a:pt x="16324" y="16556"/>
                </a:lnTo>
                <a:lnTo>
                  <a:pt x="16268" y="16303"/>
                </a:lnTo>
                <a:lnTo>
                  <a:pt x="16208" y="16043"/>
                </a:lnTo>
                <a:lnTo>
                  <a:pt x="16155" y="15765"/>
                </a:lnTo>
                <a:lnTo>
                  <a:pt x="16043" y="15203"/>
                </a:lnTo>
                <a:lnTo>
                  <a:pt x="15934" y="14611"/>
                </a:lnTo>
                <a:lnTo>
                  <a:pt x="15829" y="13989"/>
                </a:lnTo>
                <a:lnTo>
                  <a:pt x="15728" y="13349"/>
                </a:lnTo>
                <a:lnTo>
                  <a:pt x="15623" y="12691"/>
                </a:lnTo>
                <a:lnTo>
                  <a:pt x="15521" y="12020"/>
                </a:lnTo>
                <a:lnTo>
                  <a:pt x="15311" y="10643"/>
                </a:lnTo>
                <a:lnTo>
                  <a:pt x="15206" y="9942"/>
                </a:lnTo>
                <a:lnTo>
                  <a:pt x="14981" y="8541"/>
                </a:lnTo>
                <a:lnTo>
                  <a:pt x="14858" y="7852"/>
                </a:lnTo>
                <a:lnTo>
                  <a:pt x="14730" y="7164"/>
                </a:lnTo>
                <a:lnTo>
                  <a:pt x="14595" y="6487"/>
                </a:lnTo>
                <a:lnTo>
                  <a:pt x="14524" y="6155"/>
                </a:lnTo>
                <a:lnTo>
                  <a:pt x="14453" y="5829"/>
                </a:lnTo>
                <a:lnTo>
                  <a:pt x="14303" y="5189"/>
                </a:lnTo>
                <a:lnTo>
                  <a:pt x="14220" y="4874"/>
                </a:lnTo>
                <a:lnTo>
                  <a:pt x="14141" y="4566"/>
                </a:lnTo>
                <a:lnTo>
                  <a:pt x="13969" y="3974"/>
                </a:lnTo>
                <a:lnTo>
                  <a:pt x="13883" y="3685"/>
                </a:lnTo>
                <a:lnTo>
                  <a:pt x="13789" y="3407"/>
                </a:lnTo>
                <a:lnTo>
                  <a:pt x="13691" y="3135"/>
                </a:lnTo>
                <a:lnTo>
                  <a:pt x="13594" y="2869"/>
                </a:lnTo>
                <a:lnTo>
                  <a:pt x="13493" y="2615"/>
                </a:lnTo>
                <a:lnTo>
                  <a:pt x="13388" y="2368"/>
                </a:lnTo>
                <a:lnTo>
                  <a:pt x="13279" y="2132"/>
                </a:lnTo>
                <a:lnTo>
                  <a:pt x="13163" y="1915"/>
                </a:lnTo>
                <a:lnTo>
                  <a:pt x="13050" y="1697"/>
                </a:lnTo>
                <a:lnTo>
                  <a:pt x="12930" y="1486"/>
                </a:lnTo>
                <a:lnTo>
                  <a:pt x="12806" y="1299"/>
                </a:lnTo>
                <a:lnTo>
                  <a:pt x="12679" y="1117"/>
                </a:lnTo>
                <a:lnTo>
                  <a:pt x="12548" y="948"/>
                </a:lnTo>
                <a:lnTo>
                  <a:pt x="12409" y="791"/>
                </a:lnTo>
                <a:lnTo>
                  <a:pt x="12274" y="646"/>
                </a:lnTo>
                <a:lnTo>
                  <a:pt x="12128" y="513"/>
                </a:lnTo>
                <a:lnTo>
                  <a:pt x="12053" y="459"/>
                </a:lnTo>
                <a:lnTo>
                  <a:pt x="11978" y="399"/>
                </a:lnTo>
                <a:lnTo>
                  <a:pt x="11903" y="344"/>
                </a:lnTo>
                <a:lnTo>
                  <a:pt x="11745" y="248"/>
                </a:lnTo>
                <a:lnTo>
                  <a:pt x="11666" y="211"/>
                </a:lnTo>
                <a:lnTo>
                  <a:pt x="11584" y="169"/>
                </a:lnTo>
                <a:lnTo>
                  <a:pt x="11501" y="139"/>
                </a:lnTo>
                <a:lnTo>
                  <a:pt x="11423" y="103"/>
                </a:lnTo>
                <a:lnTo>
                  <a:pt x="11336" y="79"/>
                </a:lnTo>
                <a:lnTo>
                  <a:pt x="11246" y="60"/>
                </a:lnTo>
                <a:lnTo>
                  <a:pt x="11164" y="36"/>
                </a:lnTo>
                <a:lnTo>
                  <a:pt x="11074" y="18"/>
                </a:lnTo>
                <a:lnTo>
                  <a:pt x="10984" y="12"/>
                </a:lnTo>
                <a:lnTo>
                  <a:pt x="10890" y="6"/>
                </a:lnTo>
                <a:lnTo>
                  <a:pt x="10804" y="0"/>
                </a:lnTo>
                <a:lnTo>
                  <a:pt x="10616" y="12"/>
                </a:lnTo>
                <a:lnTo>
                  <a:pt x="10526" y="18"/>
                </a:lnTo>
                <a:lnTo>
                  <a:pt x="10436" y="36"/>
                </a:lnTo>
                <a:lnTo>
                  <a:pt x="10354" y="60"/>
                </a:lnTo>
                <a:lnTo>
                  <a:pt x="10268" y="79"/>
                </a:lnTo>
                <a:lnTo>
                  <a:pt x="10181" y="103"/>
                </a:lnTo>
                <a:lnTo>
                  <a:pt x="10099" y="139"/>
                </a:lnTo>
                <a:lnTo>
                  <a:pt x="10016" y="169"/>
                </a:lnTo>
                <a:lnTo>
                  <a:pt x="9934" y="211"/>
                </a:lnTo>
                <a:lnTo>
                  <a:pt x="9855" y="248"/>
                </a:lnTo>
                <a:lnTo>
                  <a:pt x="9776" y="296"/>
                </a:lnTo>
                <a:lnTo>
                  <a:pt x="9701" y="344"/>
                </a:lnTo>
                <a:lnTo>
                  <a:pt x="9623" y="399"/>
                </a:lnTo>
                <a:lnTo>
                  <a:pt x="9548" y="459"/>
                </a:lnTo>
                <a:lnTo>
                  <a:pt x="9473" y="513"/>
                </a:lnTo>
                <a:lnTo>
                  <a:pt x="9326" y="646"/>
                </a:lnTo>
                <a:lnTo>
                  <a:pt x="9191" y="791"/>
                </a:lnTo>
                <a:lnTo>
                  <a:pt x="9053" y="948"/>
                </a:lnTo>
                <a:lnTo>
                  <a:pt x="8921" y="1117"/>
                </a:lnTo>
                <a:lnTo>
                  <a:pt x="8794" y="1299"/>
                </a:lnTo>
                <a:lnTo>
                  <a:pt x="8670" y="1486"/>
                </a:lnTo>
                <a:lnTo>
                  <a:pt x="8550" y="1697"/>
                </a:lnTo>
                <a:lnTo>
                  <a:pt x="8438" y="1915"/>
                </a:lnTo>
                <a:lnTo>
                  <a:pt x="8321" y="2132"/>
                </a:lnTo>
                <a:lnTo>
                  <a:pt x="8213" y="2368"/>
                </a:lnTo>
                <a:lnTo>
                  <a:pt x="8108" y="2615"/>
                </a:lnTo>
                <a:lnTo>
                  <a:pt x="8006" y="2869"/>
                </a:lnTo>
                <a:lnTo>
                  <a:pt x="7909" y="3135"/>
                </a:lnTo>
                <a:lnTo>
                  <a:pt x="7811" y="3407"/>
                </a:lnTo>
                <a:lnTo>
                  <a:pt x="7721" y="3685"/>
                </a:lnTo>
                <a:lnTo>
                  <a:pt x="7631" y="3974"/>
                </a:lnTo>
                <a:lnTo>
                  <a:pt x="7459" y="4566"/>
                </a:lnTo>
                <a:lnTo>
                  <a:pt x="7380" y="4874"/>
                </a:lnTo>
                <a:lnTo>
                  <a:pt x="7301" y="5189"/>
                </a:lnTo>
                <a:lnTo>
                  <a:pt x="7223" y="5509"/>
                </a:lnTo>
                <a:lnTo>
                  <a:pt x="7148" y="5829"/>
                </a:lnTo>
                <a:lnTo>
                  <a:pt x="7080" y="6155"/>
                </a:lnTo>
                <a:lnTo>
                  <a:pt x="7005" y="6487"/>
                </a:lnTo>
                <a:lnTo>
                  <a:pt x="6870" y="7164"/>
                </a:lnTo>
                <a:lnTo>
                  <a:pt x="6746" y="7852"/>
                </a:lnTo>
                <a:lnTo>
                  <a:pt x="6626" y="8541"/>
                </a:lnTo>
                <a:lnTo>
                  <a:pt x="6506" y="9242"/>
                </a:lnTo>
                <a:lnTo>
                  <a:pt x="6289" y="10643"/>
                </a:lnTo>
                <a:lnTo>
                  <a:pt x="6079" y="12020"/>
                </a:lnTo>
                <a:lnTo>
                  <a:pt x="5978" y="12691"/>
                </a:lnTo>
                <a:lnTo>
                  <a:pt x="5876" y="13349"/>
                </a:lnTo>
                <a:lnTo>
                  <a:pt x="5771" y="13989"/>
                </a:lnTo>
                <a:lnTo>
                  <a:pt x="5666" y="14611"/>
                </a:lnTo>
                <a:lnTo>
                  <a:pt x="5558" y="15203"/>
                </a:lnTo>
                <a:lnTo>
                  <a:pt x="5449" y="15765"/>
                </a:lnTo>
                <a:lnTo>
                  <a:pt x="5393" y="16043"/>
                </a:lnTo>
                <a:lnTo>
                  <a:pt x="5333" y="16303"/>
                </a:lnTo>
                <a:lnTo>
                  <a:pt x="5276" y="16556"/>
                </a:lnTo>
                <a:lnTo>
                  <a:pt x="5216" y="16798"/>
                </a:lnTo>
                <a:lnTo>
                  <a:pt x="5149" y="17034"/>
                </a:lnTo>
                <a:lnTo>
                  <a:pt x="5085" y="17263"/>
                </a:lnTo>
                <a:lnTo>
                  <a:pt x="5018" y="17474"/>
                </a:lnTo>
                <a:lnTo>
                  <a:pt x="4943" y="17692"/>
                </a:lnTo>
                <a:lnTo>
                  <a:pt x="4868" y="17891"/>
                </a:lnTo>
                <a:lnTo>
                  <a:pt x="4785" y="18097"/>
                </a:lnTo>
                <a:lnTo>
                  <a:pt x="4699" y="18284"/>
                </a:lnTo>
                <a:lnTo>
                  <a:pt x="4616" y="18465"/>
                </a:lnTo>
                <a:lnTo>
                  <a:pt x="4530" y="18646"/>
                </a:lnTo>
                <a:lnTo>
                  <a:pt x="4436" y="18815"/>
                </a:lnTo>
                <a:lnTo>
                  <a:pt x="4342" y="18979"/>
                </a:lnTo>
                <a:lnTo>
                  <a:pt x="4249" y="19136"/>
                </a:lnTo>
                <a:lnTo>
                  <a:pt x="4151" y="19281"/>
                </a:lnTo>
                <a:lnTo>
                  <a:pt x="4050" y="19426"/>
                </a:lnTo>
                <a:lnTo>
                  <a:pt x="3956" y="19564"/>
                </a:lnTo>
                <a:lnTo>
                  <a:pt x="3847" y="19697"/>
                </a:lnTo>
                <a:lnTo>
                  <a:pt x="3746" y="19824"/>
                </a:lnTo>
                <a:lnTo>
                  <a:pt x="3641" y="19945"/>
                </a:lnTo>
                <a:lnTo>
                  <a:pt x="3533" y="20060"/>
                </a:lnTo>
                <a:lnTo>
                  <a:pt x="3428" y="20168"/>
                </a:lnTo>
                <a:lnTo>
                  <a:pt x="3319" y="20277"/>
                </a:lnTo>
                <a:lnTo>
                  <a:pt x="3214" y="20374"/>
                </a:lnTo>
                <a:lnTo>
                  <a:pt x="3105" y="20464"/>
                </a:lnTo>
                <a:lnTo>
                  <a:pt x="2993" y="20555"/>
                </a:lnTo>
                <a:lnTo>
                  <a:pt x="2880" y="20640"/>
                </a:lnTo>
                <a:lnTo>
                  <a:pt x="2663" y="20797"/>
                </a:lnTo>
                <a:lnTo>
                  <a:pt x="2554" y="20863"/>
                </a:lnTo>
                <a:lnTo>
                  <a:pt x="2333" y="20996"/>
                </a:lnTo>
                <a:lnTo>
                  <a:pt x="2119" y="21105"/>
                </a:lnTo>
                <a:lnTo>
                  <a:pt x="1909" y="21207"/>
                </a:lnTo>
                <a:lnTo>
                  <a:pt x="1703" y="21286"/>
                </a:lnTo>
                <a:lnTo>
                  <a:pt x="1500" y="21358"/>
                </a:lnTo>
                <a:lnTo>
                  <a:pt x="1309" y="21419"/>
                </a:lnTo>
                <a:lnTo>
                  <a:pt x="1121" y="21467"/>
                </a:lnTo>
                <a:lnTo>
                  <a:pt x="949" y="21509"/>
                </a:lnTo>
                <a:lnTo>
                  <a:pt x="787" y="21540"/>
                </a:lnTo>
                <a:lnTo>
                  <a:pt x="634" y="21564"/>
                </a:lnTo>
                <a:lnTo>
                  <a:pt x="495" y="21582"/>
                </a:lnTo>
                <a:lnTo>
                  <a:pt x="367" y="21588"/>
                </a:lnTo>
                <a:lnTo>
                  <a:pt x="169" y="21600"/>
                </a:lnTo>
                <a:lnTo>
                  <a:pt x="45" y="21594"/>
                </a:lnTo>
                <a:lnTo>
                  <a:pt x="0" y="21594"/>
                </a:lnTo>
                <a:lnTo>
                  <a:pt x="21600" y="21594"/>
                </a:ln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53" name="Text Box 2" descr="TextBox 7"/>
          <p:cNvSpPr txBox="1">
            <a:spLocks/>
          </p:cNvSpPr>
          <p:nvPr/>
        </p:nvSpPr>
        <p:spPr bwMode="auto">
          <a:xfrm>
            <a:off x="1115616" y="3400425"/>
            <a:ext cx="659606" cy="178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1" algn="ctr"/>
            <a:r>
              <a:rPr lang="en-US" altLang="zh-CN" sz="1725">
                <a:solidFill>
                  <a:srgbClr val="808080"/>
                </a:solidFill>
                <a:latin typeface="微软雅黑" panose="020B0503020204020204" pitchFamily="34" charset="-122"/>
                <a:ea typeface="微软雅黑" panose="020B0503020204020204" pitchFamily="34" charset="-122"/>
                <a:cs typeface="PangMenZhengDao"/>
                <a:sym typeface="PangMenZhengDao"/>
              </a:rPr>
              <a:t>180+</a:t>
            </a:r>
            <a:r>
              <a:rPr lang="zh-CN" altLang="en-US" sz="1725">
                <a:solidFill>
                  <a:srgbClr val="808080"/>
                </a:solidFill>
                <a:latin typeface="微软雅黑" panose="020B0503020204020204" pitchFamily="34" charset="-122"/>
                <a:ea typeface="微软雅黑" panose="020B0503020204020204" pitchFamily="34" charset="-122"/>
                <a:cs typeface="PangMenZhengDao"/>
                <a:sym typeface="PangMenZhengDao"/>
              </a:rPr>
              <a:t>天</a:t>
            </a:r>
            <a:endParaRPr lang="zh-CN" altLang="zh-CN" sz="1725">
              <a:solidFill>
                <a:srgbClr val="808080"/>
              </a:solidFill>
              <a:latin typeface="微软雅黑" panose="020B0503020204020204" pitchFamily="34" charset="-122"/>
              <a:ea typeface="微软雅黑" panose="020B0503020204020204" pitchFamily="34" charset="-122"/>
              <a:cs typeface="PangMenZhengDao"/>
              <a:sym typeface="PangMenZhengDao"/>
            </a:endParaRPr>
          </a:p>
        </p:txBody>
      </p:sp>
      <p:sp>
        <p:nvSpPr>
          <p:cNvPr id="27654" name="AutoShape 3" descr="Freeform: Shape 3"/>
          <p:cNvSpPr>
            <a:spLocks/>
          </p:cNvSpPr>
          <p:nvPr/>
        </p:nvSpPr>
        <p:spPr bwMode="auto">
          <a:xfrm>
            <a:off x="2132410" y="3513535"/>
            <a:ext cx="1825228" cy="4214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4"/>
                </a:moveTo>
                <a:lnTo>
                  <a:pt x="21555" y="21594"/>
                </a:lnTo>
                <a:lnTo>
                  <a:pt x="21431" y="21600"/>
                </a:lnTo>
                <a:lnTo>
                  <a:pt x="21233" y="21588"/>
                </a:lnTo>
                <a:lnTo>
                  <a:pt x="21105" y="21582"/>
                </a:lnTo>
                <a:lnTo>
                  <a:pt x="20966" y="21564"/>
                </a:lnTo>
                <a:lnTo>
                  <a:pt x="20816" y="21540"/>
                </a:lnTo>
                <a:lnTo>
                  <a:pt x="20651" y="21509"/>
                </a:lnTo>
                <a:lnTo>
                  <a:pt x="20479" y="21467"/>
                </a:lnTo>
                <a:lnTo>
                  <a:pt x="20295" y="21419"/>
                </a:lnTo>
                <a:lnTo>
                  <a:pt x="20100" y="21358"/>
                </a:lnTo>
                <a:lnTo>
                  <a:pt x="19898" y="21286"/>
                </a:lnTo>
                <a:lnTo>
                  <a:pt x="19691" y="21207"/>
                </a:lnTo>
                <a:lnTo>
                  <a:pt x="19481" y="21105"/>
                </a:lnTo>
                <a:lnTo>
                  <a:pt x="19268" y="20996"/>
                </a:lnTo>
                <a:lnTo>
                  <a:pt x="19046" y="20863"/>
                </a:lnTo>
                <a:lnTo>
                  <a:pt x="18938" y="20797"/>
                </a:lnTo>
                <a:lnTo>
                  <a:pt x="18720" y="20640"/>
                </a:lnTo>
                <a:lnTo>
                  <a:pt x="18611" y="20555"/>
                </a:lnTo>
                <a:lnTo>
                  <a:pt x="18499" y="20464"/>
                </a:lnTo>
                <a:lnTo>
                  <a:pt x="18390" y="20374"/>
                </a:lnTo>
                <a:lnTo>
                  <a:pt x="18281" y="20277"/>
                </a:lnTo>
                <a:lnTo>
                  <a:pt x="18173" y="20168"/>
                </a:lnTo>
                <a:lnTo>
                  <a:pt x="18068" y="20060"/>
                </a:lnTo>
                <a:lnTo>
                  <a:pt x="17963" y="19945"/>
                </a:lnTo>
                <a:lnTo>
                  <a:pt x="17858" y="19824"/>
                </a:lnTo>
                <a:lnTo>
                  <a:pt x="17753" y="19697"/>
                </a:lnTo>
                <a:lnTo>
                  <a:pt x="17651" y="19564"/>
                </a:lnTo>
                <a:lnTo>
                  <a:pt x="17550" y="19426"/>
                </a:lnTo>
                <a:lnTo>
                  <a:pt x="17449" y="19281"/>
                </a:lnTo>
                <a:lnTo>
                  <a:pt x="17351" y="19136"/>
                </a:lnTo>
                <a:lnTo>
                  <a:pt x="17258" y="18979"/>
                </a:lnTo>
                <a:lnTo>
                  <a:pt x="17164" y="18815"/>
                </a:lnTo>
                <a:lnTo>
                  <a:pt x="17074" y="18646"/>
                </a:lnTo>
                <a:lnTo>
                  <a:pt x="16984" y="18465"/>
                </a:lnTo>
                <a:lnTo>
                  <a:pt x="16901" y="18284"/>
                </a:lnTo>
                <a:lnTo>
                  <a:pt x="16815" y="18097"/>
                </a:lnTo>
                <a:lnTo>
                  <a:pt x="16736" y="17891"/>
                </a:lnTo>
                <a:lnTo>
                  <a:pt x="16661" y="17692"/>
                </a:lnTo>
                <a:lnTo>
                  <a:pt x="16586" y="17474"/>
                </a:lnTo>
                <a:lnTo>
                  <a:pt x="16515" y="17263"/>
                </a:lnTo>
                <a:lnTo>
                  <a:pt x="16451" y="17034"/>
                </a:lnTo>
                <a:lnTo>
                  <a:pt x="16384" y="16798"/>
                </a:lnTo>
                <a:lnTo>
                  <a:pt x="16324" y="16556"/>
                </a:lnTo>
                <a:lnTo>
                  <a:pt x="16268" y="16303"/>
                </a:lnTo>
                <a:lnTo>
                  <a:pt x="16208" y="16043"/>
                </a:lnTo>
                <a:lnTo>
                  <a:pt x="16155" y="15765"/>
                </a:lnTo>
                <a:lnTo>
                  <a:pt x="16043" y="15203"/>
                </a:lnTo>
                <a:lnTo>
                  <a:pt x="15934" y="14611"/>
                </a:lnTo>
                <a:lnTo>
                  <a:pt x="15829" y="13989"/>
                </a:lnTo>
                <a:lnTo>
                  <a:pt x="15728" y="13349"/>
                </a:lnTo>
                <a:lnTo>
                  <a:pt x="15623" y="12691"/>
                </a:lnTo>
                <a:lnTo>
                  <a:pt x="15521" y="12020"/>
                </a:lnTo>
                <a:lnTo>
                  <a:pt x="15311" y="10643"/>
                </a:lnTo>
                <a:lnTo>
                  <a:pt x="15206" y="9942"/>
                </a:lnTo>
                <a:lnTo>
                  <a:pt x="14981" y="8541"/>
                </a:lnTo>
                <a:lnTo>
                  <a:pt x="14858" y="7852"/>
                </a:lnTo>
                <a:lnTo>
                  <a:pt x="14730" y="7164"/>
                </a:lnTo>
                <a:lnTo>
                  <a:pt x="14595" y="6487"/>
                </a:lnTo>
                <a:lnTo>
                  <a:pt x="14524" y="6155"/>
                </a:lnTo>
                <a:lnTo>
                  <a:pt x="14453" y="5829"/>
                </a:lnTo>
                <a:lnTo>
                  <a:pt x="14303" y="5189"/>
                </a:lnTo>
                <a:lnTo>
                  <a:pt x="14220" y="4874"/>
                </a:lnTo>
                <a:lnTo>
                  <a:pt x="14141" y="4566"/>
                </a:lnTo>
                <a:lnTo>
                  <a:pt x="13969" y="3974"/>
                </a:lnTo>
                <a:lnTo>
                  <a:pt x="13883" y="3685"/>
                </a:lnTo>
                <a:lnTo>
                  <a:pt x="13789" y="3407"/>
                </a:lnTo>
                <a:lnTo>
                  <a:pt x="13691" y="3135"/>
                </a:lnTo>
                <a:lnTo>
                  <a:pt x="13594" y="2869"/>
                </a:lnTo>
                <a:lnTo>
                  <a:pt x="13493" y="2615"/>
                </a:lnTo>
                <a:lnTo>
                  <a:pt x="13388" y="2368"/>
                </a:lnTo>
                <a:lnTo>
                  <a:pt x="13279" y="2132"/>
                </a:lnTo>
                <a:lnTo>
                  <a:pt x="13163" y="1915"/>
                </a:lnTo>
                <a:lnTo>
                  <a:pt x="13050" y="1697"/>
                </a:lnTo>
                <a:lnTo>
                  <a:pt x="12930" y="1486"/>
                </a:lnTo>
                <a:lnTo>
                  <a:pt x="12806" y="1299"/>
                </a:lnTo>
                <a:lnTo>
                  <a:pt x="12679" y="1117"/>
                </a:lnTo>
                <a:lnTo>
                  <a:pt x="12548" y="948"/>
                </a:lnTo>
                <a:lnTo>
                  <a:pt x="12409" y="791"/>
                </a:lnTo>
                <a:lnTo>
                  <a:pt x="12274" y="646"/>
                </a:lnTo>
                <a:lnTo>
                  <a:pt x="12128" y="513"/>
                </a:lnTo>
                <a:lnTo>
                  <a:pt x="12053" y="459"/>
                </a:lnTo>
                <a:lnTo>
                  <a:pt x="11978" y="399"/>
                </a:lnTo>
                <a:lnTo>
                  <a:pt x="11903" y="344"/>
                </a:lnTo>
                <a:lnTo>
                  <a:pt x="11745" y="248"/>
                </a:lnTo>
                <a:lnTo>
                  <a:pt x="11666" y="211"/>
                </a:lnTo>
                <a:lnTo>
                  <a:pt x="11584" y="169"/>
                </a:lnTo>
                <a:lnTo>
                  <a:pt x="11501" y="139"/>
                </a:lnTo>
                <a:lnTo>
                  <a:pt x="11423" y="103"/>
                </a:lnTo>
                <a:lnTo>
                  <a:pt x="11336" y="79"/>
                </a:lnTo>
                <a:lnTo>
                  <a:pt x="11246" y="60"/>
                </a:lnTo>
                <a:lnTo>
                  <a:pt x="11164" y="36"/>
                </a:lnTo>
                <a:lnTo>
                  <a:pt x="11074" y="18"/>
                </a:lnTo>
                <a:lnTo>
                  <a:pt x="10984" y="12"/>
                </a:lnTo>
                <a:lnTo>
                  <a:pt x="10890" y="6"/>
                </a:lnTo>
                <a:lnTo>
                  <a:pt x="10804" y="0"/>
                </a:lnTo>
                <a:lnTo>
                  <a:pt x="10616" y="12"/>
                </a:lnTo>
                <a:lnTo>
                  <a:pt x="10526" y="18"/>
                </a:lnTo>
                <a:lnTo>
                  <a:pt x="10436" y="36"/>
                </a:lnTo>
                <a:lnTo>
                  <a:pt x="10354" y="60"/>
                </a:lnTo>
                <a:lnTo>
                  <a:pt x="10268" y="79"/>
                </a:lnTo>
                <a:lnTo>
                  <a:pt x="10181" y="103"/>
                </a:lnTo>
                <a:lnTo>
                  <a:pt x="10099" y="139"/>
                </a:lnTo>
                <a:lnTo>
                  <a:pt x="10016" y="169"/>
                </a:lnTo>
                <a:lnTo>
                  <a:pt x="9934" y="211"/>
                </a:lnTo>
                <a:lnTo>
                  <a:pt x="9855" y="248"/>
                </a:lnTo>
                <a:lnTo>
                  <a:pt x="9776" y="296"/>
                </a:lnTo>
                <a:lnTo>
                  <a:pt x="9701" y="344"/>
                </a:lnTo>
                <a:lnTo>
                  <a:pt x="9623" y="399"/>
                </a:lnTo>
                <a:lnTo>
                  <a:pt x="9548" y="459"/>
                </a:lnTo>
                <a:lnTo>
                  <a:pt x="9473" y="513"/>
                </a:lnTo>
                <a:lnTo>
                  <a:pt x="9326" y="646"/>
                </a:lnTo>
                <a:lnTo>
                  <a:pt x="9191" y="791"/>
                </a:lnTo>
                <a:lnTo>
                  <a:pt x="9053" y="948"/>
                </a:lnTo>
                <a:lnTo>
                  <a:pt x="8921" y="1117"/>
                </a:lnTo>
                <a:lnTo>
                  <a:pt x="8794" y="1299"/>
                </a:lnTo>
                <a:lnTo>
                  <a:pt x="8670" y="1486"/>
                </a:lnTo>
                <a:lnTo>
                  <a:pt x="8550" y="1697"/>
                </a:lnTo>
                <a:lnTo>
                  <a:pt x="8438" y="1915"/>
                </a:lnTo>
                <a:lnTo>
                  <a:pt x="8321" y="2132"/>
                </a:lnTo>
                <a:lnTo>
                  <a:pt x="8213" y="2368"/>
                </a:lnTo>
                <a:lnTo>
                  <a:pt x="8108" y="2615"/>
                </a:lnTo>
                <a:lnTo>
                  <a:pt x="8006" y="2869"/>
                </a:lnTo>
                <a:lnTo>
                  <a:pt x="7909" y="3135"/>
                </a:lnTo>
                <a:lnTo>
                  <a:pt x="7811" y="3407"/>
                </a:lnTo>
                <a:lnTo>
                  <a:pt x="7721" y="3685"/>
                </a:lnTo>
                <a:lnTo>
                  <a:pt x="7631" y="3974"/>
                </a:lnTo>
                <a:lnTo>
                  <a:pt x="7459" y="4566"/>
                </a:lnTo>
                <a:lnTo>
                  <a:pt x="7380" y="4874"/>
                </a:lnTo>
                <a:lnTo>
                  <a:pt x="7301" y="5189"/>
                </a:lnTo>
                <a:lnTo>
                  <a:pt x="7223" y="5509"/>
                </a:lnTo>
                <a:lnTo>
                  <a:pt x="7148" y="5829"/>
                </a:lnTo>
                <a:lnTo>
                  <a:pt x="7080" y="6155"/>
                </a:lnTo>
                <a:lnTo>
                  <a:pt x="7005" y="6487"/>
                </a:lnTo>
                <a:lnTo>
                  <a:pt x="6870" y="7164"/>
                </a:lnTo>
                <a:lnTo>
                  <a:pt x="6746" y="7852"/>
                </a:lnTo>
                <a:lnTo>
                  <a:pt x="6626" y="8541"/>
                </a:lnTo>
                <a:lnTo>
                  <a:pt x="6506" y="9242"/>
                </a:lnTo>
                <a:lnTo>
                  <a:pt x="6289" y="10643"/>
                </a:lnTo>
                <a:lnTo>
                  <a:pt x="6079" y="12020"/>
                </a:lnTo>
                <a:lnTo>
                  <a:pt x="5978" y="12691"/>
                </a:lnTo>
                <a:lnTo>
                  <a:pt x="5876" y="13349"/>
                </a:lnTo>
                <a:lnTo>
                  <a:pt x="5771" y="13989"/>
                </a:lnTo>
                <a:lnTo>
                  <a:pt x="5666" y="14611"/>
                </a:lnTo>
                <a:lnTo>
                  <a:pt x="5558" y="15203"/>
                </a:lnTo>
                <a:lnTo>
                  <a:pt x="5449" y="15765"/>
                </a:lnTo>
                <a:lnTo>
                  <a:pt x="5393" y="16043"/>
                </a:lnTo>
                <a:lnTo>
                  <a:pt x="5333" y="16303"/>
                </a:lnTo>
                <a:lnTo>
                  <a:pt x="5276" y="16556"/>
                </a:lnTo>
                <a:lnTo>
                  <a:pt x="5216" y="16798"/>
                </a:lnTo>
                <a:lnTo>
                  <a:pt x="5149" y="17034"/>
                </a:lnTo>
                <a:lnTo>
                  <a:pt x="5085" y="17263"/>
                </a:lnTo>
                <a:lnTo>
                  <a:pt x="5018" y="17474"/>
                </a:lnTo>
                <a:lnTo>
                  <a:pt x="4943" y="17692"/>
                </a:lnTo>
                <a:lnTo>
                  <a:pt x="4868" y="17891"/>
                </a:lnTo>
                <a:lnTo>
                  <a:pt x="4785" y="18097"/>
                </a:lnTo>
                <a:lnTo>
                  <a:pt x="4699" y="18284"/>
                </a:lnTo>
                <a:lnTo>
                  <a:pt x="4616" y="18465"/>
                </a:lnTo>
                <a:lnTo>
                  <a:pt x="4530" y="18646"/>
                </a:lnTo>
                <a:lnTo>
                  <a:pt x="4436" y="18815"/>
                </a:lnTo>
                <a:lnTo>
                  <a:pt x="4342" y="18979"/>
                </a:lnTo>
                <a:lnTo>
                  <a:pt x="4249" y="19136"/>
                </a:lnTo>
                <a:lnTo>
                  <a:pt x="4151" y="19281"/>
                </a:lnTo>
                <a:lnTo>
                  <a:pt x="4050" y="19426"/>
                </a:lnTo>
                <a:lnTo>
                  <a:pt x="3956" y="19564"/>
                </a:lnTo>
                <a:lnTo>
                  <a:pt x="3847" y="19697"/>
                </a:lnTo>
                <a:lnTo>
                  <a:pt x="3746" y="19824"/>
                </a:lnTo>
                <a:lnTo>
                  <a:pt x="3641" y="19945"/>
                </a:lnTo>
                <a:lnTo>
                  <a:pt x="3533" y="20060"/>
                </a:lnTo>
                <a:lnTo>
                  <a:pt x="3428" y="20168"/>
                </a:lnTo>
                <a:lnTo>
                  <a:pt x="3319" y="20277"/>
                </a:lnTo>
                <a:lnTo>
                  <a:pt x="3214" y="20374"/>
                </a:lnTo>
                <a:lnTo>
                  <a:pt x="3105" y="20464"/>
                </a:lnTo>
                <a:lnTo>
                  <a:pt x="2993" y="20555"/>
                </a:lnTo>
                <a:lnTo>
                  <a:pt x="2880" y="20640"/>
                </a:lnTo>
                <a:lnTo>
                  <a:pt x="2663" y="20797"/>
                </a:lnTo>
                <a:lnTo>
                  <a:pt x="2554" y="20863"/>
                </a:lnTo>
                <a:lnTo>
                  <a:pt x="2333" y="20996"/>
                </a:lnTo>
                <a:lnTo>
                  <a:pt x="2119" y="21105"/>
                </a:lnTo>
                <a:lnTo>
                  <a:pt x="1909" y="21207"/>
                </a:lnTo>
                <a:lnTo>
                  <a:pt x="1703" y="21286"/>
                </a:lnTo>
                <a:lnTo>
                  <a:pt x="1500" y="21358"/>
                </a:lnTo>
                <a:lnTo>
                  <a:pt x="1309" y="21419"/>
                </a:lnTo>
                <a:lnTo>
                  <a:pt x="1121" y="21467"/>
                </a:lnTo>
                <a:lnTo>
                  <a:pt x="949" y="21509"/>
                </a:lnTo>
                <a:lnTo>
                  <a:pt x="787" y="21540"/>
                </a:lnTo>
                <a:lnTo>
                  <a:pt x="634" y="21564"/>
                </a:lnTo>
                <a:lnTo>
                  <a:pt x="495" y="21582"/>
                </a:lnTo>
                <a:lnTo>
                  <a:pt x="367" y="21588"/>
                </a:lnTo>
                <a:lnTo>
                  <a:pt x="169" y="21600"/>
                </a:lnTo>
                <a:lnTo>
                  <a:pt x="45" y="21594"/>
                </a:lnTo>
                <a:lnTo>
                  <a:pt x="0" y="21594"/>
                </a:lnTo>
                <a:lnTo>
                  <a:pt x="21600" y="21594"/>
                </a:lnTo>
                <a:close/>
              </a:path>
            </a:pathLst>
          </a:custGeom>
          <a:solidFill>
            <a:schemeClr val="accent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55" name="Text Box 4" descr="TextBox 8"/>
          <p:cNvSpPr txBox="1">
            <a:spLocks/>
          </p:cNvSpPr>
          <p:nvPr/>
        </p:nvSpPr>
        <p:spPr bwMode="auto">
          <a:xfrm>
            <a:off x="2627784" y="3212307"/>
            <a:ext cx="388144" cy="198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1" algn="ctr"/>
            <a:r>
              <a:rPr lang="en-US" altLang="zh-CN" sz="1725" dirty="0">
                <a:solidFill>
                  <a:srgbClr val="808080"/>
                </a:solidFill>
                <a:latin typeface="微软雅黑" panose="020B0503020204020204" pitchFamily="34" charset="-122"/>
                <a:ea typeface="微软雅黑" panose="020B0503020204020204" pitchFamily="34" charset="-122"/>
                <a:cs typeface="PangMenZhengDao"/>
                <a:sym typeface="PangMenZhengDao"/>
              </a:rPr>
              <a:t>4+</a:t>
            </a:r>
            <a:r>
              <a:rPr lang="zh-CN" altLang="en-US" sz="1725" dirty="0">
                <a:solidFill>
                  <a:srgbClr val="808080"/>
                </a:solidFill>
                <a:latin typeface="微软雅黑" panose="020B0503020204020204" pitchFamily="34" charset="-122"/>
                <a:ea typeface="微软雅黑" panose="020B0503020204020204" pitchFamily="34" charset="-122"/>
                <a:cs typeface="PangMenZhengDao"/>
                <a:sym typeface="PangMenZhengDao"/>
              </a:rPr>
              <a:t>万</a:t>
            </a:r>
            <a:endParaRPr lang="zh-CN" altLang="zh-CN" sz="1725" dirty="0">
              <a:solidFill>
                <a:srgbClr val="808080"/>
              </a:solidFill>
              <a:latin typeface="微软雅黑" panose="020B0503020204020204" pitchFamily="34" charset="-122"/>
              <a:ea typeface="微软雅黑" panose="020B0503020204020204" pitchFamily="34" charset="-122"/>
              <a:cs typeface="PangMenZhengDao"/>
              <a:sym typeface="PangMenZhengDao"/>
            </a:endParaRPr>
          </a:p>
        </p:txBody>
      </p:sp>
      <p:sp>
        <p:nvSpPr>
          <p:cNvPr id="27656" name="AutoShape 5" descr="Freeform: Shape 4"/>
          <p:cNvSpPr>
            <a:spLocks/>
          </p:cNvSpPr>
          <p:nvPr/>
        </p:nvSpPr>
        <p:spPr bwMode="auto">
          <a:xfrm>
            <a:off x="3814762" y="1940719"/>
            <a:ext cx="1824038" cy="199429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4"/>
                </a:moveTo>
                <a:lnTo>
                  <a:pt x="21555" y="21594"/>
                </a:lnTo>
                <a:lnTo>
                  <a:pt x="21431" y="21600"/>
                </a:lnTo>
                <a:lnTo>
                  <a:pt x="21233" y="21588"/>
                </a:lnTo>
                <a:lnTo>
                  <a:pt x="21105" y="21582"/>
                </a:lnTo>
                <a:lnTo>
                  <a:pt x="20966" y="21564"/>
                </a:lnTo>
                <a:lnTo>
                  <a:pt x="20816" y="21540"/>
                </a:lnTo>
                <a:lnTo>
                  <a:pt x="20651" y="21509"/>
                </a:lnTo>
                <a:lnTo>
                  <a:pt x="20479" y="21467"/>
                </a:lnTo>
                <a:lnTo>
                  <a:pt x="20295" y="21419"/>
                </a:lnTo>
                <a:lnTo>
                  <a:pt x="20100" y="21358"/>
                </a:lnTo>
                <a:lnTo>
                  <a:pt x="19898" y="21286"/>
                </a:lnTo>
                <a:lnTo>
                  <a:pt x="19691" y="21207"/>
                </a:lnTo>
                <a:lnTo>
                  <a:pt x="19481" y="21105"/>
                </a:lnTo>
                <a:lnTo>
                  <a:pt x="19268" y="20996"/>
                </a:lnTo>
                <a:lnTo>
                  <a:pt x="19046" y="20863"/>
                </a:lnTo>
                <a:lnTo>
                  <a:pt x="18938" y="20797"/>
                </a:lnTo>
                <a:lnTo>
                  <a:pt x="18720" y="20640"/>
                </a:lnTo>
                <a:lnTo>
                  <a:pt x="18611" y="20555"/>
                </a:lnTo>
                <a:lnTo>
                  <a:pt x="18499" y="20464"/>
                </a:lnTo>
                <a:lnTo>
                  <a:pt x="18390" y="20374"/>
                </a:lnTo>
                <a:lnTo>
                  <a:pt x="18281" y="20277"/>
                </a:lnTo>
                <a:lnTo>
                  <a:pt x="18173" y="20168"/>
                </a:lnTo>
                <a:lnTo>
                  <a:pt x="18068" y="20060"/>
                </a:lnTo>
                <a:lnTo>
                  <a:pt x="17963" y="19945"/>
                </a:lnTo>
                <a:lnTo>
                  <a:pt x="17858" y="19824"/>
                </a:lnTo>
                <a:lnTo>
                  <a:pt x="17753" y="19697"/>
                </a:lnTo>
                <a:lnTo>
                  <a:pt x="17651" y="19564"/>
                </a:lnTo>
                <a:lnTo>
                  <a:pt x="17550" y="19426"/>
                </a:lnTo>
                <a:lnTo>
                  <a:pt x="17449" y="19281"/>
                </a:lnTo>
                <a:lnTo>
                  <a:pt x="17351" y="19136"/>
                </a:lnTo>
                <a:lnTo>
                  <a:pt x="17258" y="18979"/>
                </a:lnTo>
                <a:lnTo>
                  <a:pt x="17164" y="18815"/>
                </a:lnTo>
                <a:lnTo>
                  <a:pt x="17074" y="18646"/>
                </a:lnTo>
                <a:lnTo>
                  <a:pt x="16984" y="18465"/>
                </a:lnTo>
                <a:lnTo>
                  <a:pt x="16901" y="18284"/>
                </a:lnTo>
                <a:lnTo>
                  <a:pt x="16815" y="18097"/>
                </a:lnTo>
                <a:lnTo>
                  <a:pt x="16736" y="17891"/>
                </a:lnTo>
                <a:lnTo>
                  <a:pt x="16661" y="17692"/>
                </a:lnTo>
                <a:lnTo>
                  <a:pt x="16586" y="17474"/>
                </a:lnTo>
                <a:lnTo>
                  <a:pt x="16515" y="17263"/>
                </a:lnTo>
                <a:lnTo>
                  <a:pt x="16451" y="17034"/>
                </a:lnTo>
                <a:lnTo>
                  <a:pt x="16384" y="16798"/>
                </a:lnTo>
                <a:lnTo>
                  <a:pt x="16324" y="16556"/>
                </a:lnTo>
                <a:lnTo>
                  <a:pt x="16268" y="16303"/>
                </a:lnTo>
                <a:lnTo>
                  <a:pt x="16208" y="16043"/>
                </a:lnTo>
                <a:lnTo>
                  <a:pt x="16155" y="15765"/>
                </a:lnTo>
                <a:lnTo>
                  <a:pt x="16043" y="15203"/>
                </a:lnTo>
                <a:lnTo>
                  <a:pt x="15934" y="14611"/>
                </a:lnTo>
                <a:lnTo>
                  <a:pt x="15829" y="13989"/>
                </a:lnTo>
                <a:lnTo>
                  <a:pt x="15728" y="13349"/>
                </a:lnTo>
                <a:lnTo>
                  <a:pt x="15623" y="12691"/>
                </a:lnTo>
                <a:lnTo>
                  <a:pt x="15521" y="12020"/>
                </a:lnTo>
                <a:lnTo>
                  <a:pt x="15311" y="10643"/>
                </a:lnTo>
                <a:lnTo>
                  <a:pt x="15206" y="9942"/>
                </a:lnTo>
                <a:lnTo>
                  <a:pt x="14981" y="8541"/>
                </a:lnTo>
                <a:lnTo>
                  <a:pt x="14858" y="7852"/>
                </a:lnTo>
                <a:lnTo>
                  <a:pt x="14730" y="7164"/>
                </a:lnTo>
                <a:lnTo>
                  <a:pt x="14595" y="6487"/>
                </a:lnTo>
                <a:lnTo>
                  <a:pt x="14524" y="6155"/>
                </a:lnTo>
                <a:lnTo>
                  <a:pt x="14453" y="5829"/>
                </a:lnTo>
                <a:lnTo>
                  <a:pt x="14303" y="5189"/>
                </a:lnTo>
                <a:lnTo>
                  <a:pt x="14220" y="4874"/>
                </a:lnTo>
                <a:lnTo>
                  <a:pt x="14141" y="4566"/>
                </a:lnTo>
                <a:lnTo>
                  <a:pt x="13969" y="3974"/>
                </a:lnTo>
                <a:lnTo>
                  <a:pt x="13883" y="3685"/>
                </a:lnTo>
                <a:lnTo>
                  <a:pt x="13789" y="3407"/>
                </a:lnTo>
                <a:lnTo>
                  <a:pt x="13691" y="3135"/>
                </a:lnTo>
                <a:lnTo>
                  <a:pt x="13594" y="2869"/>
                </a:lnTo>
                <a:lnTo>
                  <a:pt x="13493" y="2615"/>
                </a:lnTo>
                <a:lnTo>
                  <a:pt x="13388" y="2368"/>
                </a:lnTo>
                <a:lnTo>
                  <a:pt x="13279" y="2132"/>
                </a:lnTo>
                <a:lnTo>
                  <a:pt x="13163" y="1915"/>
                </a:lnTo>
                <a:lnTo>
                  <a:pt x="13050" y="1697"/>
                </a:lnTo>
                <a:lnTo>
                  <a:pt x="12930" y="1486"/>
                </a:lnTo>
                <a:lnTo>
                  <a:pt x="12806" y="1299"/>
                </a:lnTo>
                <a:lnTo>
                  <a:pt x="12679" y="1117"/>
                </a:lnTo>
                <a:lnTo>
                  <a:pt x="12548" y="948"/>
                </a:lnTo>
                <a:lnTo>
                  <a:pt x="12409" y="791"/>
                </a:lnTo>
                <a:lnTo>
                  <a:pt x="12274" y="646"/>
                </a:lnTo>
                <a:lnTo>
                  <a:pt x="12128" y="513"/>
                </a:lnTo>
                <a:lnTo>
                  <a:pt x="12053" y="459"/>
                </a:lnTo>
                <a:lnTo>
                  <a:pt x="11978" y="399"/>
                </a:lnTo>
                <a:lnTo>
                  <a:pt x="11903" y="344"/>
                </a:lnTo>
                <a:lnTo>
                  <a:pt x="11745" y="248"/>
                </a:lnTo>
                <a:lnTo>
                  <a:pt x="11666" y="211"/>
                </a:lnTo>
                <a:lnTo>
                  <a:pt x="11584" y="169"/>
                </a:lnTo>
                <a:lnTo>
                  <a:pt x="11501" y="139"/>
                </a:lnTo>
                <a:lnTo>
                  <a:pt x="11423" y="103"/>
                </a:lnTo>
                <a:lnTo>
                  <a:pt x="11336" y="79"/>
                </a:lnTo>
                <a:lnTo>
                  <a:pt x="11246" y="60"/>
                </a:lnTo>
                <a:lnTo>
                  <a:pt x="11164" y="36"/>
                </a:lnTo>
                <a:lnTo>
                  <a:pt x="11074" y="18"/>
                </a:lnTo>
                <a:lnTo>
                  <a:pt x="10984" y="12"/>
                </a:lnTo>
                <a:lnTo>
                  <a:pt x="10890" y="6"/>
                </a:lnTo>
                <a:lnTo>
                  <a:pt x="10804" y="0"/>
                </a:lnTo>
                <a:lnTo>
                  <a:pt x="10616" y="12"/>
                </a:lnTo>
                <a:lnTo>
                  <a:pt x="10526" y="18"/>
                </a:lnTo>
                <a:lnTo>
                  <a:pt x="10436" y="36"/>
                </a:lnTo>
                <a:lnTo>
                  <a:pt x="10354" y="60"/>
                </a:lnTo>
                <a:lnTo>
                  <a:pt x="10268" y="79"/>
                </a:lnTo>
                <a:lnTo>
                  <a:pt x="10181" y="103"/>
                </a:lnTo>
                <a:lnTo>
                  <a:pt x="10099" y="139"/>
                </a:lnTo>
                <a:lnTo>
                  <a:pt x="10016" y="169"/>
                </a:lnTo>
                <a:lnTo>
                  <a:pt x="9934" y="211"/>
                </a:lnTo>
                <a:lnTo>
                  <a:pt x="9855" y="248"/>
                </a:lnTo>
                <a:lnTo>
                  <a:pt x="9776" y="296"/>
                </a:lnTo>
                <a:lnTo>
                  <a:pt x="9701" y="344"/>
                </a:lnTo>
                <a:lnTo>
                  <a:pt x="9623" y="399"/>
                </a:lnTo>
                <a:lnTo>
                  <a:pt x="9548" y="459"/>
                </a:lnTo>
                <a:lnTo>
                  <a:pt x="9473" y="513"/>
                </a:lnTo>
                <a:lnTo>
                  <a:pt x="9326" y="646"/>
                </a:lnTo>
                <a:lnTo>
                  <a:pt x="9191" y="791"/>
                </a:lnTo>
                <a:lnTo>
                  <a:pt x="9053" y="948"/>
                </a:lnTo>
                <a:lnTo>
                  <a:pt x="8921" y="1117"/>
                </a:lnTo>
                <a:lnTo>
                  <a:pt x="8794" y="1299"/>
                </a:lnTo>
                <a:lnTo>
                  <a:pt x="8670" y="1486"/>
                </a:lnTo>
                <a:lnTo>
                  <a:pt x="8550" y="1697"/>
                </a:lnTo>
                <a:lnTo>
                  <a:pt x="8438" y="1915"/>
                </a:lnTo>
                <a:lnTo>
                  <a:pt x="8321" y="2132"/>
                </a:lnTo>
                <a:lnTo>
                  <a:pt x="8213" y="2368"/>
                </a:lnTo>
                <a:lnTo>
                  <a:pt x="8108" y="2615"/>
                </a:lnTo>
                <a:lnTo>
                  <a:pt x="8006" y="2869"/>
                </a:lnTo>
                <a:lnTo>
                  <a:pt x="7909" y="3135"/>
                </a:lnTo>
                <a:lnTo>
                  <a:pt x="7811" y="3407"/>
                </a:lnTo>
                <a:lnTo>
                  <a:pt x="7721" y="3685"/>
                </a:lnTo>
                <a:lnTo>
                  <a:pt x="7631" y="3974"/>
                </a:lnTo>
                <a:lnTo>
                  <a:pt x="7459" y="4566"/>
                </a:lnTo>
                <a:lnTo>
                  <a:pt x="7380" y="4874"/>
                </a:lnTo>
                <a:lnTo>
                  <a:pt x="7301" y="5189"/>
                </a:lnTo>
                <a:lnTo>
                  <a:pt x="7223" y="5509"/>
                </a:lnTo>
                <a:lnTo>
                  <a:pt x="7148" y="5829"/>
                </a:lnTo>
                <a:lnTo>
                  <a:pt x="7080" y="6155"/>
                </a:lnTo>
                <a:lnTo>
                  <a:pt x="7005" y="6487"/>
                </a:lnTo>
                <a:lnTo>
                  <a:pt x="6870" y="7164"/>
                </a:lnTo>
                <a:lnTo>
                  <a:pt x="6746" y="7852"/>
                </a:lnTo>
                <a:lnTo>
                  <a:pt x="6626" y="8541"/>
                </a:lnTo>
                <a:lnTo>
                  <a:pt x="6506" y="9242"/>
                </a:lnTo>
                <a:lnTo>
                  <a:pt x="6289" y="10643"/>
                </a:lnTo>
                <a:lnTo>
                  <a:pt x="6079" y="12020"/>
                </a:lnTo>
                <a:lnTo>
                  <a:pt x="5978" y="12691"/>
                </a:lnTo>
                <a:lnTo>
                  <a:pt x="5876" y="13349"/>
                </a:lnTo>
                <a:lnTo>
                  <a:pt x="5771" y="13989"/>
                </a:lnTo>
                <a:lnTo>
                  <a:pt x="5666" y="14611"/>
                </a:lnTo>
                <a:lnTo>
                  <a:pt x="5558" y="15203"/>
                </a:lnTo>
                <a:lnTo>
                  <a:pt x="5449" y="15765"/>
                </a:lnTo>
                <a:lnTo>
                  <a:pt x="5393" y="16043"/>
                </a:lnTo>
                <a:lnTo>
                  <a:pt x="5333" y="16303"/>
                </a:lnTo>
                <a:lnTo>
                  <a:pt x="5276" y="16556"/>
                </a:lnTo>
                <a:lnTo>
                  <a:pt x="5216" y="16798"/>
                </a:lnTo>
                <a:lnTo>
                  <a:pt x="5149" y="17034"/>
                </a:lnTo>
                <a:lnTo>
                  <a:pt x="5085" y="17263"/>
                </a:lnTo>
                <a:lnTo>
                  <a:pt x="5018" y="17474"/>
                </a:lnTo>
                <a:lnTo>
                  <a:pt x="4943" y="17692"/>
                </a:lnTo>
                <a:lnTo>
                  <a:pt x="4868" y="17891"/>
                </a:lnTo>
                <a:lnTo>
                  <a:pt x="4785" y="18097"/>
                </a:lnTo>
                <a:lnTo>
                  <a:pt x="4699" y="18284"/>
                </a:lnTo>
                <a:lnTo>
                  <a:pt x="4616" y="18465"/>
                </a:lnTo>
                <a:lnTo>
                  <a:pt x="4530" y="18646"/>
                </a:lnTo>
                <a:lnTo>
                  <a:pt x="4436" y="18815"/>
                </a:lnTo>
                <a:lnTo>
                  <a:pt x="4342" y="18979"/>
                </a:lnTo>
                <a:lnTo>
                  <a:pt x="4249" y="19136"/>
                </a:lnTo>
                <a:lnTo>
                  <a:pt x="4151" y="19281"/>
                </a:lnTo>
                <a:lnTo>
                  <a:pt x="4050" y="19426"/>
                </a:lnTo>
                <a:lnTo>
                  <a:pt x="3956" y="19564"/>
                </a:lnTo>
                <a:lnTo>
                  <a:pt x="3847" y="19697"/>
                </a:lnTo>
                <a:lnTo>
                  <a:pt x="3746" y="19824"/>
                </a:lnTo>
                <a:lnTo>
                  <a:pt x="3641" y="19945"/>
                </a:lnTo>
                <a:lnTo>
                  <a:pt x="3533" y="20060"/>
                </a:lnTo>
                <a:lnTo>
                  <a:pt x="3428" y="20168"/>
                </a:lnTo>
                <a:lnTo>
                  <a:pt x="3319" y="20277"/>
                </a:lnTo>
                <a:lnTo>
                  <a:pt x="3214" y="20374"/>
                </a:lnTo>
                <a:lnTo>
                  <a:pt x="3105" y="20464"/>
                </a:lnTo>
                <a:lnTo>
                  <a:pt x="2993" y="20555"/>
                </a:lnTo>
                <a:lnTo>
                  <a:pt x="2880" y="20640"/>
                </a:lnTo>
                <a:lnTo>
                  <a:pt x="2663" y="20797"/>
                </a:lnTo>
                <a:lnTo>
                  <a:pt x="2554" y="20863"/>
                </a:lnTo>
                <a:lnTo>
                  <a:pt x="2333" y="20996"/>
                </a:lnTo>
                <a:lnTo>
                  <a:pt x="2119" y="21105"/>
                </a:lnTo>
                <a:lnTo>
                  <a:pt x="1909" y="21207"/>
                </a:lnTo>
                <a:lnTo>
                  <a:pt x="1703" y="21286"/>
                </a:lnTo>
                <a:lnTo>
                  <a:pt x="1500" y="21358"/>
                </a:lnTo>
                <a:lnTo>
                  <a:pt x="1309" y="21419"/>
                </a:lnTo>
                <a:lnTo>
                  <a:pt x="1121" y="21467"/>
                </a:lnTo>
                <a:lnTo>
                  <a:pt x="949" y="21509"/>
                </a:lnTo>
                <a:lnTo>
                  <a:pt x="787" y="21540"/>
                </a:lnTo>
                <a:lnTo>
                  <a:pt x="634" y="21564"/>
                </a:lnTo>
                <a:lnTo>
                  <a:pt x="495" y="21582"/>
                </a:lnTo>
                <a:lnTo>
                  <a:pt x="367" y="21588"/>
                </a:lnTo>
                <a:lnTo>
                  <a:pt x="169" y="21600"/>
                </a:lnTo>
                <a:lnTo>
                  <a:pt x="45" y="21594"/>
                </a:lnTo>
                <a:lnTo>
                  <a:pt x="0" y="21594"/>
                </a:lnTo>
                <a:lnTo>
                  <a:pt x="21600" y="21594"/>
                </a:lnTo>
                <a:close/>
              </a:path>
            </a:pathLst>
          </a:custGeom>
          <a:solidFill>
            <a:srgbClr val="4687B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57" name="Text Box 6" descr="TextBox 9"/>
          <p:cNvSpPr txBox="1">
            <a:spLocks/>
          </p:cNvSpPr>
          <p:nvPr/>
        </p:nvSpPr>
        <p:spPr bwMode="auto">
          <a:xfrm>
            <a:off x="4162896" y="1650206"/>
            <a:ext cx="769144"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1" algn="ctr"/>
            <a:r>
              <a:rPr lang="en-US" altLang="zh-CN" sz="1725" dirty="0">
                <a:solidFill>
                  <a:srgbClr val="808080"/>
                </a:solidFill>
                <a:latin typeface="微软雅黑" panose="020B0503020204020204" pitchFamily="34" charset="-122"/>
                <a:ea typeface="微软雅黑" panose="020B0503020204020204" pitchFamily="34" charset="-122"/>
                <a:cs typeface="PangMenZhengDao"/>
                <a:sym typeface="PangMenZhengDao"/>
              </a:rPr>
              <a:t>95+</a:t>
            </a:r>
            <a:r>
              <a:rPr lang="zh-CN" altLang="en-US" sz="1725" dirty="0">
                <a:solidFill>
                  <a:srgbClr val="808080"/>
                </a:solidFill>
                <a:latin typeface="微软雅黑" panose="020B0503020204020204" pitchFamily="34" charset="-122"/>
                <a:ea typeface="微软雅黑" panose="020B0503020204020204" pitchFamily="34" charset="-122"/>
                <a:cs typeface="PangMenZhengDao"/>
                <a:sym typeface="PangMenZhengDao"/>
              </a:rPr>
              <a:t>万次</a:t>
            </a:r>
            <a:endParaRPr lang="zh-CN" altLang="zh-CN" sz="1725" dirty="0">
              <a:solidFill>
                <a:srgbClr val="808080"/>
              </a:solidFill>
              <a:latin typeface="微软雅黑" panose="020B0503020204020204" pitchFamily="34" charset="-122"/>
              <a:ea typeface="微软雅黑" panose="020B0503020204020204" pitchFamily="34" charset="-122"/>
              <a:cs typeface="PangMenZhengDao"/>
              <a:sym typeface="PangMenZhengDao"/>
            </a:endParaRPr>
          </a:p>
        </p:txBody>
      </p:sp>
      <p:sp>
        <p:nvSpPr>
          <p:cNvPr id="27658" name="AutoShape 7" descr="Freeform: Shape 5"/>
          <p:cNvSpPr>
            <a:spLocks/>
          </p:cNvSpPr>
          <p:nvPr/>
        </p:nvSpPr>
        <p:spPr bwMode="auto">
          <a:xfrm>
            <a:off x="5413773" y="2752725"/>
            <a:ext cx="1825228" cy="118229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4"/>
                </a:moveTo>
                <a:lnTo>
                  <a:pt x="21555" y="21594"/>
                </a:lnTo>
                <a:lnTo>
                  <a:pt x="21431" y="21600"/>
                </a:lnTo>
                <a:lnTo>
                  <a:pt x="21233" y="21588"/>
                </a:lnTo>
                <a:lnTo>
                  <a:pt x="21105" y="21582"/>
                </a:lnTo>
                <a:lnTo>
                  <a:pt x="20966" y="21564"/>
                </a:lnTo>
                <a:lnTo>
                  <a:pt x="20816" y="21540"/>
                </a:lnTo>
                <a:lnTo>
                  <a:pt x="20651" y="21509"/>
                </a:lnTo>
                <a:lnTo>
                  <a:pt x="20479" y="21467"/>
                </a:lnTo>
                <a:lnTo>
                  <a:pt x="20295" y="21419"/>
                </a:lnTo>
                <a:lnTo>
                  <a:pt x="20100" y="21358"/>
                </a:lnTo>
                <a:lnTo>
                  <a:pt x="19898" y="21286"/>
                </a:lnTo>
                <a:lnTo>
                  <a:pt x="19691" y="21207"/>
                </a:lnTo>
                <a:lnTo>
                  <a:pt x="19481" y="21105"/>
                </a:lnTo>
                <a:lnTo>
                  <a:pt x="19268" y="20996"/>
                </a:lnTo>
                <a:lnTo>
                  <a:pt x="19046" y="20863"/>
                </a:lnTo>
                <a:lnTo>
                  <a:pt x="18938" y="20797"/>
                </a:lnTo>
                <a:lnTo>
                  <a:pt x="18720" y="20640"/>
                </a:lnTo>
                <a:lnTo>
                  <a:pt x="18611" y="20555"/>
                </a:lnTo>
                <a:lnTo>
                  <a:pt x="18499" y="20464"/>
                </a:lnTo>
                <a:lnTo>
                  <a:pt x="18390" y="20374"/>
                </a:lnTo>
                <a:lnTo>
                  <a:pt x="18281" y="20277"/>
                </a:lnTo>
                <a:lnTo>
                  <a:pt x="18173" y="20168"/>
                </a:lnTo>
                <a:lnTo>
                  <a:pt x="18068" y="20060"/>
                </a:lnTo>
                <a:lnTo>
                  <a:pt x="17963" y="19945"/>
                </a:lnTo>
                <a:lnTo>
                  <a:pt x="17858" y="19824"/>
                </a:lnTo>
                <a:lnTo>
                  <a:pt x="17753" y="19697"/>
                </a:lnTo>
                <a:lnTo>
                  <a:pt x="17651" y="19564"/>
                </a:lnTo>
                <a:lnTo>
                  <a:pt x="17550" y="19426"/>
                </a:lnTo>
                <a:lnTo>
                  <a:pt x="17449" y="19281"/>
                </a:lnTo>
                <a:lnTo>
                  <a:pt x="17351" y="19136"/>
                </a:lnTo>
                <a:lnTo>
                  <a:pt x="17258" y="18979"/>
                </a:lnTo>
                <a:lnTo>
                  <a:pt x="17164" y="18815"/>
                </a:lnTo>
                <a:lnTo>
                  <a:pt x="17074" y="18646"/>
                </a:lnTo>
                <a:lnTo>
                  <a:pt x="16984" y="18465"/>
                </a:lnTo>
                <a:lnTo>
                  <a:pt x="16901" y="18284"/>
                </a:lnTo>
                <a:lnTo>
                  <a:pt x="16815" y="18097"/>
                </a:lnTo>
                <a:lnTo>
                  <a:pt x="16736" y="17891"/>
                </a:lnTo>
                <a:lnTo>
                  <a:pt x="16661" y="17692"/>
                </a:lnTo>
                <a:lnTo>
                  <a:pt x="16586" y="17474"/>
                </a:lnTo>
                <a:lnTo>
                  <a:pt x="16515" y="17263"/>
                </a:lnTo>
                <a:lnTo>
                  <a:pt x="16451" y="17034"/>
                </a:lnTo>
                <a:lnTo>
                  <a:pt x="16384" y="16798"/>
                </a:lnTo>
                <a:lnTo>
                  <a:pt x="16324" y="16556"/>
                </a:lnTo>
                <a:lnTo>
                  <a:pt x="16268" y="16303"/>
                </a:lnTo>
                <a:lnTo>
                  <a:pt x="16208" y="16043"/>
                </a:lnTo>
                <a:lnTo>
                  <a:pt x="16155" y="15765"/>
                </a:lnTo>
                <a:lnTo>
                  <a:pt x="16043" y="15203"/>
                </a:lnTo>
                <a:lnTo>
                  <a:pt x="15934" y="14611"/>
                </a:lnTo>
                <a:lnTo>
                  <a:pt x="15829" y="13989"/>
                </a:lnTo>
                <a:lnTo>
                  <a:pt x="15728" y="13349"/>
                </a:lnTo>
                <a:lnTo>
                  <a:pt x="15623" y="12691"/>
                </a:lnTo>
                <a:lnTo>
                  <a:pt x="15521" y="12020"/>
                </a:lnTo>
                <a:lnTo>
                  <a:pt x="15311" y="10643"/>
                </a:lnTo>
                <a:lnTo>
                  <a:pt x="15206" y="9942"/>
                </a:lnTo>
                <a:lnTo>
                  <a:pt x="14981" y="8541"/>
                </a:lnTo>
                <a:lnTo>
                  <a:pt x="14858" y="7852"/>
                </a:lnTo>
                <a:lnTo>
                  <a:pt x="14730" y="7164"/>
                </a:lnTo>
                <a:lnTo>
                  <a:pt x="14595" y="6487"/>
                </a:lnTo>
                <a:lnTo>
                  <a:pt x="14524" y="6155"/>
                </a:lnTo>
                <a:lnTo>
                  <a:pt x="14453" y="5829"/>
                </a:lnTo>
                <a:lnTo>
                  <a:pt x="14303" y="5189"/>
                </a:lnTo>
                <a:lnTo>
                  <a:pt x="14220" y="4874"/>
                </a:lnTo>
                <a:lnTo>
                  <a:pt x="14141" y="4566"/>
                </a:lnTo>
                <a:lnTo>
                  <a:pt x="13969" y="3974"/>
                </a:lnTo>
                <a:lnTo>
                  <a:pt x="13883" y="3685"/>
                </a:lnTo>
                <a:lnTo>
                  <a:pt x="13789" y="3407"/>
                </a:lnTo>
                <a:lnTo>
                  <a:pt x="13691" y="3135"/>
                </a:lnTo>
                <a:lnTo>
                  <a:pt x="13594" y="2869"/>
                </a:lnTo>
                <a:lnTo>
                  <a:pt x="13493" y="2615"/>
                </a:lnTo>
                <a:lnTo>
                  <a:pt x="13388" y="2368"/>
                </a:lnTo>
                <a:lnTo>
                  <a:pt x="13279" y="2132"/>
                </a:lnTo>
                <a:lnTo>
                  <a:pt x="13163" y="1915"/>
                </a:lnTo>
                <a:lnTo>
                  <a:pt x="13050" y="1697"/>
                </a:lnTo>
                <a:lnTo>
                  <a:pt x="12930" y="1486"/>
                </a:lnTo>
                <a:lnTo>
                  <a:pt x="12806" y="1299"/>
                </a:lnTo>
                <a:lnTo>
                  <a:pt x="12679" y="1117"/>
                </a:lnTo>
                <a:lnTo>
                  <a:pt x="12548" y="948"/>
                </a:lnTo>
                <a:lnTo>
                  <a:pt x="12409" y="791"/>
                </a:lnTo>
                <a:lnTo>
                  <a:pt x="12274" y="646"/>
                </a:lnTo>
                <a:lnTo>
                  <a:pt x="12128" y="513"/>
                </a:lnTo>
                <a:lnTo>
                  <a:pt x="12053" y="459"/>
                </a:lnTo>
                <a:lnTo>
                  <a:pt x="11978" y="399"/>
                </a:lnTo>
                <a:lnTo>
                  <a:pt x="11903" y="344"/>
                </a:lnTo>
                <a:lnTo>
                  <a:pt x="11745" y="248"/>
                </a:lnTo>
                <a:lnTo>
                  <a:pt x="11666" y="211"/>
                </a:lnTo>
                <a:lnTo>
                  <a:pt x="11584" y="169"/>
                </a:lnTo>
                <a:lnTo>
                  <a:pt x="11501" y="139"/>
                </a:lnTo>
                <a:lnTo>
                  <a:pt x="11423" y="103"/>
                </a:lnTo>
                <a:lnTo>
                  <a:pt x="11336" y="79"/>
                </a:lnTo>
                <a:lnTo>
                  <a:pt x="11246" y="60"/>
                </a:lnTo>
                <a:lnTo>
                  <a:pt x="11164" y="36"/>
                </a:lnTo>
                <a:lnTo>
                  <a:pt x="11074" y="18"/>
                </a:lnTo>
                <a:lnTo>
                  <a:pt x="10984" y="12"/>
                </a:lnTo>
                <a:lnTo>
                  <a:pt x="10890" y="6"/>
                </a:lnTo>
                <a:lnTo>
                  <a:pt x="10804" y="0"/>
                </a:lnTo>
                <a:lnTo>
                  <a:pt x="10616" y="12"/>
                </a:lnTo>
                <a:lnTo>
                  <a:pt x="10526" y="18"/>
                </a:lnTo>
                <a:lnTo>
                  <a:pt x="10436" y="36"/>
                </a:lnTo>
                <a:lnTo>
                  <a:pt x="10354" y="60"/>
                </a:lnTo>
                <a:lnTo>
                  <a:pt x="10268" y="79"/>
                </a:lnTo>
                <a:lnTo>
                  <a:pt x="10181" y="103"/>
                </a:lnTo>
                <a:lnTo>
                  <a:pt x="10099" y="139"/>
                </a:lnTo>
                <a:lnTo>
                  <a:pt x="10016" y="169"/>
                </a:lnTo>
                <a:lnTo>
                  <a:pt x="9934" y="211"/>
                </a:lnTo>
                <a:lnTo>
                  <a:pt x="9855" y="248"/>
                </a:lnTo>
                <a:lnTo>
                  <a:pt x="9776" y="296"/>
                </a:lnTo>
                <a:lnTo>
                  <a:pt x="9701" y="344"/>
                </a:lnTo>
                <a:lnTo>
                  <a:pt x="9623" y="399"/>
                </a:lnTo>
                <a:lnTo>
                  <a:pt x="9548" y="459"/>
                </a:lnTo>
                <a:lnTo>
                  <a:pt x="9473" y="513"/>
                </a:lnTo>
                <a:lnTo>
                  <a:pt x="9326" y="646"/>
                </a:lnTo>
                <a:lnTo>
                  <a:pt x="9191" y="791"/>
                </a:lnTo>
                <a:lnTo>
                  <a:pt x="9053" y="948"/>
                </a:lnTo>
                <a:lnTo>
                  <a:pt x="8921" y="1117"/>
                </a:lnTo>
                <a:lnTo>
                  <a:pt x="8794" y="1299"/>
                </a:lnTo>
                <a:lnTo>
                  <a:pt x="8670" y="1486"/>
                </a:lnTo>
                <a:lnTo>
                  <a:pt x="8550" y="1697"/>
                </a:lnTo>
                <a:lnTo>
                  <a:pt x="8438" y="1915"/>
                </a:lnTo>
                <a:lnTo>
                  <a:pt x="8321" y="2132"/>
                </a:lnTo>
                <a:lnTo>
                  <a:pt x="8213" y="2368"/>
                </a:lnTo>
                <a:lnTo>
                  <a:pt x="8108" y="2615"/>
                </a:lnTo>
                <a:lnTo>
                  <a:pt x="8006" y="2869"/>
                </a:lnTo>
                <a:lnTo>
                  <a:pt x="7909" y="3135"/>
                </a:lnTo>
                <a:lnTo>
                  <a:pt x="7811" y="3407"/>
                </a:lnTo>
                <a:lnTo>
                  <a:pt x="7721" y="3685"/>
                </a:lnTo>
                <a:lnTo>
                  <a:pt x="7631" y="3974"/>
                </a:lnTo>
                <a:lnTo>
                  <a:pt x="7459" y="4566"/>
                </a:lnTo>
                <a:lnTo>
                  <a:pt x="7380" y="4874"/>
                </a:lnTo>
                <a:lnTo>
                  <a:pt x="7301" y="5189"/>
                </a:lnTo>
                <a:lnTo>
                  <a:pt x="7223" y="5509"/>
                </a:lnTo>
                <a:lnTo>
                  <a:pt x="7148" y="5829"/>
                </a:lnTo>
                <a:lnTo>
                  <a:pt x="7080" y="6155"/>
                </a:lnTo>
                <a:lnTo>
                  <a:pt x="7005" y="6487"/>
                </a:lnTo>
                <a:lnTo>
                  <a:pt x="6870" y="7164"/>
                </a:lnTo>
                <a:lnTo>
                  <a:pt x="6746" y="7852"/>
                </a:lnTo>
                <a:lnTo>
                  <a:pt x="6626" y="8541"/>
                </a:lnTo>
                <a:lnTo>
                  <a:pt x="6506" y="9242"/>
                </a:lnTo>
                <a:lnTo>
                  <a:pt x="6289" y="10643"/>
                </a:lnTo>
                <a:lnTo>
                  <a:pt x="6079" y="12020"/>
                </a:lnTo>
                <a:lnTo>
                  <a:pt x="5978" y="12691"/>
                </a:lnTo>
                <a:lnTo>
                  <a:pt x="5876" y="13349"/>
                </a:lnTo>
                <a:lnTo>
                  <a:pt x="5771" y="13989"/>
                </a:lnTo>
                <a:lnTo>
                  <a:pt x="5666" y="14611"/>
                </a:lnTo>
                <a:lnTo>
                  <a:pt x="5558" y="15203"/>
                </a:lnTo>
                <a:lnTo>
                  <a:pt x="5449" y="15765"/>
                </a:lnTo>
                <a:lnTo>
                  <a:pt x="5393" y="16043"/>
                </a:lnTo>
                <a:lnTo>
                  <a:pt x="5333" y="16303"/>
                </a:lnTo>
                <a:lnTo>
                  <a:pt x="5276" y="16556"/>
                </a:lnTo>
                <a:lnTo>
                  <a:pt x="5216" y="16798"/>
                </a:lnTo>
                <a:lnTo>
                  <a:pt x="5149" y="17034"/>
                </a:lnTo>
                <a:lnTo>
                  <a:pt x="5085" y="17263"/>
                </a:lnTo>
                <a:lnTo>
                  <a:pt x="5018" y="17474"/>
                </a:lnTo>
                <a:lnTo>
                  <a:pt x="4943" y="17692"/>
                </a:lnTo>
                <a:lnTo>
                  <a:pt x="4868" y="17891"/>
                </a:lnTo>
                <a:lnTo>
                  <a:pt x="4785" y="18097"/>
                </a:lnTo>
                <a:lnTo>
                  <a:pt x="4699" y="18284"/>
                </a:lnTo>
                <a:lnTo>
                  <a:pt x="4616" y="18465"/>
                </a:lnTo>
                <a:lnTo>
                  <a:pt x="4530" y="18646"/>
                </a:lnTo>
                <a:lnTo>
                  <a:pt x="4436" y="18815"/>
                </a:lnTo>
                <a:lnTo>
                  <a:pt x="4342" y="18979"/>
                </a:lnTo>
                <a:lnTo>
                  <a:pt x="4249" y="19136"/>
                </a:lnTo>
                <a:lnTo>
                  <a:pt x="4151" y="19281"/>
                </a:lnTo>
                <a:lnTo>
                  <a:pt x="4050" y="19426"/>
                </a:lnTo>
                <a:lnTo>
                  <a:pt x="3956" y="19564"/>
                </a:lnTo>
                <a:lnTo>
                  <a:pt x="3847" y="19697"/>
                </a:lnTo>
                <a:lnTo>
                  <a:pt x="3746" y="19824"/>
                </a:lnTo>
                <a:lnTo>
                  <a:pt x="3641" y="19945"/>
                </a:lnTo>
                <a:lnTo>
                  <a:pt x="3533" y="20060"/>
                </a:lnTo>
                <a:lnTo>
                  <a:pt x="3428" y="20168"/>
                </a:lnTo>
                <a:lnTo>
                  <a:pt x="3319" y="20277"/>
                </a:lnTo>
                <a:lnTo>
                  <a:pt x="3214" y="20374"/>
                </a:lnTo>
                <a:lnTo>
                  <a:pt x="3105" y="20464"/>
                </a:lnTo>
                <a:lnTo>
                  <a:pt x="2993" y="20555"/>
                </a:lnTo>
                <a:lnTo>
                  <a:pt x="2880" y="20640"/>
                </a:lnTo>
                <a:lnTo>
                  <a:pt x="2663" y="20797"/>
                </a:lnTo>
                <a:lnTo>
                  <a:pt x="2554" y="20863"/>
                </a:lnTo>
                <a:lnTo>
                  <a:pt x="2333" y="20996"/>
                </a:lnTo>
                <a:lnTo>
                  <a:pt x="2119" y="21105"/>
                </a:lnTo>
                <a:lnTo>
                  <a:pt x="1909" y="21207"/>
                </a:lnTo>
                <a:lnTo>
                  <a:pt x="1703" y="21286"/>
                </a:lnTo>
                <a:lnTo>
                  <a:pt x="1500" y="21358"/>
                </a:lnTo>
                <a:lnTo>
                  <a:pt x="1309" y="21419"/>
                </a:lnTo>
                <a:lnTo>
                  <a:pt x="1121" y="21467"/>
                </a:lnTo>
                <a:lnTo>
                  <a:pt x="949" y="21509"/>
                </a:lnTo>
                <a:lnTo>
                  <a:pt x="787" y="21540"/>
                </a:lnTo>
                <a:lnTo>
                  <a:pt x="634" y="21564"/>
                </a:lnTo>
                <a:lnTo>
                  <a:pt x="495" y="21582"/>
                </a:lnTo>
                <a:lnTo>
                  <a:pt x="367" y="21588"/>
                </a:lnTo>
                <a:lnTo>
                  <a:pt x="169" y="21600"/>
                </a:lnTo>
                <a:lnTo>
                  <a:pt x="45" y="21594"/>
                </a:lnTo>
                <a:lnTo>
                  <a:pt x="0" y="21594"/>
                </a:lnTo>
                <a:lnTo>
                  <a:pt x="21600" y="21594"/>
                </a:lnTo>
                <a:close/>
              </a:path>
            </a:pathLst>
          </a:custGeom>
          <a:solidFill>
            <a:srgbClr val="6E6E6E">
              <a:alpha val="89803"/>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59" name="Text Box 8" descr="TextBox 10"/>
          <p:cNvSpPr txBox="1">
            <a:spLocks/>
          </p:cNvSpPr>
          <p:nvPr/>
        </p:nvSpPr>
        <p:spPr bwMode="auto">
          <a:xfrm>
            <a:off x="5796136" y="2444354"/>
            <a:ext cx="681038" cy="246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1" algn="ctr"/>
            <a:r>
              <a:rPr lang="en-US" altLang="zh-CN" sz="1725" dirty="0">
                <a:solidFill>
                  <a:srgbClr val="808080"/>
                </a:solidFill>
                <a:latin typeface="微软雅黑" panose="020B0503020204020204" pitchFamily="34" charset="-122"/>
                <a:ea typeface="微软雅黑" panose="020B0503020204020204" pitchFamily="34" charset="-122"/>
                <a:cs typeface="PangMenZhengDao"/>
                <a:sym typeface="PangMenZhengDao"/>
              </a:rPr>
              <a:t>12+</a:t>
            </a:r>
            <a:r>
              <a:rPr lang="zh-CN" altLang="en-US" sz="1725" dirty="0">
                <a:solidFill>
                  <a:srgbClr val="808080"/>
                </a:solidFill>
                <a:latin typeface="微软雅黑" panose="020B0503020204020204" pitchFamily="34" charset="-122"/>
                <a:ea typeface="微软雅黑" panose="020B0503020204020204" pitchFamily="34" charset="-122"/>
                <a:cs typeface="PangMenZhengDao"/>
                <a:sym typeface="PangMenZhengDao"/>
              </a:rPr>
              <a:t>万次</a:t>
            </a:r>
            <a:endParaRPr lang="zh-CN" altLang="zh-CN" sz="1725" dirty="0">
              <a:solidFill>
                <a:srgbClr val="808080"/>
              </a:solidFill>
              <a:latin typeface="微软雅黑" panose="020B0503020204020204" pitchFamily="34" charset="-122"/>
              <a:ea typeface="微软雅黑" panose="020B0503020204020204" pitchFamily="34" charset="-122"/>
              <a:cs typeface="PangMenZhengDao"/>
              <a:sym typeface="PangMenZhengDao"/>
            </a:endParaRPr>
          </a:p>
        </p:txBody>
      </p:sp>
      <p:sp>
        <p:nvSpPr>
          <p:cNvPr id="27660" name="AutoShape 9" descr="Freeform: Shape 6"/>
          <p:cNvSpPr>
            <a:spLocks/>
          </p:cNvSpPr>
          <p:nvPr/>
        </p:nvSpPr>
        <p:spPr bwMode="auto">
          <a:xfrm>
            <a:off x="6922294" y="3461148"/>
            <a:ext cx="1825229" cy="4738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4"/>
                </a:moveTo>
                <a:lnTo>
                  <a:pt x="21555" y="21594"/>
                </a:lnTo>
                <a:lnTo>
                  <a:pt x="21431" y="21600"/>
                </a:lnTo>
                <a:lnTo>
                  <a:pt x="21233" y="21588"/>
                </a:lnTo>
                <a:lnTo>
                  <a:pt x="21105" y="21582"/>
                </a:lnTo>
                <a:lnTo>
                  <a:pt x="20966" y="21564"/>
                </a:lnTo>
                <a:lnTo>
                  <a:pt x="20816" y="21540"/>
                </a:lnTo>
                <a:lnTo>
                  <a:pt x="20651" y="21509"/>
                </a:lnTo>
                <a:lnTo>
                  <a:pt x="20479" y="21467"/>
                </a:lnTo>
                <a:lnTo>
                  <a:pt x="20295" y="21419"/>
                </a:lnTo>
                <a:lnTo>
                  <a:pt x="20100" y="21358"/>
                </a:lnTo>
                <a:lnTo>
                  <a:pt x="19898" y="21286"/>
                </a:lnTo>
                <a:lnTo>
                  <a:pt x="19691" y="21207"/>
                </a:lnTo>
                <a:lnTo>
                  <a:pt x="19481" y="21105"/>
                </a:lnTo>
                <a:lnTo>
                  <a:pt x="19268" y="20996"/>
                </a:lnTo>
                <a:lnTo>
                  <a:pt x="19046" y="20863"/>
                </a:lnTo>
                <a:lnTo>
                  <a:pt x="18938" y="20797"/>
                </a:lnTo>
                <a:lnTo>
                  <a:pt x="18720" y="20640"/>
                </a:lnTo>
                <a:lnTo>
                  <a:pt x="18611" y="20555"/>
                </a:lnTo>
                <a:lnTo>
                  <a:pt x="18499" y="20464"/>
                </a:lnTo>
                <a:lnTo>
                  <a:pt x="18390" y="20374"/>
                </a:lnTo>
                <a:lnTo>
                  <a:pt x="18281" y="20277"/>
                </a:lnTo>
                <a:lnTo>
                  <a:pt x="18173" y="20168"/>
                </a:lnTo>
                <a:lnTo>
                  <a:pt x="18068" y="20060"/>
                </a:lnTo>
                <a:lnTo>
                  <a:pt x="17963" y="19945"/>
                </a:lnTo>
                <a:lnTo>
                  <a:pt x="17858" y="19824"/>
                </a:lnTo>
                <a:lnTo>
                  <a:pt x="17753" y="19697"/>
                </a:lnTo>
                <a:lnTo>
                  <a:pt x="17651" y="19564"/>
                </a:lnTo>
                <a:lnTo>
                  <a:pt x="17550" y="19426"/>
                </a:lnTo>
                <a:lnTo>
                  <a:pt x="17449" y="19281"/>
                </a:lnTo>
                <a:lnTo>
                  <a:pt x="17351" y="19136"/>
                </a:lnTo>
                <a:lnTo>
                  <a:pt x="17258" y="18979"/>
                </a:lnTo>
                <a:lnTo>
                  <a:pt x="17164" y="18815"/>
                </a:lnTo>
                <a:lnTo>
                  <a:pt x="17074" y="18646"/>
                </a:lnTo>
                <a:lnTo>
                  <a:pt x="16984" y="18465"/>
                </a:lnTo>
                <a:lnTo>
                  <a:pt x="16901" y="18284"/>
                </a:lnTo>
                <a:lnTo>
                  <a:pt x="16815" y="18097"/>
                </a:lnTo>
                <a:lnTo>
                  <a:pt x="16736" y="17891"/>
                </a:lnTo>
                <a:lnTo>
                  <a:pt x="16661" y="17692"/>
                </a:lnTo>
                <a:lnTo>
                  <a:pt x="16586" y="17474"/>
                </a:lnTo>
                <a:lnTo>
                  <a:pt x="16515" y="17263"/>
                </a:lnTo>
                <a:lnTo>
                  <a:pt x="16451" y="17034"/>
                </a:lnTo>
                <a:lnTo>
                  <a:pt x="16384" y="16798"/>
                </a:lnTo>
                <a:lnTo>
                  <a:pt x="16324" y="16556"/>
                </a:lnTo>
                <a:lnTo>
                  <a:pt x="16268" y="16303"/>
                </a:lnTo>
                <a:lnTo>
                  <a:pt x="16208" y="16043"/>
                </a:lnTo>
                <a:lnTo>
                  <a:pt x="16155" y="15765"/>
                </a:lnTo>
                <a:lnTo>
                  <a:pt x="16043" y="15203"/>
                </a:lnTo>
                <a:lnTo>
                  <a:pt x="15934" y="14611"/>
                </a:lnTo>
                <a:lnTo>
                  <a:pt x="15829" y="13989"/>
                </a:lnTo>
                <a:lnTo>
                  <a:pt x="15728" y="13349"/>
                </a:lnTo>
                <a:lnTo>
                  <a:pt x="15623" y="12691"/>
                </a:lnTo>
                <a:lnTo>
                  <a:pt x="15521" y="12020"/>
                </a:lnTo>
                <a:lnTo>
                  <a:pt x="15311" y="10643"/>
                </a:lnTo>
                <a:lnTo>
                  <a:pt x="15206" y="9942"/>
                </a:lnTo>
                <a:lnTo>
                  <a:pt x="14981" y="8541"/>
                </a:lnTo>
                <a:lnTo>
                  <a:pt x="14858" y="7852"/>
                </a:lnTo>
                <a:lnTo>
                  <a:pt x="14730" y="7164"/>
                </a:lnTo>
                <a:lnTo>
                  <a:pt x="14595" y="6487"/>
                </a:lnTo>
                <a:lnTo>
                  <a:pt x="14524" y="6155"/>
                </a:lnTo>
                <a:lnTo>
                  <a:pt x="14453" y="5829"/>
                </a:lnTo>
                <a:lnTo>
                  <a:pt x="14303" y="5189"/>
                </a:lnTo>
                <a:lnTo>
                  <a:pt x="14220" y="4874"/>
                </a:lnTo>
                <a:lnTo>
                  <a:pt x="14141" y="4566"/>
                </a:lnTo>
                <a:lnTo>
                  <a:pt x="13969" y="3974"/>
                </a:lnTo>
                <a:lnTo>
                  <a:pt x="13883" y="3685"/>
                </a:lnTo>
                <a:lnTo>
                  <a:pt x="13789" y="3407"/>
                </a:lnTo>
                <a:lnTo>
                  <a:pt x="13691" y="3135"/>
                </a:lnTo>
                <a:lnTo>
                  <a:pt x="13594" y="2869"/>
                </a:lnTo>
                <a:lnTo>
                  <a:pt x="13493" y="2615"/>
                </a:lnTo>
                <a:lnTo>
                  <a:pt x="13388" y="2368"/>
                </a:lnTo>
                <a:lnTo>
                  <a:pt x="13279" y="2132"/>
                </a:lnTo>
                <a:lnTo>
                  <a:pt x="13163" y="1915"/>
                </a:lnTo>
                <a:lnTo>
                  <a:pt x="13050" y="1697"/>
                </a:lnTo>
                <a:lnTo>
                  <a:pt x="12930" y="1486"/>
                </a:lnTo>
                <a:lnTo>
                  <a:pt x="12806" y="1299"/>
                </a:lnTo>
                <a:lnTo>
                  <a:pt x="12679" y="1117"/>
                </a:lnTo>
                <a:lnTo>
                  <a:pt x="12548" y="948"/>
                </a:lnTo>
                <a:lnTo>
                  <a:pt x="12409" y="791"/>
                </a:lnTo>
                <a:lnTo>
                  <a:pt x="12274" y="646"/>
                </a:lnTo>
                <a:lnTo>
                  <a:pt x="12128" y="513"/>
                </a:lnTo>
                <a:lnTo>
                  <a:pt x="12053" y="459"/>
                </a:lnTo>
                <a:lnTo>
                  <a:pt x="11978" y="399"/>
                </a:lnTo>
                <a:lnTo>
                  <a:pt x="11903" y="344"/>
                </a:lnTo>
                <a:lnTo>
                  <a:pt x="11745" y="248"/>
                </a:lnTo>
                <a:lnTo>
                  <a:pt x="11666" y="211"/>
                </a:lnTo>
                <a:lnTo>
                  <a:pt x="11584" y="169"/>
                </a:lnTo>
                <a:lnTo>
                  <a:pt x="11501" y="139"/>
                </a:lnTo>
                <a:lnTo>
                  <a:pt x="11423" y="103"/>
                </a:lnTo>
                <a:lnTo>
                  <a:pt x="11336" y="79"/>
                </a:lnTo>
                <a:lnTo>
                  <a:pt x="11246" y="60"/>
                </a:lnTo>
                <a:lnTo>
                  <a:pt x="11164" y="36"/>
                </a:lnTo>
                <a:lnTo>
                  <a:pt x="11074" y="18"/>
                </a:lnTo>
                <a:lnTo>
                  <a:pt x="10984" y="12"/>
                </a:lnTo>
                <a:lnTo>
                  <a:pt x="10890" y="6"/>
                </a:lnTo>
                <a:lnTo>
                  <a:pt x="10804" y="0"/>
                </a:lnTo>
                <a:lnTo>
                  <a:pt x="10616" y="12"/>
                </a:lnTo>
                <a:lnTo>
                  <a:pt x="10526" y="18"/>
                </a:lnTo>
                <a:lnTo>
                  <a:pt x="10436" y="36"/>
                </a:lnTo>
                <a:lnTo>
                  <a:pt x="10354" y="60"/>
                </a:lnTo>
                <a:lnTo>
                  <a:pt x="10268" y="79"/>
                </a:lnTo>
                <a:lnTo>
                  <a:pt x="10181" y="103"/>
                </a:lnTo>
                <a:lnTo>
                  <a:pt x="10099" y="139"/>
                </a:lnTo>
                <a:lnTo>
                  <a:pt x="10016" y="169"/>
                </a:lnTo>
                <a:lnTo>
                  <a:pt x="9934" y="211"/>
                </a:lnTo>
                <a:lnTo>
                  <a:pt x="9855" y="248"/>
                </a:lnTo>
                <a:lnTo>
                  <a:pt x="9776" y="296"/>
                </a:lnTo>
                <a:lnTo>
                  <a:pt x="9701" y="344"/>
                </a:lnTo>
                <a:lnTo>
                  <a:pt x="9623" y="399"/>
                </a:lnTo>
                <a:lnTo>
                  <a:pt x="9548" y="459"/>
                </a:lnTo>
                <a:lnTo>
                  <a:pt x="9473" y="513"/>
                </a:lnTo>
                <a:lnTo>
                  <a:pt x="9326" y="646"/>
                </a:lnTo>
                <a:lnTo>
                  <a:pt x="9191" y="791"/>
                </a:lnTo>
                <a:lnTo>
                  <a:pt x="9053" y="948"/>
                </a:lnTo>
                <a:lnTo>
                  <a:pt x="8921" y="1117"/>
                </a:lnTo>
                <a:lnTo>
                  <a:pt x="8794" y="1299"/>
                </a:lnTo>
                <a:lnTo>
                  <a:pt x="8670" y="1486"/>
                </a:lnTo>
                <a:lnTo>
                  <a:pt x="8550" y="1697"/>
                </a:lnTo>
                <a:lnTo>
                  <a:pt x="8438" y="1915"/>
                </a:lnTo>
                <a:lnTo>
                  <a:pt x="8321" y="2132"/>
                </a:lnTo>
                <a:lnTo>
                  <a:pt x="8213" y="2368"/>
                </a:lnTo>
                <a:lnTo>
                  <a:pt x="8108" y="2615"/>
                </a:lnTo>
                <a:lnTo>
                  <a:pt x="8006" y="2869"/>
                </a:lnTo>
                <a:lnTo>
                  <a:pt x="7909" y="3135"/>
                </a:lnTo>
                <a:lnTo>
                  <a:pt x="7811" y="3407"/>
                </a:lnTo>
                <a:lnTo>
                  <a:pt x="7721" y="3685"/>
                </a:lnTo>
                <a:lnTo>
                  <a:pt x="7631" y="3974"/>
                </a:lnTo>
                <a:lnTo>
                  <a:pt x="7459" y="4566"/>
                </a:lnTo>
                <a:lnTo>
                  <a:pt x="7380" y="4874"/>
                </a:lnTo>
                <a:lnTo>
                  <a:pt x="7301" y="5189"/>
                </a:lnTo>
                <a:lnTo>
                  <a:pt x="7223" y="5509"/>
                </a:lnTo>
                <a:lnTo>
                  <a:pt x="7148" y="5829"/>
                </a:lnTo>
                <a:lnTo>
                  <a:pt x="7080" y="6155"/>
                </a:lnTo>
                <a:lnTo>
                  <a:pt x="7005" y="6487"/>
                </a:lnTo>
                <a:lnTo>
                  <a:pt x="6870" y="7164"/>
                </a:lnTo>
                <a:lnTo>
                  <a:pt x="6746" y="7852"/>
                </a:lnTo>
                <a:lnTo>
                  <a:pt x="6626" y="8541"/>
                </a:lnTo>
                <a:lnTo>
                  <a:pt x="6506" y="9242"/>
                </a:lnTo>
                <a:lnTo>
                  <a:pt x="6289" y="10643"/>
                </a:lnTo>
                <a:lnTo>
                  <a:pt x="6079" y="12020"/>
                </a:lnTo>
                <a:lnTo>
                  <a:pt x="5978" y="12691"/>
                </a:lnTo>
                <a:lnTo>
                  <a:pt x="5876" y="13349"/>
                </a:lnTo>
                <a:lnTo>
                  <a:pt x="5771" y="13989"/>
                </a:lnTo>
                <a:lnTo>
                  <a:pt x="5666" y="14611"/>
                </a:lnTo>
                <a:lnTo>
                  <a:pt x="5558" y="15203"/>
                </a:lnTo>
                <a:lnTo>
                  <a:pt x="5449" y="15765"/>
                </a:lnTo>
                <a:lnTo>
                  <a:pt x="5393" y="16043"/>
                </a:lnTo>
                <a:lnTo>
                  <a:pt x="5333" y="16303"/>
                </a:lnTo>
                <a:lnTo>
                  <a:pt x="5276" y="16556"/>
                </a:lnTo>
                <a:lnTo>
                  <a:pt x="5216" y="16798"/>
                </a:lnTo>
                <a:lnTo>
                  <a:pt x="5149" y="17034"/>
                </a:lnTo>
                <a:lnTo>
                  <a:pt x="5085" y="17263"/>
                </a:lnTo>
                <a:lnTo>
                  <a:pt x="5018" y="17474"/>
                </a:lnTo>
                <a:lnTo>
                  <a:pt x="4943" y="17692"/>
                </a:lnTo>
                <a:lnTo>
                  <a:pt x="4868" y="17891"/>
                </a:lnTo>
                <a:lnTo>
                  <a:pt x="4785" y="18097"/>
                </a:lnTo>
                <a:lnTo>
                  <a:pt x="4699" y="18284"/>
                </a:lnTo>
                <a:lnTo>
                  <a:pt x="4616" y="18465"/>
                </a:lnTo>
                <a:lnTo>
                  <a:pt x="4530" y="18646"/>
                </a:lnTo>
                <a:lnTo>
                  <a:pt x="4436" y="18815"/>
                </a:lnTo>
                <a:lnTo>
                  <a:pt x="4342" y="18979"/>
                </a:lnTo>
                <a:lnTo>
                  <a:pt x="4249" y="19136"/>
                </a:lnTo>
                <a:lnTo>
                  <a:pt x="4151" y="19281"/>
                </a:lnTo>
                <a:lnTo>
                  <a:pt x="4050" y="19426"/>
                </a:lnTo>
                <a:lnTo>
                  <a:pt x="3956" y="19564"/>
                </a:lnTo>
                <a:lnTo>
                  <a:pt x="3847" y="19697"/>
                </a:lnTo>
                <a:lnTo>
                  <a:pt x="3746" y="19824"/>
                </a:lnTo>
                <a:lnTo>
                  <a:pt x="3641" y="19945"/>
                </a:lnTo>
                <a:lnTo>
                  <a:pt x="3533" y="20060"/>
                </a:lnTo>
                <a:lnTo>
                  <a:pt x="3428" y="20168"/>
                </a:lnTo>
                <a:lnTo>
                  <a:pt x="3319" y="20277"/>
                </a:lnTo>
                <a:lnTo>
                  <a:pt x="3214" y="20374"/>
                </a:lnTo>
                <a:lnTo>
                  <a:pt x="3105" y="20464"/>
                </a:lnTo>
                <a:lnTo>
                  <a:pt x="2993" y="20555"/>
                </a:lnTo>
                <a:lnTo>
                  <a:pt x="2880" y="20640"/>
                </a:lnTo>
                <a:lnTo>
                  <a:pt x="2663" y="20797"/>
                </a:lnTo>
                <a:lnTo>
                  <a:pt x="2554" y="20863"/>
                </a:lnTo>
                <a:lnTo>
                  <a:pt x="2333" y="20996"/>
                </a:lnTo>
                <a:lnTo>
                  <a:pt x="2119" y="21105"/>
                </a:lnTo>
                <a:lnTo>
                  <a:pt x="1909" y="21207"/>
                </a:lnTo>
                <a:lnTo>
                  <a:pt x="1703" y="21286"/>
                </a:lnTo>
                <a:lnTo>
                  <a:pt x="1500" y="21358"/>
                </a:lnTo>
                <a:lnTo>
                  <a:pt x="1309" y="21419"/>
                </a:lnTo>
                <a:lnTo>
                  <a:pt x="1121" y="21467"/>
                </a:lnTo>
                <a:lnTo>
                  <a:pt x="949" y="21509"/>
                </a:lnTo>
                <a:lnTo>
                  <a:pt x="787" y="21540"/>
                </a:lnTo>
                <a:lnTo>
                  <a:pt x="634" y="21564"/>
                </a:lnTo>
                <a:lnTo>
                  <a:pt x="495" y="21582"/>
                </a:lnTo>
                <a:lnTo>
                  <a:pt x="367" y="21588"/>
                </a:lnTo>
                <a:lnTo>
                  <a:pt x="169" y="21600"/>
                </a:lnTo>
                <a:lnTo>
                  <a:pt x="45" y="21594"/>
                </a:lnTo>
                <a:lnTo>
                  <a:pt x="0" y="21594"/>
                </a:lnTo>
                <a:lnTo>
                  <a:pt x="21600" y="21594"/>
                </a:lnTo>
                <a:close/>
              </a:path>
            </a:pathLst>
          </a:custGeom>
          <a:solidFill>
            <a:srgbClr val="9D9D9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61" name="Text Box 10" descr="TextBox 11"/>
          <p:cNvSpPr txBox="1">
            <a:spLocks/>
          </p:cNvSpPr>
          <p:nvPr/>
        </p:nvSpPr>
        <p:spPr bwMode="auto">
          <a:xfrm>
            <a:off x="7452320" y="3167063"/>
            <a:ext cx="302419" cy="198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1" algn="ctr"/>
            <a:r>
              <a:rPr lang="en-US" altLang="zh-CN" sz="1725" dirty="0">
                <a:solidFill>
                  <a:srgbClr val="808080"/>
                </a:solidFill>
                <a:latin typeface="微软雅黑" panose="020B0503020204020204" pitchFamily="34" charset="-122"/>
                <a:ea typeface="微软雅黑" panose="020B0503020204020204" pitchFamily="34" charset="-122"/>
                <a:cs typeface="PangMenZhengDao"/>
                <a:sym typeface="PangMenZhengDao"/>
              </a:rPr>
              <a:t>1.4+</a:t>
            </a:r>
            <a:r>
              <a:rPr lang="zh-CN" altLang="en-US" sz="1725" dirty="0">
                <a:solidFill>
                  <a:srgbClr val="808080"/>
                </a:solidFill>
                <a:latin typeface="微软雅黑" panose="020B0503020204020204" pitchFamily="34" charset="-122"/>
                <a:ea typeface="微软雅黑" panose="020B0503020204020204" pitchFamily="34" charset="-122"/>
                <a:cs typeface="PangMenZhengDao"/>
                <a:sym typeface="PangMenZhengDao"/>
              </a:rPr>
              <a:t>万</a:t>
            </a:r>
            <a:endParaRPr lang="zh-CN" altLang="zh-CN" sz="1725" dirty="0">
              <a:solidFill>
                <a:srgbClr val="808080"/>
              </a:solidFill>
              <a:latin typeface="微软雅黑" panose="020B0503020204020204" pitchFamily="34" charset="-122"/>
              <a:ea typeface="微软雅黑" panose="020B0503020204020204" pitchFamily="34" charset="-122"/>
              <a:cs typeface="PangMenZhengDao"/>
              <a:sym typeface="PangMenZhengDao"/>
            </a:endParaRPr>
          </a:p>
        </p:txBody>
      </p:sp>
      <p:sp>
        <p:nvSpPr>
          <p:cNvPr id="27662" name="AutoShape 11" descr="Freeform: Shape 46"/>
          <p:cNvSpPr>
            <a:spLocks/>
          </p:cNvSpPr>
          <p:nvPr/>
        </p:nvSpPr>
        <p:spPr bwMode="auto">
          <a:xfrm>
            <a:off x="7734300" y="4011216"/>
            <a:ext cx="204788" cy="2047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773" y="14644"/>
                </a:moveTo>
                <a:cubicBezTo>
                  <a:pt x="8512" y="14644"/>
                  <a:pt x="8512" y="14644"/>
                  <a:pt x="8512" y="14644"/>
                </a:cubicBezTo>
                <a:cubicBezTo>
                  <a:pt x="8512" y="9427"/>
                  <a:pt x="8512" y="9427"/>
                  <a:pt x="8512" y="9427"/>
                </a:cubicBezTo>
                <a:cubicBezTo>
                  <a:pt x="6773" y="9427"/>
                  <a:pt x="6773" y="9427"/>
                  <a:pt x="6773" y="9427"/>
                </a:cubicBezTo>
                <a:lnTo>
                  <a:pt x="6773" y="14644"/>
                </a:lnTo>
                <a:close/>
                <a:moveTo>
                  <a:pt x="12814" y="9336"/>
                </a:moveTo>
                <a:cubicBezTo>
                  <a:pt x="11807" y="9336"/>
                  <a:pt x="11441" y="9793"/>
                  <a:pt x="11166" y="10159"/>
                </a:cubicBezTo>
                <a:cubicBezTo>
                  <a:pt x="11166" y="9427"/>
                  <a:pt x="11166" y="9427"/>
                  <a:pt x="11166" y="9427"/>
                </a:cubicBezTo>
                <a:cubicBezTo>
                  <a:pt x="9427" y="9427"/>
                  <a:pt x="9427" y="9427"/>
                  <a:pt x="9427" y="9427"/>
                </a:cubicBezTo>
                <a:cubicBezTo>
                  <a:pt x="9519" y="9885"/>
                  <a:pt x="9427" y="14644"/>
                  <a:pt x="9427" y="14644"/>
                </a:cubicBezTo>
                <a:cubicBezTo>
                  <a:pt x="11166" y="14644"/>
                  <a:pt x="11166" y="14644"/>
                  <a:pt x="11166" y="14644"/>
                </a:cubicBezTo>
                <a:cubicBezTo>
                  <a:pt x="11166" y="11715"/>
                  <a:pt x="11166" y="11715"/>
                  <a:pt x="11166" y="11715"/>
                </a:cubicBezTo>
                <a:cubicBezTo>
                  <a:pt x="11166" y="11624"/>
                  <a:pt x="11258" y="11441"/>
                  <a:pt x="11258" y="11349"/>
                </a:cubicBezTo>
                <a:cubicBezTo>
                  <a:pt x="11349" y="10983"/>
                  <a:pt x="11715" y="10708"/>
                  <a:pt x="12173" y="10708"/>
                </a:cubicBezTo>
                <a:cubicBezTo>
                  <a:pt x="12814" y="10708"/>
                  <a:pt x="12997" y="11166"/>
                  <a:pt x="12997" y="11898"/>
                </a:cubicBezTo>
                <a:cubicBezTo>
                  <a:pt x="12997" y="14644"/>
                  <a:pt x="12997" y="14644"/>
                  <a:pt x="12997" y="14644"/>
                </a:cubicBezTo>
                <a:cubicBezTo>
                  <a:pt x="14736" y="14644"/>
                  <a:pt x="14736" y="14644"/>
                  <a:pt x="14736" y="14644"/>
                </a:cubicBezTo>
                <a:cubicBezTo>
                  <a:pt x="14736" y="14644"/>
                  <a:pt x="14736" y="14644"/>
                  <a:pt x="14736" y="14644"/>
                </a:cubicBezTo>
                <a:cubicBezTo>
                  <a:pt x="14736" y="11624"/>
                  <a:pt x="14736" y="11624"/>
                  <a:pt x="14736" y="11624"/>
                </a:cubicBezTo>
                <a:cubicBezTo>
                  <a:pt x="14736" y="10068"/>
                  <a:pt x="13912" y="9336"/>
                  <a:pt x="12814" y="9336"/>
                </a:cubicBezTo>
                <a:close/>
                <a:moveTo>
                  <a:pt x="11166" y="10159"/>
                </a:moveTo>
                <a:cubicBezTo>
                  <a:pt x="11166" y="10159"/>
                  <a:pt x="11166" y="10159"/>
                  <a:pt x="11166" y="10159"/>
                </a:cubicBezTo>
                <a:cubicBezTo>
                  <a:pt x="11166" y="10159"/>
                  <a:pt x="11166" y="10159"/>
                  <a:pt x="11166" y="10159"/>
                </a:cubicBezTo>
                <a:close/>
                <a:moveTo>
                  <a:pt x="7597" y="6864"/>
                </a:moveTo>
                <a:cubicBezTo>
                  <a:pt x="7047" y="6864"/>
                  <a:pt x="6681" y="7322"/>
                  <a:pt x="6681" y="7780"/>
                </a:cubicBezTo>
                <a:cubicBezTo>
                  <a:pt x="6681" y="8329"/>
                  <a:pt x="7047" y="8695"/>
                  <a:pt x="7597" y="8695"/>
                </a:cubicBezTo>
                <a:cubicBezTo>
                  <a:pt x="7597" y="8695"/>
                  <a:pt x="7597" y="8695"/>
                  <a:pt x="7597" y="8695"/>
                </a:cubicBezTo>
                <a:cubicBezTo>
                  <a:pt x="8237" y="8695"/>
                  <a:pt x="8603" y="8329"/>
                  <a:pt x="8603" y="7780"/>
                </a:cubicBezTo>
                <a:cubicBezTo>
                  <a:pt x="8603" y="7322"/>
                  <a:pt x="8237" y="6864"/>
                  <a:pt x="7597" y="6864"/>
                </a:cubicBezTo>
                <a:close/>
                <a:moveTo>
                  <a:pt x="10800" y="0"/>
                </a:moveTo>
                <a:cubicBezTo>
                  <a:pt x="4851" y="0"/>
                  <a:pt x="0" y="4851"/>
                  <a:pt x="0" y="10800"/>
                </a:cubicBezTo>
                <a:cubicBezTo>
                  <a:pt x="0" y="16749"/>
                  <a:pt x="4851" y="21600"/>
                  <a:pt x="10800" y="21600"/>
                </a:cubicBezTo>
                <a:cubicBezTo>
                  <a:pt x="16749" y="21600"/>
                  <a:pt x="21600" y="16749"/>
                  <a:pt x="21600" y="10800"/>
                </a:cubicBezTo>
                <a:cubicBezTo>
                  <a:pt x="21600" y="4851"/>
                  <a:pt x="16749" y="0"/>
                  <a:pt x="10800" y="0"/>
                </a:cubicBezTo>
                <a:close/>
                <a:moveTo>
                  <a:pt x="16566" y="15742"/>
                </a:moveTo>
                <a:cubicBezTo>
                  <a:pt x="16566" y="16200"/>
                  <a:pt x="16108" y="16566"/>
                  <a:pt x="15651" y="16566"/>
                </a:cubicBezTo>
                <a:cubicBezTo>
                  <a:pt x="5858" y="16566"/>
                  <a:pt x="5858" y="16566"/>
                  <a:pt x="5858" y="16566"/>
                </a:cubicBezTo>
                <a:cubicBezTo>
                  <a:pt x="5400" y="16566"/>
                  <a:pt x="5034" y="16200"/>
                  <a:pt x="5034" y="15742"/>
                </a:cubicBezTo>
                <a:cubicBezTo>
                  <a:pt x="5034" y="5766"/>
                  <a:pt x="5034" y="5766"/>
                  <a:pt x="5034" y="5766"/>
                </a:cubicBezTo>
                <a:cubicBezTo>
                  <a:pt x="5034" y="5308"/>
                  <a:pt x="5400" y="4942"/>
                  <a:pt x="5858" y="4942"/>
                </a:cubicBezTo>
                <a:cubicBezTo>
                  <a:pt x="15651" y="4942"/>
                  <a:pt x="15651" y="4942"/>
                  <a:pt x="15651" y="4942"/>
                </a:cubicBezTo>
                <a:cubicBezTo>
                  <a:pt x="16108" y="4942"/>
                  <a:pt x="16566" y="5308"/>
                  <a:pt x="16566" y="5766"/>
                </a:cubicBezTo>
                <a:cubicBezTo>
                  <a:pt x="16566" y="15742"/>
                  <a:pt x="16566" y="15742"/>
                  <a:pt x="16566" y="15742"/>
                </a:cubicBezTo>
                <a:close/>
              </a:path>
            </a:pathLst>
          </a:custGeom>
          <a:solidFill>
            <a:srgbClr val="9D9D9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63" name="AutoShape 12" descr="Freeform: Shape 47"/>
          <p:cNvSpPr>
            <a:spLocks/>
          </p:cNvSpPr>
          <p:nvPr/>
        </p:nvSpPr>
        <p:spPr bwMode="auto">
          <a:xfrm>
            <a:off x="4675585" y="4011216"/>
            <a:ext cx="204788" cy="2047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86" y="8806"/>
                </a:moveTo>
                <a:cubicBezTo>
                  <a:pt x="15785" y="9720"/>
                  <a:pt x="16034" y="10717"/>
                  <a:pt x="16034" y="11880"/>
                </a:cubicBezTo>
                <a:cubicBezTo>
                  <a:pt x="16034" y="15369"/>
                  <a:pt x="13209" y="18194"/>
                  <a:pt x="9720" y="18194"/>
                </a:cubicBezTo>
                <a:cubicBezTo>
                  <a:pt x="6314" y="18194"/>
                  <a:pt x="3489" y="15369"/>
                  <a:pt x="3489" y="11880"/>
                </a:cubicBezTo>
                <a:cubicBezTo>
                  <a:pt x="3489" y="8308"/>
                  <a:pt x="6314" y="5483"/>
                  <a:pt x="9720" y="5483"/>
                </a:cubicBezTo>
                <a:cubicBezTo>
                  <a:pt x="10883" y="5483"/>
                  <a:pt x="11880" y="5815"/>
                  <a:pt x="12794" y="6314"/>
                </a:cubicBezTo>
                <a:cubicBezTo>
                  <a:pt x="15203" y="3822"/>
                  <a:pt x="15203" y="3822"/>
                  <a:pt x="15203" y="3822"/>
                </a:cubicBezTo>
                <a:cubicBezTo>
                  <a:pt x="13708" y="2742"/>
                  <a:pt x="11714" y="2077"/>
                  <a:pt x="9720" y="2077"/>
                </a:cubicBezTo>
                <a:cubicBezTo>
                  <a:pt x="4320" y="2077"/>
                  <a:pt x="0" y="6480"/>
                  <a:pt x="0" y="11880"/>
                </a:cubicBezTo>
                <a:cubicBezTo>
                  <a:pt x="0" y="17197"/>
                  <a:pt x="4320" y="21600"/>
                  <a:pt x="9720" y="21600"/>
                </a:cubicBezTo>
                <a:cubicBezTo>
                  <a:pt x="15037" y="21600"/>
                  <a:pt x="19357" y="17197"/>
                  <a:pt x="19357" y="11880"/>
                </a:cubicBezTo>
                <a:cubicBezTo>
                  <a:pt x="19357" y="9803"/>
                  <a:pt x="18775" y="7975"/>
                  <a:pt x="17695" y="6397"/>
                </a:cubicBezTo>
                <a:cubicBezTo>
                  <a:pt x="15286" y="8806"/>
                  <a:pt x="15286" y="8806"/>
                  <a:pt x="15286" y="8806"/>
                </a:cubicBezTo>
                <a:close/>
                <a:moveTo>
                  <a:pt x="18692" y="2908"/>
                </a:moveTo>
                <a:cubicBezTo>
                  <a:pt x="18692" y="2908"/>
                  <a:pt x="18692" y="2908"/>
                  <a:pt x="18692" y="2908"/>
                </a:cubicBezTo>
                <a:cubicBezTo>
                  <a:pt x="18692" y="0"/>
                  <a:pt x="18692" y="0"/>
                  <a:pt x="18692" y="0"/>
                </a:cubicBezTo>
                <a:cubicBezTo>
                  <a:pt x="16865" y="1911"/>
                  <a:pt x="16865" y="1911"/>
                  <a:pt x="16865" y="1911"/>
                </a:cubicBezTo>
                <a:cubicBezTo>
                  <a:pt x="16865" y="3822"/>
                  <a:pt x="16865" y="3822"/>
                  <a:pt x="16865" y="3822"/>
                </a:cubicBezTo>
                <a:cubicBezTo>
                  <a:pt x="11548" y="9222"/>
                  <a:pt x="11548" y="9222"/>
                  <a:pt x="11548" y="9222"/>
                </a:cubicBezTo>
                <a:cubicBezTo>
                  <a:pt x="11049" y="8806"/>
                  <a:pt x="10385" y="8640"/>
                  <a:pt x="9720" y="8640"/>
                </a:cubicBezTo>
                <a:cubicBezTo>
                  <a:pt x="7975" y="8640"/>
                  <a:pt x="6563" y="10052"/>
                  <a:pt x="6563" y="11880"/>
                </a:cubicBezTo>
                <a:cubicBezTo>
                  <a:pt x="6563" y="13625"/>
                  <a:pt x="7975" y="15037"/>
                  <a:pt x="9720" y="15037"/>
                </a:cubicBezTo>
                <a:cubicBezTo>
                  <a:pt x="11465" y="15037"/>
                  <a:pt x="12877" y="13625"/>
                  <a:pt x="12877" y="11880"/>
                </a:cubicBezTo>
                <a:cubicBezTo>
                  <a:pt x="12877" y="11298"/>
                  <a:pt x="12794" y="10717"/>
                  <a:pt x="12462" y="10218"/>
                </a:cubicBezTo>
                <a:cubicBezTo>
                  <a:pt x="17862" y="4818"/>
                  <a:pt x="17862" y="4818"/>
                  <a:pt x="17862" y="4818"/>
                </a:cubicBezTo>
                <a:cubicBezTo>
                  <a:pt x="19689" y="4818"/>
                  <a:pt x="19689" y="4818"/>
                  <a:pt x="19689" y="4818"/>
                </a:cubicBezTo>
                <a:cubicBezTo>
                  <a:pt x="21600" y="2908"/>
                  <a:pt x="21600" y="2908"/>
                  <a:pt x="21600" y="2908"/>
                </a:cubicBezTo>
                <a:cubicBezTo>
                  <a:pt x="18692" y="2908"/>
                  <a:pt x="18692" y="2908"/>
                  <a:pt x="18692" y="2908"/>
                </a:cubicBezTo>
                <a:close/>
              </a:path>
            </a:pathLst>
          </a:custGeom>
          <a:solidFill>
            <a:srgbClr val="4687B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64" name="AutoShape 13" descr="Freeform: Shape 48"/>
          <p:cNvSpPr>
            <a:spLocks/>
          </p:cNvSpPr>
          <p:nvPr/>
        </p:nvSpPr>
        <p:spPr bwMode="auto">
          <a:xfrm>
            <a:off x="6205537" y="4011216"/>
            <a:ext cx="204788" cy="2047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51" y="0"/>
                  <a:pt x="0" y="4851"/>
                  <a:pt x="0" y="10800"/>
                </a:cubicBezTo>
                <a:cubicBezTo>
                  <a:pt x="0" y="16749"/>
                  <a:pt x="4851" y="21600"/>
                  <a:pt x="10800" y="21600"/>
                </a:cubicBezTo>
                <a:cubicBezTo>
                  <a:pt x="16749" y="21600"/>
                  <a:pt x="21600" y="16749"/>
                  <a:pt x="21600" y="10800"/>
                </a:cubicBezTo>
                <a:cubicBezTo>
                  <a:pt x="21600" y="4851"/>
                  <a:pt x="16749" y="0"/>
                  <a:pt x="10800" y="0"/>
                </a:cubicBezTo>
                <a:moveTo>
                  <a:pt x="13729" y="15376"/>
                </a:moveTo>
                <a:cubicBezTo>
                  <a:pt x="13271" y="16017"/>
                  <a:pt x="12539" y="16383"/>
                  <a:pt x="11715" y="16475"/>
                </a:cubicBezTo>
                <a:cubicBezTo>
                  <a:pt x="11715" y="17939"/>
                  <a:pt x="11715" y="17939"/>
                  <a:pt x="11715" y="17939"/>
                </a:cubicBezTo>
                <a:cubicBezTo>
                  <a:pt x="11715" y="18031"/>
                  <a:pt x="11624" y="18122"/>
                  <a:pt x="11624" y="18122"/>
                </a:cubicBezTo>
                <a:cubicBezTo>
                  <a:pt x="11532" y="18214"/>
                  <a:pt x="11532" y="18214"/>
                  <a:pt x="11441" y="18214"/>
                </a:cubicBezTo>
                <a:cubicBezTo>
                  <a:pt x="10342" y="18214"/>
                  <a:pt x="10342" y="18214"/>
                  <a:pt x="10342" y="18214"/>
                </a:cubicBezTo>
                <a:cubicBezTo>
                  <a:pt x="10251" y="18214"/>
                  <a:pt x="10159" y="18214"/>
                  <a:pt x="10159" y="18122"/>
                </a:cubicBezTo>
                <a:cubicBezTo>
                  <a:pt x="10068" y="18031"/>
                  <a:pt x="10068" y="18031"/>
                  <a:pt x="10068" y="17939"/>
                </a:cubicBezTo>
                <a:cubicBezTo>
                  <a:pt x="10068" y="16475"/>
                  <a:pt x="10068" y="16475"/>
                  <a:pt x="10068" y="16475"/>
                </a:cubicBezTo>
                <a:cubicBezTo>
                  <a:pt x="9702" y="16475"/>
                  <a:pt x="9336" y="16383"/>
                  <a:pt x="9061" y="16200"/>
                </a:cubicBezTo>
                <a:cubicBezTo>
                  <a:pt x="8695" y="16108"/>
                  <a:pt x="8420" y="16017"/>
                  <a:pt x="8237" y="15834"/>
                </a:cubicBezTo>
                <a:cubicBezTo>
                  <a:pt x="8054" y="15742"/>
                  <a:pt x="7780" y="15651"/>
                  <a:pt x="7597" y="15468"/>
                </a:cubicBezTo>
                <a:cubicBezTo>
                  <a:pt x="7414" y="15376"/>
                  <a:pt x="7322" y="15193"/>
                  <a:pt x="7231" y="15193"/>
                </a:cubicBezTo>
                <a:cubicBezTo>
                  <a:pt x="7231" y="15102"/>
                  <a:pt x="7139" y="15010"/>
                  <a:pt x="7139" y="15010"/>
                </a:cubicBezTo>
                <a:cubicBezTo>
                  <a:pt x="7047" y="14919"/>
                  <a:pt x="7047" y="14827"/>
                  <a:pt x="7139" y="14644"/>
                </a:cubicBezTo>
                <a:cubicBezTo>
                  <a:pt x="7963" y="13546"/>
                  <a:pt x="7963" y="13546"/>
                  <a:pt x="7963" y="13546"/>
                </a:cubicBezTo>
                <a:cubicBezTo>
                  <a:pt x="7963" y="13546"/>
                  <a:pt x="8054" y="13454"/>
                  <a:pt x="8146" y="13454"/>
                </a:cubicBezTo>
                <a:cubicBezTo>
                  <a:pt x="8237" y="13454"/>
                  <a:pt x="8237" y="13454"/>
                  <a:pt x="8329" y="13546"/>
                </a:cubicBezTo>
                <a:cubicBezTo>
                  <a:pt x="8329" y="13546"/>
                  <a:pt x="8329" y="13546"/>
                  <a:pt x="8329" y="13546"/>
                </a:cubicBezTo>
                <a:cubicBezTo>
                  <a:pt x="8969" y="14095"/>
                  <a:pt x="9610" y="14461"/>
                  <a:pt x="10251" y="14553"/>
                </a:cubicBezTo>
                <a:cubicBezTo>
                  <a:pt x="10525" y="14644"/>
                  <a:pt x="10708" y="14644"/>
                  <a:pt x="10892" y="14644"/>
                </a:cubicBezTo>
                <a:cubicBezTo>
                  <a:pt x="11349" y="14644"/>
                  <a:pt x="11715" y="14553"/>
                  <a:pt x="11990" y="14278"/>
                </a:cubicBezTo>
                <a:cubicBezTo>
                  <a:pt x="12356" y="14095"/>
                  <a:pt x="12539" y="13729"/>
                  <a:pt x="12539" y="13271"/>
                </a:cubicBezTo>
                <a:cubicBezTo>
                  <a:pt x="12539" y="13180"/>
                  <a:pt x="12447" y="12997"/>
                  <a:pt x="12447" y="12814"/>
                </a:cubicBezTo>
                <a:cubicBezTo>
                  <a:pt x="12356" y="12722"/>
                  <a:pt x="12264" y="12631"/>
                  <a:pt x="12173" y="12539"/>
                </a:cubicBezTo>
                <a:cubicBezTo>
                  <a:pt x="12081" y="12447"/>
                  <a:pt x="11898" y="12356"/>
                  <a:pt x="11624" y="12173"/>
                </a:cubicBezTo>
                <a:cubicBezTo>
                  <a:pt x="11441" y="12081"/>
                  <a:pt x="11258" y="11990"/>
                  <a:pt x="11166" y="11898"/>
                </a:cubicBezTo>
                <a:cubicBezTo>
                  <a:pt x="10983" y="11898"/>
                  <a:pt x="10800" y="11807"/>
                  <a:pt x="10525" y="11715"/>
                </a:cubicBezTo>
                <a:cubicBezTo>
                  <a:pt x="10251" y="11624"/>
                  <a:pt x="10068" y="11532"/>
                  <a:pt x="9976" y="11441"/>
                </a:cubicBezTo>
                <a:cubicBezTo>
                  <a:pt x="9885" y="11441"/>
                  <a:pt x="9702" y="11349"/>
                  <a:pt x="9519" y="11258"/>
                </a:cubicBezTo>
                <a:cubicBezTo>
                  <a:pt x="9244" y="11166"/>
                  <a:pt x="9153" y="11075"/>
                  <a:pt x="8969" y="10983"/>
                </a:cubicBezTo>
                <a:cubicBezTo>
                  <a:pt x="8878" y="10892"/>
                  <a:pt x="8695" y="10800"/>
                  <a:pt x="8512" y="10708"/>
                </a:cubicBezTo>
                <a:cubicBezTo>
                  <a:pt x="8329" y="10617"/>
                  <a:pt x="8237" y="10434"/>
                  <a:pt x="8146" y="10342"/>
                </a:cubicBezTo>
                <a:cubicBezTo>
                  <a:pt x="7963" y="10251"/>
                  <a:pt x="7871" y="10068"/>
                  <a:pt x="7780" y="9976"/>
                </a:cubicBezTo>
                <a:cubicBezTo>
                  <a:pt x="7597" y="9793"/>
                  <a:pt x="7505" y="9610"/>
                  <a:pt x="7505" y="9427"/>
                </a:cubicBezTo>
                <a:cubicBezTo>
                  <a:pt x="7414" y="9336"/>
                  <a:pt x="7322" y="9153"/>
                  <a:pt x="7322" y="8878"/>
                </a:cubicBezTo>
                <a:cubicBezTo>
                  <a:pt x="7231" y="8695"/>
                  <a:pt x="7231" y="8512"/>
                  <a:pt x="7231" y="8237"/>
                </a:cubicBezTo>
                <a:cubicBezTo>
                  <a:pt x="7231" y="7505"/>
                  <a:pt x="7505" y="6864"/>
                  <a:pt x="8054" y="6315"/>
                </a:cubicBezTo>
                <a:cubicBezTo>
                  <a:pt x="8512" y="5675"/>
                  <a:pt x="9244" y="5308"/>
                  <a:pt x="10068" y="5217"/>
                </a:cubicBezTo>
                <a:cubicBezTo>
                  <a:pt x="10068" y="3661"/>
                  <a:pt x="10068" y="3661"/>
                  <a:pt x="10068" y="3661"/>
                </a:cubicBezTo>
                <a:cubicBezTo>
                  <a:pt x="10068" y="3661"/>
                  <a:pt x="10068" y="3569"/>
                  <a:pt x="10159" y="3478"/>
                </a:cubicBezTo>
                <a:cubicBezTo>
                  <a:pt x="10159" y="3478"/>
                  <a:pt x="10251" y="3386"/>
                  <a:pt x="10342" y="3386"/>
                </a:cubicBezTo>
                <a:cubicBezTo>
                  <a:pt x="11441" y="3386"/>
                  <a:pt x="11441" y="3386"/>
                  <a:pt x="11441" y="3386"/>
                </a:cubicBezTo>
                <a:cubicBezTo>
                  <a:pt x="11532" y="3386"/>
                  <a:pt x="11532" y="3478"/>
                  <a:pt x="11624" y="3478"/>
                </a:cubicBezTo>
                <a:cubicBezTo>
                  <a:pt x="11624" y="3569"/>
                  <a:pt x="11715" y="3569"/>
                  <a:pt x="11715" y="3661"/>
                </a:cubicBezTo>
                <a:cubicBezTo>
                  <a:pt x="11715" y="5125"/>
                  <a:pt x="11715" y="5125"/>
                  <a:pt x="11715" y="5125"/>
                </a:cubicBezTo>
                <a:cubicBezTo>
                  <a:pt x="11990" y="5217"/>
                  <a:pt x="12264" y="5217"/>
                  <a:pt x="12539" y="5308"/>
                </a:cubicBezTo>
                <a:cubicBezTo>
                  <a:pt x="12814" y="5400"/>
                  <a:pt x="13088" y="5492"/>
                  <a:pt x="13271" y="5583"/>
                </a:cubicBezTo>
                <a:cubicBezTo>
                  <a:pt x="13454" y="5675"/>
                  <a:pt x="13637" y="5766"/>
                  <a:pt x="13820" y="5949"/>
                </a:cubicBezTo>
                <a:cubicBezTo>
                  <a:pt x="13912" y="6041"/>
                  <a:pt x="14003" y="6132"/>
                  <a:pt x="14095" y="6132"/>
                </a:cubicBezTo>
                <a:cubicBezTo>
                  <a:pt x="14186" y="6224"/>
                  <a:pt x="14186" y="6224"/>
                  <a:pt x="14186" y="6315"/>
                </a:cubicBezTo>
                <a:cubicBezTo>
                  <a:pt x="14278" y="6407"/>
                  <a:pt x="14278" y="6498"/>
                  <a:pt x="14278" y="6590"/>
                </a:cubicBezTo>
                <a:cubicBezTo>
                  <a:pt x="13637" y="7780"/>
                  <a:pt x="13637" y="7780"/>
                  <a:pt x="13637" y="7780"/>
                </a:cubicBezTo>
                <a:cubicBezTo>
                  <a:pt x="13546" y="7871"/>
                  <a:pt x="13546" y="7871"/>
                  <a:pt x="13454" y="7963"/>
                </a:cubicBezTo>
                <a:cubicBezTo>
                  <a:pt x="13363" y="7963"/>
                  <a:pt x="13271" y="7871"/>
                  <a:pt x="13180" y="7871"/>
                </a:cubicBezTo>
                <a:cubicBezTo>
                  <a:pt x="13180" y="7871"/>
                  <a:pt x="13180" y="7780"/>
                  <a:pt x="13088" y="7780"/>
                </a:cubicBezTo>
                <a:cubicBezTo>
                  <a:pt x="12997" y="7688"/>
                  <a:pt x="12905" y="7597"/>
                  <a:pt x="12814" y="7505"/>
                </a:cubicBezTo>
                <a:cubicBezTo>
                  <a:pt x="12631" y="7414"/>
                  <a:pt x="12447" y="7322"/>
                  <a:pt x="12264" y="7322"/>
                </a:cubicBezTo>
                <a:cubicBezTo>
                  <a:pt x="12173" y="7231"/>
                  <a:pt x="11898" y="7139"/>
                  <a:pt x="11715" y="7047"/>
                </a:cubicBezTo>
                <a:cubicBezTo>
                  <a:pt x="11441" y="7047"/>
                  <a:pt x="11258" y="6956"/>
                  <a:pt x="10983" y="6956"/>
                </a:cubicBezTo>
                <a:cubicBezTo>
                  <a:pt x="10525" y="6956"/>
                  <a:pt x="10068" y="7047"/>
                  <a:pt x="9793" y="7322"/>
                </a:cubicBezTo>
                <a:cubicBezTo>
                  <a:pt x="9427" y="7597"/>
                  <a:pt x="9244" y="7871"/>
                  <a:pt x="9244" y="8237"/>
                </a:cubicBezTo>
                <a:cubicBezTo>
                  <a:pt x="9244" y="8420"/>
                  <a:pt x="9336" y="8512"/>
                  <a:pt x="9336" y="8603"/>
                </a:cubicBezTo>
                <a:cubicBezTo>
                  <a:pt x="9427" y="8786"/>
                  <a:pt x="9427" y="8878"/>
                  <a:pt x="9610" y="8969"/>
                </a:cubicBezTo>
                <a:cubicBezTo>
                  <a:pt x="9702" y="9061"/>
                  <a:pt x="9793" y="9153"/>
                  <a:pt x="9885" y="9244"/>
                </a:cubicBezTo>
                <a:cubicBezTo>
                  <a:pt x="9976" y="9336"/>
                  <a:pt x="10159" y="9427"/>
                  <a:pt x="10342" y="9519"/>
                </a:cubicBezTo>
                <a:cubicBezTo>
                  <a:pt x="10525" y="9610"/>
                  <a:pt x="10708" y="9702"/>
                  <a:pt x="10800" y="9702"/>
                </a:cubicBezTo>
                <a:cubicBezTo>
                  <a:pt x="10983" y="9793"/>
                  <a:pt x="11166" y="9885"/>
                  <a:pt x="11441" y="9976"/>
                </a:cubicBezTo>
                <a:cubicBezTo>
                  <a:pt x="11715" y="10068"/>
                  <a:pt x="11898" y="10159"/>
                  <a:pt x="12081" y="10251"/>
                </a:cubicBezTo>
                <a:cubicBezTo>
                  <a:pt x="12173" y="10251"/>
                  <a:pt x="12447" y="10342"/>
                  <a:pt x="12631" y="10525"/>
                </a:cubicBezTo>
                <a:cubicBezTo>
                  <a:pt x="12905" y="10617"/>
                  <a:pt x="13088" y="10708"/>
                  <a:pt x="13271" y="10892"/>
                </a:cubicBezTo>
                <a:cubicBezTo>
                  <a:pt x="13454" y="10983"/>
                  <a:pt x="13637" y="11075"/>
                  <a:pt x="13820" y="11258"/>
                </a:cubicBezTo>
                <a:cubicBezTo>
                  <a:pt x="14003" y="11441"/>
                  <a:pt x="14095" y="11624"/>
                  <a:pt x="14186" y="11807"/>
                </a:cubicBezTo>
                <a:cubicBezTo>
                  <a:pt x="14278" y="11990"/>
                  <a:pt x="14369" y="12173"/>
                  <a:pt x="14461" y="12447"/>
                </a:cubicBezTo>
                <a:cubicBezTo>
                  <a:pt x="14553" y="12631"/>
                  <a:pt x="14553" y="12905"/>
                  <a:pt x="14553" y="13180"/>
                </a:cubicBezTo>
                <a:cubicBezTo>
                  <a:pt x="14553" y="14003"/>
                  <a:pt x="14278" y="14736"/>
                  <a:pt x="13729" y="15376"/>
                </a:cubicBezTo>
              </a:path>
            </a:pathLst>
          </a:custGeom>
          <a:solidFill>
            <a:srgbClr val="6E6E6E"/>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65" name="AutoShape 14" descr="Freeform: Shape 49"/>
          <p:cNvSpPr>
            <a:spLocks/>
          </p:cNvSpPr>
          <p:nvPr/>
        </p:nvSpPr>
        <p:spPr bwMode="auto">
          <a:xfrm>
            <a:off x="1500187" y="4011216"/>
            <a:ext cx="204788" cy="2047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41" y="0"/>
                  <a:pt x="0" y="4841"/>
                  <a:pt x="0" y="10800"/>
                </a:cubicBezTo>
                <a:cubicBezTo>
                  <a:pt x="0" y="16759"/>
                  <a:pt x="4841" y="21600"/>
                  <a:pt x="10800" y="21600"/>
                </a:cubicBezTo>
                <a:cubicBezTo>
                  <a:pt x="16759" y="21600"/>
                  <a:pt x="21600" y="16759"/>
                  <a:pt x="21600" y="10800"/>
                </a:cubicBezTo>
                <a:cubicBezTo>
                  <a:pt x="21600" y="4841"/>
                  <a:pt x="16759" y="0"/>
                  <a:pt x="10800" y="0"/>
                </a:cubicBezTo>
                <a:close/>
                <a:moveTo>
                  <a:pt x="12010" y="19366"/>
                </a:moveTo>
                <a:cubicBezTo>
                  <a:pt x="12010" y="17690"/>
                  <a:pt x="12010" y="17690"/>
                  <a:pt x="12010" y="17690"/>
                </a:cubicBezTo>
                <a:cubicBezTo>
                  <a:pt x="12010" y="17038"/>
                  <a:pt x="11452" y="16572"/>
                  <a:pt x="10893" y="16572"/>
                </a:cubicBezTo>
                <a:cubicBezTo>
                  <a:pt x="10241" y="16572"/>
                  <a:pt x="9776" y="17038"/>
                  <a:pt x="9776" y="17690"/>
                </a:cubicBezTo>
                <a:cubicBezTo>
                  <a:pt x="9776" y="19366"/>
                  <a:pt x="9776" y="19366"/>
                  <a:pt x="9776" y="19366"/>
                </a:cubicBezTo>
                <a:cubicBezTo>
                  <a:pt x="5866" y="18900"/>
                  <a:pt x="2793" y="15828"/>
                  <a:pt x="2328" y="12010"/>
                </a:cubicBezTo>
                <a:cubicBezTo>
                  <a:pt x="3910" y="12010"/>
                  <a:pt x="3910" y="12010"/>
                  <a:pt x="3910" y="12010"/>
                </a:cubicBezTo>
                <a:cubicBezTo>
                  <a:pt x="4469" y="12010"/>
                  <a:pt x="4934" y="11452"/>
                  <a:pt x="4934" y="10893"/>
                </a:cubicBezTo>
                <a:cubicBezTo>
                  <a:pt x="4934" y="10241"/>
                  <a:pt x="4469" y="9776"/>
                  <a:pt x="3910" y="9776"/>
                </a:cubicBezTo>
                <a:cubicBezTo>
                  <a:pt x="2234" y="9776"/>
                  <a:pt x="2234" y="9776"/>
                  <a:pt x="2234" y="9776"/>
                </a:cubicBezTo>
                <a:cubicBezTo>
                  <a:pt x="2700" y="5866"/>
                  <a:pt x="5866" y="2793"/>
                  <a:pt x="9683" y="2328"/>
                </a:cubicBezTo>
                <a:cubicBezTo>
                  <a:pt x="9683" y="3817"/>
                  <a:pt x="9683" y="3817"/>
                  <a:pt x="9683" y="3817"/>
                </a:cubicBezTo>
                <a:cubicBezTo>
                  <a:pt x="9683" y="4376"/>
                  <a:pt x="10148" y="4934"/>
                  <a:pt x="10800" y="4934"/>
                </a:cubicBezTo>
                <a:cubicBezTo>
                  <a:pt x="11359" y="4934"/>
                  <a:pt x="11917" y="4376"/>
                  <a:pt x="11917" y="3817"/>
                </a:cubicBezTo>
                <a:cubicBezTo>
                  <a:pt x="11917" y="2328"/>
                  <a:pt x="11917" y="2328"/>
                  <a:pt x="11917" y="2328"/>
                </a:cubicBezTo>
                <a:cubicBezTo>
                  <a:pt x="15734" y="2793"/>
                  <a:pt x="18807" y="5866"/>
                  <a:pt x="19366" y="9683"/>
                </a:cubicBezTo>
                <a:cubicBezTo>
                  <a:pt x="17690" y="9683"/>
                  <a:pt x="17690" y="9683"/>
                  <a:pt x="17690" y="9683"/>
                </a:cubicBezTo>
                <a:cubicBezTo>
                  <a:pt x="17131" y="9683"/>
                  <a:pt x="16666" y="10148"/>
                  <a:pt x="16666" y="10800"/>
                </a:cubicBezTo>
                <a:cubicBezTo>
                  <a:pt x="16666" y="11359"/>
                  <a:pt x="17131" y="11917"/>
                  <a:pt x="17690" y="11917"/>
                </a:cubicBezTo>
                <a:cubicBezTo>
                  <a:pt x="19366" y="11917"/>
                  <a:pt x="19366" y="11917"/>
                  <a:pt x="19366" y="11917"/>
                </a:cubicBezTo>
                <a:cubicBezTo>
                  <a:pt x="18900" y="15734"/>
                  <a:pt x="15828" y="18807"/>
                  <a:pt x="12010" y="19366"/>
                </a:cubicBezTo>
                <a:close/>
                <a:moveTo>
                  <a:pt x="11545" y="8752"/>
                </a:moveTo>
                <a:cubicBezTo>
                  <a:pt x="6517" y="6424"/>
                  <a:pt x="6517" y="6424"/>
                  <a:pt x="6517" y="6424"/>
                </a:cubicBezTo>
                <a:cubicBezTo>
                  <a:pt x="8752" y="11545"/>
                  <a:pt x="8752" y="11545"/>
                  <a:pt x="8752" y="11545"/>
                </a:cubicBezTo>
                <a:cubicBezTo>
                  <a:pt x="9031" y="12010"/>
                  <a:pt x="9590" y="12662"/>
                  <a:pt x="10148" y="12848"/>
                </a:cubicBezTo>
                <a:cubicBezTo>
                  <a:pt x="15176" y="15176"/>
                  <a:pt x="15176" y="15176"/>
                  <a:pt x="15176" y="15176"/>
                </a:cubicBezTo>
                <a:cubicBezTo>
                  <a:pt x="12848" y="10055"/>
                  <a:pt x="12848" y="10055"/>
                  <a:pt x="12848" y="10055"/>
                </a:cubicBezTo>
                <a:cubicBezTo>
                  <a:pt x="12662" y="9590"/>
                  <a:pt x="12103" y="8938"/>
                  <a:pt x="11545" y="8752"/>
                </a:cubicBezTo>
                <a:close/>
                <a:moveTo>
                  <a:pt x="11452" y="11452"/>
                </a:moveTo>
                <a:cubicBezTo>
                  <a:pt x="11079" y="11731"/>
                  <a:pt x="10521" y="11731"/>
                  <a:pt x="10241" y="11452"/>
                </a:cubicBezTo>
                <a:cubicBezTo>
                  <a:pt x="9869" y="11079"/>
                  <a:pt x="9869" y="10521"/>
                  <a:pt x="10241" y="10148"/>
                </a:cubicBezTo>
                <a:cubicBezTo>
                  <a:pt x="10521" y="9869"/>
                  <a:pt x="11079" y="9869"/>
                  <a:pt x="11452" y="10148"/>
                </a:cubicBezTo>
                <a:cubicBezTo>
                  <a:pt x="11824" y="10521"/>
                  <a:pt x="11824" y="11079"/>
                  <a:pt x="11452" y="11452"/>
                </a:cubicBez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66" name="AutoShape 15" descr="Freeform: Shape 50"/>
          <p:cNvSpPr>
            <a:spLocks/>
          </p:cNvSpPr>
          <p:nvPr/>
        </p:nvSpPr>
        <p:spPr bwMode="auto">
          <a:xfrm>
            <a:off x="2943226" y="4011216"/>
            <a:ext cx="203597" cy="2047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658" y="9976"/>
                </a:moveTo>
                <a:cubicBezTo>
                  <a:pt x="15742" y="9793"/>
                  <a:pt x="14736" y="9610"/>
                  <a:pt x="14369" y="9427"/>
                </a:cubicBezTo>
                <a:cubicBezTo>
                  <a:pt x="14003" y="9336"/>
                  <a:pt x="13088" y="9244"/>
                  <a:pt x="12264" y="9336"/>
                </a:cubicBezTo>
                <a:cubicBezTo>
                  <a:pt x="11441" y="9427"/>
                  <a:pt x="10892" y="9976"/>
                  <a:pt x="10983" y="10434"/>
                </a:cubicBezTo>
                <a:cubicBezTo>
                  <a:pt x="11075" y="10892"/>
                  <a:pt x="10983" y="11532"/>
                  <a:pt x="10800" y="11807"/>
                </a:cubicBezTo>
                <a:cubicBezTo>
                  <a:pt x="10708" y="12081"/>
                  <a:pt x="10800" y="12631"/>
                  <a:pt x="11166" y="12905"/>
                </a:cubicBezTo>
                <a:cubicBezTo>
                  <a:pt x="11624" y="13180"/>
                  <a:pt x="12081" y="13820"/>
                  <a:pt x="12356" y="14278"/>
                </a:cubicBezTo>
                <a:cubicBezTo>
                  <a:pt x="12631" y="14827"/>
                  <a:pt x="12814" y="16017"/>
                  <a:pt x="12722" y="16932"/>
                </a:cubicBezTo>
                <a:cubicBezTo>
                  <a:pt x="12722" y="17847"/>
                  <a:pt x="13271" y="18397"/>
                  <a:pt x="13912" y="18122"/>
                </a:cubicBezTo>
                <a:cubicBezTo>
                  <a:pt x="14644" y="17847"/>
                  <a:pt x="15285" y="17115"/>
                  <a:pt x="15468" y="16475"/>
                </a:cubicBezTo>
                <a:cubicBezTo>
                  <a:pt x="15651" y="15925"/>
                  <a:pt x="16383" y="14644"/>
                  <a:pt x="17115" y="13729"/>
                </a:cubicBezTo>
                <a:cubicBezTo>
                  <a:pt x="17847" y="12814"/>
                  <a:pt x="18397" y="11624"/>
                  <a:pt x="18305" y="11166"/>
                </a:cubicBezTo>
                <a:cubicBezTo>
                  <a:pt x="18305" y="10617"/>
                  <a:pt x="17481" y="10159"/>
                  <a:pt x="16658" y="9976"/>
                </a:cubicBezTo>
                <a:close/>
                <a:moveTo>
                  <a:pt x="10800" y="0"/>
                </a:moveTo>
                <a:cubicBezTo>
                  <a:pt x="4851" y="0"/>
                  <a:pt x="0" y="4851"/>
                  <a:pt x="0" y="10800"/>
                </a:cubicBezTo>
                <a:cubicBezTo>
                  <a:pt x="0" y="16749"/>
                  <a:pt x="4851" y="21600"/>
                  <a:pt x="10800" y="21600"/>
                </a:cubicBezTo>
                <a:cubicBezTo>
                  <a:pt x="16749" y="21600"/>
                  <a:pt x="21600" y="16749"/>
                  <a:pt x="21600" y="10800"/>
                </a:cubicBezTo>
                <a:cubicBezTo>
                  <a:pt x="21600" y="4851"/>
                  <a:pt x="16749" y="0"/>
                  <a:pt x="10800" y="0"/>
                </a:cubicBezTo>
                <a:close/>
                <a:moveTo>
                  <a:pt x="11532" y="19403"/>
                </a:moveTo>
                <a:cubicBezTo>
                  <a:pt x="11624" y="19312"/>
                  <a:pt x="11715" y="19129"/>
                  <a:pt x="11715" y="19037"/>
                </a:cubicBezTo>
                <a:cubicBezTo>
                  <a:pt x="11898" y="18397"/>
                  <a:pt x="11715" y="17481"/>
                  <a:pt x="11441" y="17024"/>
                </a:cubicBezTo>
                <a:cubicBezTo>
                  <a:pt x="11075" y="16566"/>
                  <a:pt x="10251" y="16566"/>
                  <a:pt x="9610" y="17024"/>
                </a:cubicBezTo>
                <a:cubicBezTo>
                  <a:pt x="8878" y="17481"/>
                  <a:pt x="8603" y="18305"/>
                  <a:pt x="8969" y="18946"/>
                </a:cubicBezTo>
                <a:cubicBezTo>
                  <a:pt x="9061" y="19037"/>
                  <a:pt x="9153" y="19220"/>
                  <a:pt x="9336" y="19312"/>
                </a:cubicBezTo>
                <a:cubicBezTo>
                  <a:pt x="6590" y="18854"/>
                  <a:pt x="4302" y="17115"/>
                  <a:pt x="3112" y="14736"/>
                </a:cubicBezTo>
                <a:cubicBezTo>
                  <a:pt x="3386" y="14736"/>
                  <a:pt x="3661" y="14553"/>
                  <a:pt x="4027" y="14369"/>
                </a:cubicBezTo>
                <a:cubicBezTo>
                  <a:pt x="4027" y="14369"/>
                  <a:pt x="4027" y="14369"/>
                  <a:pt x="4027" y="14369"/>
                </a:cubicBezTo>
                <a:cubicBezTo>
                  <a:pt x="5217" y="13546"/>
                  <a:pt x="6773" y="12905"/>
                  <a:pt x="7414" y="12997"/>
                </a:cubicBezTo>
                <a:cubicBezTo>
                  <a:pt x="8146" y="12997"/>
                  <a:pt x="8146" y="11990"/>
                  <a:pt x="7414" y="10800"/>
                </a:cubicBezTo>
                <a:cubicBezTo>
                  <a:pt x="6773" y="9610"/>
                  <a:pt x="5675" y="8603"/>
                  <a:pt x="5034" y="8603"/>
                </a:cubicBezTo>
                <a:cubicBezTo>
                  <a:pt x="4393" y="8603"/>
                  <a:pt x="3295" y="8420"/>
                  <a:pt x="2563" y="8237"/>
                </a:cubicBezTo>
                <a:cubicBezTo>
                  <a:pt x="3386" y="5675"/>
                  <a:pt x="5308" y="3753"/>
                  <a:pt x="7688" y="2746"/>
                </a:cubicBezTo>
                <a:cubicBezTo>
                  <a:pt x="7688" y="2837"/>
                  <a:pt x="7688" y="2837"/>
                  <a:pt x="7688" y="2837"/>
                </a:cubicBezTo>
                <a:cubicBezTo>
                  <a:pt x="7871" y="3569"/>
                  <a:pt x="8695" y="4576"/>
                  <a:pt x="9336" y="5125"/>
                </a:cubicBezTo>
                <a:cubicBezTo>
                  <a:pt x="10068" y="5675"/>
                  <a:pt x="10800" y="6590"/>
                  <a:pt x="10983" y="7231"/>
                </a:cubicBezTo>
                <a:cubicBezTo>
                  <a:pt x="11166" y="7780"/>
                  <a:pt x="11624" y="8512"/>
                  <a:pt x="11990" y="8878"/>
                </a:cubicBezTo>
                <a:cubicBezTo>
                  <a:pt x="12447" y="9153"/>
                  <a:pt x="12997" y="8786"/>
                  <a:pt x="13363" y="8054"/>
                </a:cubicBezTo>
                <a:cubicBezTo>
                  <a:pt x="13729" y="7322"/>
                  <a:pt x="15010" y="6407"/>
                  <a:pt x="16200" y="6041"/>
                </a:cubicBezTo>
                <a:cubicBezTo>
                  <a:pt x="16749" y="5858"/>
                  <a:pt x="17115" y="5583"/>
                  <a:pt x="17390" y="5217"/>
                </a:cubicBezTo>
                <a:cubicBezTo>
                  <a:pt x="18671" y="6773"/>
                  <a:pt x="19403" y="8695"/>
                  <a:pt x="19403" y="10800"/>
                </a:cubicBezTo>
                <a:cubicBezTo>
                  <a:pt x="19403" y="15376"/>
                  <a:pt x="15925" y="19037"/>
                  <a:pt x="11532" y="19403"/>
                </a:cubicBezTo>
                <a:close/>
              </a:path>
            </a:pathLst>
          </a:custGeom>
          <a:solidFill>
            <a:schemeClr val="accent2"/>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nchor="ctr"/>
          <a:lstStyle/>
          <a:p>
            <a:endParaRPr lang="zh-CN" altLang="en-US" sz="1378"/>
          </a:p>
        </p:txBody>
      </p:sp>
      <p:sp>
        <p:nvSpPr>
          <p:cNvPr id="27667" name="Line 16" descr="Straight Connector 54"/>
          <p:cNvSpPr>
            <a:spLocks noChangeShapeType="1"/>
          </p:cNvSpPr>
          <p:nvPr/>
        </p:nvSpPr>
        <p:spPr bwMode="auto">
          <a:xfrm>
            <a:off x="1704975" y="4111229"/>
            <a:ext cx="1179910" cy="0"/>
          </a:xfrm>
          <a:prstGeom prst="line">
            <a:avLst/>
          </a:prstGeom>
          <a:noFill/>
          <a:ln w="12700">
            <a:solidFill>
              <a:srgbClr val="A6A6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lstStyle/>
          <a:p>
            <a:endParaRPr lang="zh-CN" altLang="en-US" sz="1378"/>
          </a:p>
        </p:txBody>
      </p:sp>
      <p:sp>
        <p:nvSpPr>
          <p:cNvPr id="27668" name="Line 17" descr="Straight Connector 55"/>
          <p:cNvSpPr>
            <a:spLocks noChangeShapeType="1"/>
          </p:cNvSpPr>
          <p:nvPr/>
        </p:nvSpPr>
        <p:spPr bwMode="auto">
          <a:xfrm>
            <a:off x="3221831" y="4111229"/>
            <a:ext cx="1396604" cy="0"/>
          </a:xfrm>
          <a:prstGeom prst="line">
            <a:avLst/>
          </a:prstGeom>
          <a:noFill/>
          <a:ln w="12700">
            <a:solidFill>
              <a:srgbClr val="A6A6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lstStyle/>
          <a:p>
            <a:endParaRPr lang="zh-CN" altLang="en-US" sz="1378"/>
          </a:p>
        </p:txBody>
      </p:sp>
      <p:sp>
        <p:nvSpPr>
          <p:cNvPr id="27669" name="Line 18" descr="Straight Connector 56"/>
          <p:cNvSpPr>
            <a:spLocks noChangeShapeType="1"/>
          </p:cNvSpPr>
          <p:nvPr/>
        </p:nvSpPr>
        <p:spPr bwMode="auto">
          <a:xfrm>
            <a:off x="4880373" y="4111229"/>
            <a:ext cx="1268015" cy="0"/>
          </a:xfrm>
          <a:prstGeom prst="line">
            <a:avLst/>
          </a:prstGeom>
          <a:noFill/>
          <a:ln w="12700">
            <a:solidFill>
              <a:srgbClr val="A6A6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lstStyle/>
          <a:p>
            <a:endParaRPr lang="zh-CN" altLang="en-US" sz="1378"/>
          </a:p>
        </p:txBody>
      </p:sp>
      <p:sp>
        <p:nvSpPr>
          <p:cNvPr id="27670" name="Line 19" descr="Straight Connector 57"/>
          <p:cNvSpPr>
            <a:spLocks noChangeShapeType="1"/>
          </p:cNvSpPr>
          <p:nvPr/>
        </p:nvSpPr>
        <p:spPr bwMode="auto">
          <a:xfrm>
            <a:off x="6499622" y="4111229"/>
            <a:ext cx="1208484" cy="0"/>
          </a:xfrm>
          <a:prstGeom prst="line">
            <a:avLst/>
          </a:prstGeom>
          <a:noFill/>
          <a:ln w="12700">
            <a:solidFill>
              <a:srgbClr val="A6A6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90" rIns="34290"/>
          <a:lstStyle/>
          <a:p>
            <a:endParaRPr lang="zh-CN" altLang="en-US" sz="1378"/>
          </a:p>
        </p:txBody>
      </p:sp>
      <p:sp>
        <p:nvSpPr>
          <p:cNvPr id="27671" name="Text Box 22" descr="Rectangle 42"/>
          <p:cNvSpPr txBox="1">
            <a:spLocks/>
          </p:cNvSpPr>
          <p:nvPr/>
        </p:nvSpPr>
        <p:spPr bwMode="auto">
          <a:xfrm>
            <a:off x="1345406" y="4338638"/>
            <a:ext cx="787004"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500">
                <a:solidFill>
                  <a:srgbClr val="576271"/>
                </a:solidFill>
                <a:latin typeface="微软雅黑" panose="020B0503020204020204" pitchFamily="34" charset="-122"/>
                <a:ea typeface="微软雅黑" panose="020B0503020204020204" pitchFamily="34" charset="-122"/>
                <a:sym typeface="Heiti SC Medium"/>
              </a:rPr>
              <a:t>稳定运行</a:t>
            </a:r>
          </a:p>
        </p:txBody>
      </p:sp>
      <p:sp>
        <p:nvSpPr>
          <p:cNvPr id="27672" name="Text Box 22" descr="Rectangle 42"/>
          <p:cNvSpPr txBox="1">
            <a:spLocks/>
          </p:cNvSpPr>
          <p:nvPr/>
        </p:nvSpPr>
        <p:spPr bwMode="auto">
          <a:xfrm>
            <a:off x="2786063" y="4338638"/>
            <a:ext cx="908447"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500">
                <a:solidFill>
                  <a:srgbClr val="576271"/>
                </a:solidFill>
                <a:latin typeface="微软雅黑" panose="020B0503020204020204" pitchFamily="34" charset="-122"/>
                <a:ea typeface="微软雅黑" panose="020B0503020204020204" pitchFamily="34" charset="-122"/>
                <a:sym typeface="Heiti SC Medium"/>
              </a:rPr>
              <a:t>服务读者</a:t>
            </a:r>
          </a:p>
        </p:txBody>
      </p:sp>
      <p:sp>
        <p:nvSpPr>
          <p:cNvPr id="27673" name="Text Box 22" descr="Rectangle 42"/>
          <p:cNvSpPr txBox="1">
            <a:spLocks/>
          </p:cNvSpPr>
          <p:nvPr/>
        </p:nvSpPr>
        <p:spPr bwMode="auto">
          <a:xfrm>
            <a:off x="4390776" y="4338638"/>
            <a:ext cx="901304"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500">
                <a:solidFill>
                  <a:srgbClr val="576271"/>
                </a:solidFill>
                <a:latin typeface="微软雅黑" panose="020B0503020204020204" pitchFamily="34" charset="-122"/>
                <a:ea typeface="微软雅黑" panose="020B0503020204020204" pitchFamily="34" charset="-122"/>
                <a:sym typeface="Heiti SC Medium"/>
              </a:rPr>
              <a:t>检索服务</a:t>
            </a:r>
          </a:p>
        </p:txBody>
      </p:sp>
      <p:sp>
        <p:nvSpPr>
          <p:cNvPr id="27674" name="Text Box 22" descr="Rectangle 42"/>
          <p:cNvSpPr txBox="1">
            <a:spLocks/>
          </p:cNvSpPr>
          <p:nvPr/>
        </p:nvSpPr>
        <p:spPr bwMode="auto">
          <a:xfrm>
            <a:off x="6068616" y="4338638"/>
            <a:ext cx="853678"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500">
                <a:solidFill>
                  <a:srgbClr val="576271"/>
                </a:solidFill>
                <a:latin typeface="微软雅黑" panose="020B0503020204020204" pitchFamily="34" charset="-122"/>
                <a:ea typeface="微软雅黑" panose="020B0503020204020204" pitchFamily="34" charset="-122"/>
                <a:sym typeface="Heiti SC Medium"/>
              </a:rPr>
              <a:t>处理借还</a:t>
            </a:r>
          </a:p>
        </p:txBody>
      </p:sp>
      <p:sp>
        <p:nvSpPr>
          <p:cNvPr id="27675" name="Text Box 22" descr="Rectangle 42"/>
          <p:cNvSpPr txBox="1">
            <a:spLocks/>
          </p:cNvSpPr>
          <p:nvPr/>
        </p:nvSpPr>
        <p:spPr bwMode="auto">
          <a:xfrm>
            <a:off x="7600950" y="4338638"/>
            <a:ext cx="857250"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500">
                <a:solidFill>
                  <a:srgbClr val="576271"/>
                </a:solidFill>
                <a:latin typeface="微软雅黑" panose="020B0503020204020204" pitchFamily="34" charset="-122"/>
                <a:ea typeface="微软雅黑" panose="020B0503020204020204" pitchFamily="34" charset="-122"/>
                <a:sym typeface="Heiti SC Medium"/>
              </a:rPr>
              <a:t>借阅人数</a:t>
            </a:r>
          </a:p>
        </p:txBody>
      </p:sp>
    </p:spTree>
    <p:extLst>
      <p:ext uri="{BB962C8B-B14F-4D97-AF65-F5344CB8AC3E}">
        <p14:creationId xmlns:p14="http://schemas.microsoft.com/office/powerpoint/2010/main" val="139518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
          <p:cNvGrpSpPr>
            <a:grpSpLocks/>
          </p:cNvGrpSpPr>
          <p:nvPr/>
        </p:nvGrpSpPr>
        <p:grpSpPr bwMode="auto">
          <a:xfrm>
            <a:off x="611560" y="699542"/>
            <a:ext cx="7849633" cy="4289268"/>
            <a:chOff x="1512888" y="1452563"/>
            <a:chExt cx="9039225" cy="4940300"/>
          </a:xfrm>
        </p:grpSpPr>
        <p:sp>
          <p:nvSpPr>
            <p:cNvPr id="4" name="Shape 1029"/>
            <p:cNvSpPr>
              <a:spLocks noChangeArrowheads="1"/>
            </p:cNvSpPr>
            <p:nvPr/>
          </p:nvSpPr>
          <p:spPr bwMode="auto">
            <a:xfrm>
              <a:off x="1525714" y="4294732"/>
              <a:ext cx="2063503" cy="367743"/>
            </a:xfrm>
            <a:prstGeom prst="rect">
              <a:avLst/>
            </a:prstGeom>
            <a:solidFill>
              <a:srgbClr val="FFC625"/>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100" b="1" dirty="0" smtClean="0">
                  <a:solidFill>
                    <a:schemeClr val="bg1"/>
                  </a:solidFill>
                  <a:latin typeface="微软雅黑" panose="020B0503020204020204" pitchFamily="34" charset="-122"/>
                  <a:ea typeface="微软雅黑" panose="020B0503020204020204" pitchFamily="34" charset="-122"/>
                </a:rPr>
                <a:t>统一的纸、电、数资源管理</a:t>
              </a:r>
              <a:endParaRPr lang="zh-CN" sz="1100" b="1" dirty="0" smtClean="0">
                <a:solidFill>
                  <a:schemeClr val="bg1"/>
                </a:solidFill>
                <a:latin typeface="微软雅黑" panose="020B0503020204020204" pitchFamily="34" charset="-122"/>
                <a:ea typeface="微软雅黑" panose="020B0503020204020204" pitchFamily="34" charset="-122"/>
              </a:endParaRPr>
            </a:p>
          </p:txBody>
        </p:sp>
        <p:grpSp>
          <p:nvGrpSpPr>
            <p:cNvPr id="5" name="组合 42"/>
            <p:cNvGrpSpPr>
              <a:grpSpLocks/>
            </p:cNvGrpSpPr>
            <p:nvPr/>
          </p:nvGrpSpPr>
          <p:grpSpPr bwMode="auto">
            <a:xfrm>
              <a:off x="1550988" y="1452563"/>
              <a:ext cx="2001837" cy="1101725"/>
              <a:chOff x="9317005" y="1024048"/>
              <a:chExt cx="8012994" cy="4412805"/>
            </a:xfrm>
          </p:grpSpPr>
          <p:pic>
            <p:nvPicPr>
              <p:cNvPr id="24" name="图片 23"/>
              <p:cNvPicPr>
                <a:picLocks noChangeAspect="1"/>
              </p:cNvPicPr>
              <p:nvPr/>
            </p:nvPicPr>
            <p:blipFill>
              <a:blip r:embed="rId2"/>
              <a:stretch>
                <a:fillRect/>
              </a:stretch>
            </p:blipFill>
            <p:spPr>
              <a:xfrm>
                <a:off x="9318514" y="1024048"/>
                <a:ext cx="8008840" cy="4413121"/>
              </a:xfrm>
              <a:prstGeom prst="rect">
                <a:avLst/>
              </a:prstGeom>
              <a:ln>
                <a:solidFill>
                  <a:srgbClr val="548280"/>
                </a:solidFill>
              </a:ln>
            </p:spPr>
            <p:style>
              <a:lnRef idx="2">
                <a:schemeClr val="accent5"/>
              </a:lnRef>
              <a:fillRef idx="1">
                <a:schemeClr val="lt1"/>
              </a:fillRef>
              <a:effectRef idx="0">
                <a:schemeClr val="accent5"/>
              </a:effectRef>
              <a:fontRef idx="minor">
                <a:schemeClr val="dk1"/>
              </a:fontRef>
            </p:style>
          </p:pic>
          <p:pic>
            <p:nvPicPr>
              <p:cNvPr id="25" name="图片 4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7737" y="3856892"/>
                <a:ext cx="3597925" cy="157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4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5700" y="1452563"/>
              <a:ext cx="2057400" cy="1116012"/>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4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5663" y="1452563"/>
              <a:ext cx="2043112" cy="1104900"/>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sp>
          <p:nvSpPr>
            <p:cNvPr id="8" name="Shape 1026"/>
            <p:cNvSpPr>
              <a:spLocks noChangeArrowheads="1"/>
            </p:cNvSpPr>
            <p:nvPr/>
          </p:nvSpPr>
          <p:spPr bwMode="auto">
            <a:xfrm>
              <a:off x="1537115" y="2572896"/>
              <a:ext cx="2040701" cy="353489"/>
            </a:xfrm>
            <a:prstGeom prst="rect">
              <a:avLst/>
            </a:prstGeom>
            <a:solidFill>
              <a:srgbClr val="26C6D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b="1" dirty="0" smtClean="0">
                  <a:solidFill>
                    <a:schemeClr val="bg1"/>
                  </a:solidFill>
                  <a:latin typeface="微软雅黑" panose="020B0503020204020204" pitchFamily="34" charset="-122"/>
                  <a:ea typeface="微软雅黑" panose="020B0503020204020204" pitchFamily="34" charset="-122"/>
                </a:rPr>
                <a:t>模块化的组件服务</a:t>
              </a:r>
              <a:endParaRPr lang="zh-CN" sz="1200" b="1" dirty="0" smtClean="0">
                <a:solidFill>
                  <a:schemeClr val="bg1"/>
                </a:solidFill>
                <a:latin typeface="微软雅黑" panose="020B0503020204020204" pitchFamily="34" charset="-122"/>
                <a:ea typeface="微软雅黑" panose="020B0503020204020204" pitchFamily="34" charset="-122"/>
              </a:endParaRPr>
            </a:p>
          </p:txBody>
        </p:sp>
        <p:sp>
          <p:nvSpPr>
            <p:cNvPr id="9" name="Shape 1027"/>
            <p:cNvSpPr>
              <a:spLocks noChangeArrowheads="1"/>
            </p:cNvSpPr>
            <p:nvPr/>
          </p:nvSpPr>
          <p:spPr bwMode="auto">
            <a:xfrm>
              <a:off x="4965835" y="2574322"/>
              <a:ext cx="2057802" cy="352064"/>
            </a:xfrm>
            <a:prstGeom prst="rect">
              <a:avLst/>
            </a:prstGeom>
            <a:solidFill>
              <a:srgbClr val="F23E5C"/>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b="1" smtClean="0">
                  <a:solidFill>
                    <a:schemeClr val="bg1"/>
                  </a:solidFill>
                  <a:latin typeface="微软雅黑" panose="020B0503020204020204" pitchFamily="34" charset="-122"/>
                  <a:ea typeface="微软雅黑" panose="020B0503020204020204" pitchFamily="34" charset="-122"/>
                </a:rPr>
                <a:t>全面的采访功能</a:t>
              </a:r>
              <a:endParaRPr lang="zh-CN" sz="1200" b="1" smtClean="0">
                <a:solidFill>
                  <a:schemeClr val="bg1"/>
                </a:solidFill>
                <a:latin typeface="微软雅黑" panose="020B0503020204020204" pitchFamily="34" charset="-122"/>
                <a:ea typeface="微软雅黑" panose="020B0503020204020204" pitchFamily="34" charset="-122"/>
              </a:endParaRPr>
            </a:p>
          </p:txBody>
        </p:sp>
        <p:sp>
          <p:nvSpPr>
            <p:cNvPr id="10" name="Shape 1028"/>
            <p:cNvSpPr>
              <a:spLocks noChangeArrowheads="1"/>
            </p:cNvSpPr>
            <p:nvPr/>
          </p:nvSpPr>
          <p:spPr bwMode="auto">
            <a:xfrm>
              <a:off x="8465809" y="2550091"/>
              <a:ext cx="2066353" cy="376295"/>
            </a:xfrm>
            <a:prstGeom prst="rect">
              <a:avLst/>
            </a:prstGeom>
            <a:solidFill>
              <a:srgbClr val="00B0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b="1" smtClean="0">
                  <a:solidFill>
                    <a:schemeClr val="bg1"/>
                  </a:solidFill>
                  <a:latin typeface="微软雅黑" panose="020B0503020204020204" pitchFamily="34" charset="-122"/>
                  <a:ea typeface="微软雅黑" panose="020B0503020204020204" pitchFamily="34" charset="-122"/>
                </a:rPr>
                <a:t>完整的在线元数据编辑器</a:t>
              </a:r>
              <a:endParaRPr lang="zh-CN" sz="1200" b="1" smtClean="0">
                <a:solidFill>
                  <a:schemeClr val="bg1"/>
                </a:solidFill>
                <a:latin typeface="微软雅黑" panose="020B0503020204020204" pitchFamily="34" charset="-122"/>
                <a:ea typeface="微软雅黑" panose="020B0503020204020204" pitchFamily="34" charset="-122"/>
              </a:endParaRPr>
            </a:p>
          </p:txBody>
        </p:sp>
        <p:pic>
          <p:nvPicPr>
            <p:cNvPr id="11" name="图片 5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1938" y="3201988"/>
              <a:ext cx="2057400" cy="1114425"/>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pic>
          <p:nvPicPr>
            <p:cNvPr id="12" name="图片 53"/>
            <p:cNvPicPr>
              <a:picLocks noChangeAspect="1"/>
            </p:cNvPicPr>
            <p:nvPr/>
          </p:nvPicPr>
          <p:blipFill>
            <a:blip r:embed="rId7" cstate="print">
              <a:extLst>
                <a:ext uri="{28A0092B-C50C-407E-A947-70E740481C1C}">
                  <a14:useLocalDpi xmlns:a14="http://schemas.microsoft.com/office/drawing/2010/main" val="0"/>
                </a:ext>
              </a:extLst>
            </a:blip>
            <a:srcRect t="4556" b="2278"/>
            <a:stretch>
              <a:fillRect/>
            </a:stretch>
          </p:blipFill>
          <p:spPr bwMode="auto">
            <a:xfrm>
              <a:off x="4965700" y="3198813"/>
              <a:ext cx="2057400" cy="1377950"/>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sp>
          <p:nvSpPr>
            <p:cNvPr id="13" name="Shape 1030"/>
            <p:cNvSpPr>
              <a:spLocks noChangeArrowheads="1"/>
            </p:cNvSpPr>
            <p:nvPr/>
          </p:nvSpPr>
          <p:spPr bwMode="auto">
            <a:xfrm>
              <a:off x="4957285" y="4308986"/>
              <a:ext cx="2076328" cy="353489"/>
            </a:xfrm>
            <a:prstGeom prst="rect">
              <a:avLst/>
            </a:prstGeom>
            <a:solidFill>
              <a:srgbClr val="7E57C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b="1" smtClean="0">
                  <a:solidFill>
                    <a:schemeClr val="bg1"/>
                  </a:solidFill>
                  <a:latin typeface="微软雅黑" panose="020B0503020204020204" pitchFamily="34" charset="-122"/>
                  <a:ea typeface="微软雅黑" panose="020B0503020204020204" pitchFamily="34" charset="-122"/>
                </a:rPr>
                <a:t>综合数据监控与分析</a:t>
              </a:r>
              <a:endParaRPr lang="zh-CN" sz="1200" b="1" smtClean="0">
                <a:solidFill>
                  <a:schemeClr val="bg1"/>
                </a:solidFill>
                <a:latin typeface="微软雅黑" panose="020B0503020204020204" pitchFamily="34" charset="-122"/>
                <a:ea typeface="微软雅黑" panose="020B0503020204020204" pitchFamily="34" charset="-122"/>
              </a:endParaRPr>
            </a:p>
          </p:txBody>
        </p:sp>
        <p:pic>
          <p:nvPicPr>
            <p:cNvPr id="14" name="图片 5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5663" y="3170238"/>
              <a:ext cx="2065337" cy="1179512"/>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sp>
          <p:nvSpPr>
            <p:cNvPr id="15" name="Shape 1031"/>
            <p:cNvSpPr>
              <a:spLocks noChangeArrowheads="1"/>
            </p:cNvSpPr>
            <p:nvPr/>
          </p:nvSpPr>
          <p:spPr bwMode="auto">
            <a:xfrm>
              <a:off x="8465809" y="4308986"/>
              <a:ext cx="2086304" cy="353489"/>
            </a:xfrm>
            <a:prstGeom prst="rect">
              <a:avLst/>
            </a:prstGeom>
            <a:solidFill>
              <a:srgbClr val="EC7825"/>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b="1" smtClean="0">
                  <a:solidFill>
                    <a:schemeClr val="bg1"/>
                  </a:solidFill>
                  <a:latin typeface="微软雅黑" panose="020B0503020204020204" pitchFamily="34" charset="-122"/>
                  <a:ea typeface="微软雅黑" panose="020B0503020204020204" pitchFamily="34" charset="-122"/>
                </a:rPr>
                <a:t>统一检索服务</a:t>
              </a:r>
              <a:endParaRPr lang="zh-CN" sz="1200" b="1" smtClean="0">
                <a:solidFill>
                  <a:schemeClr val="bg1"/>
                </a:solidFill>
                <a:latin typeface="微软雅黑" panose="020B0503020204020204" pitchFamily="34" charset="-122"/>
                <a:ea typeface="微软雅黑" panose="020B0503020204020204" pitchFamily="34" charset="-122"/>
              </a:endParaRPr>
            </a:p>
          </p:txBody>
        </p:sp>
        <p:pic>
          <p:nvPicPr>
            <p:cNvPr id="16" name="图片 5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5588" y="4914900"/>
              <a:ext cx="2063750" cy="1117600"/>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sp>
          <p:nvSpPr>
            <p:cNvPr id="17" name="Shape 1026"/>
            <p:cNvSpPr/>
            <p:nvPr/>
          </p:nvSpPr>
          <p:spPr>
            <a:xfrm>
              <a:off x="1512888" y="6040799"/>
              <a:ext cx="2076329" cy="352064"/>
            </a:xfrm>
            <a:prstGeom prst="rect">
              <a:avLst/>
            </a:prstGeom>
            <a:solidFill>
              <a:schemeClr val="accent1">
                <a:lumMod val="75000"/>
              </a:schemeClr>
            </a:solidFill>
            <a:ln w="12700">
              <a:miter lim="400000"/>
            </a:ln>
          </p:spPr>
          <p:txBody>
            <a:bodyPr lIns="0" tIns="0" rIns="0" bIns="0" anchor="ctr"/>
            <a:lstStyle/>
            <a:p>
              <a:pPr algn="ctr">
                <a:defRPr sz="3200"/>
              </a:pPr>
              <a:r>
                <a:rPr lang="zh-CN" altLang="en-US" sz="1200" b="1" dirty="0">
                  <a:solidFill>
                    <a:schemeClr val="bg1"/>
                  </a:solidFill>
                  <a:latin typeface="微软雅黑" panose="020B0503020204020204" pitchFamily="34" charset="-122"/>
                  <a:ea typeface="微软雅黑" panose="020B0503020204020204" pitchFamily="34" charset="-122"/>
                </a:rPr>
                <a:t>统一的读者管理与服务</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rotWithShape="1">
            <a:blip r:embed="rId10"/>
            <a:srcRect l="352" t="942" r="1046" b="10539"/>
            <a:stretch/>
          </p:blipFill>
          <p:spPr>
            <a:xfrm>
              <a:off x="4977236" y="4914764"/>
              <a:ext cx="2046402" cy="1167370"/>
            </a:xfrm>
            <a:prstGeom prst="rect">
              <a:avLst/>
            </a:prstGeom>
            <a:ln w="12700">
              <a:solidFill>
                <a:srgbClr val="548280"/>
              </a:solidFill>
            </a:ln>
          </p:spPr>
          <p:style>
            <a:lnRef idx="2">
              <a:schemeClr val="accent5"/>
            </a:lnRef>
            <a:fillRef idx="1">
              <a:schemeClr val="lt1"/>
            </a:fillRef>
            <a:effectRef idx="0">
              <a:schemeClr val="accent5"/>
            </a:effectRef>
            <a:fontRef idx="minor">
              <a:schemeClr val="dk1"/>
            </a:fontRef>
          </p:style>
        </p:pic>
        <p:sp>
          <p:nvSpPr>
            <p:cNvPr id="19" name="Shape 1027"/>
            <p:cNvSpPr>
              <a:spLocks noChangeArrowheads="1"/>
            </p:cNvSpPr>
            <p:nvPr/>
          </p:nvSpPr>
          <p:spPr bwMode="auto">
            <a:xfrm>
              <a:off x="4965835" y="6042224"/>
              <a:ext cx="2066353" cy="350639"/>
            </a:xfrm>
            <a:prstGeom prst="rect">
              <a:avLst/>
            </a:prstGeom>
            <a:solidFill>
              <a:srgbClr val="99009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b="1" smtClean="0">
                  <a:solidFill>
                    <a:schemeClr val="bg1"/>
                  </a:solidFill>
                  <a:latin typeface="微软雅黑" panose="020B0503020204020204" pitchFamily="34" charset="-122"/>
                  <a:ea typeface="微软雅黑" panose="020B0503020204020204" pitchFamily="34" charset="-122"/>
                </a:rPr>
                <a:t>完善的权限与配置项</a:t>
              </a:r>
              <a:endParaRPr lang="zh-CN" sz="1200" b="1" smtClean="0">
                <a:solidFill>
                  <a:schemeClr val="bg1"/>
                </a:solidFill>
                <a:latin typeface="微软雅黑" panose="020B0503020204020204" pitchFamily="34" charset="-122"/>
                <a:ea typeface="微软雅黑" panose="020B0503020204020204" pitchFamily="34" charset="-122"/>
              </a:endParaRPr>
            </a:p>
          </p:txBody>
        </p:sp>
        <p:pic>
          <p:nvPicPr>
            <p:cNvPr id="20" name="图片 6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97913" y="4899025"/>
              <a:ext cx="6429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6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5175" y="4899025"/>
              <a:ext cx="635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hape 1031"/>
            <p:cNvSpPr>
              <a:spLocks noChangeArrowheads="1"/>
            </p:cNvSpPr>
            <p:nvPr/>
          </p:nvSpPr>
          <p:spPr bwMode="auto">
            <a:xfrm>
              <a:off x="8465809" y="6032247"/>
              <a:ext cx="2086304" cy="356340"/>
            </a:xfrm>
            <a:prstGeom prst="rect">
              <a:avLst/>
            </a:prstGeom>
            <a:solidFill>
              <a:srgbClr val="33996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b="1" smtClean="0">
                  <a:solidFill>
                    <a:schemeClr val="bg1"/>
                  </a:solidFill>
                  <a:latin typeface="微软雅黑" panose="020B0503020204020204" pitchFamily="34" charset="-122"/>
                  <a:ea typeface="微软雅黑" panose="020B0503020204020204" pitchFamily="34" charset="-122"/>
                </a:rPr>
                <a:t>前后端分离</a:t>
              </a:r>
              <a:r>
                <a:rPr lang="en-US" altLang="zh-CN" sz="1200" b="1" smtClean="0">
                  <a:solidFill>
                    <a:schemeClr val="bg1"/>
                  </a:solidFill>
                  <a:latin typeface="微软雅黑" panose="020B0503020204020204" pitchFamily="34" charset="-122"/>
                  <a:ea typeface="微软雅黑" panose="020B0503020204020204" pitchFamily="34" charset="-122"/>
                </a:rPr>
                <a:t>-</a:t>
              </a:r>
              <a:r>
                <a:rPr lang="zh-CN" altLang="en-US" sz="1200" b="1" smtClean="0">
                  <a:solidFill>
                    <a:schemeClr val="bg1"/>
                  </a:solidFill>
                  <a:latin typeface="微软雅黑" panose="020B0503020204020204" pitchFamily="34" charset="-122"/>
                  <a:ea typeface="微软雅黑" panose="020B0503020204020204" pitchFamily="34" charset="-122"/>
                </a:rPr>
                <a:t>支持多终端</a:t>
              </a:r>
              <a:endParaRPr lang="zh-CN" sz="1200" b="1" smtClean="0">
                <a:solidFill>
                  <a:schemeClr val="bg1"/>
                </a:solidFill>
                <a:latin typeface="微软雅黑" panose="020B0503020204020204" pitchFamily="34" charset="-122"/>
                <a:ea typeface="微软雅黑" panose="020B0503020204020204" pitchFamily="34" charset="-122"/>
              </a:endParaRPr>
            </a:p>
          </p:txBody>
        </p:sp>
      </p:grpSp>
      <p:sp>
        <p:nvSpPr>
          <p:cNvPr id="26" name="TextBox 76"/>
          <p:cNvSpPr txBox="1">
            <a:spLocks noChangeArrowheads="1"/>
          </p:cNvSpPr>
          <p:nvPr/>
        </p:nvSpPr>
        <p:spPr bwMode="auto">
          <a:xfrm>
            <a:off x="2186180" y="58059"/>
            <a:ext cx="4634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spc="-131" dirty="0" smtClean="0">
                <a:solidFill>
                  <a:schemeClr val="tx1">
                    <a:lumMod val="65000"/>
                    <a:lumOff val="35000"/>
                  </a:schemeClr>
                </a:solidFill>
                <a:latin typeface="Open Sans" pitchFamily="34" charset="0"/>
                <a:ea typeface="Open Sans" pitchFamily="34" charset="0"/>
                <a:cs typeface="Open Sans" pitchFamily="34" charset="0"/>
              </a:rPr>
              <a:t>新一代服务平台重要功能组成</a:t>
            </a:r>
            <a:endParaRPr lang="zh-CN" altLang="en-US" sz="2800" b="1" spc="-131" dirty="0">
              <a:solidFill>
                <a:schemeClr val="tx1">
                  <a:lumMod val="65000"/>
                  <a:lumOff val="3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969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82"/>
          <p:cNvCxnSpPr/>
          <p:nvPr/>
        </p:nvCxnSpPr>
        <p:spPr>
          <a:xfrm flipV="1">
            <a:off x="3851920" y="1895243"/>
            <a:ext cx="0" cy="3055971"/>
          </a:xfrm>
          <a:prstGeom prst="line">
            <a:avLst/>
          </a:prstGeom>
          <a:ln w="12700">
            <a:solidFill>
              <a:schemeClr val="bg2">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组合 4"/>
          <p:cNvGrpSpPr>
            <a:grpSpLocks/>
          </p:cNvGrpSpPr>
          <p:nvPr/>
        </p:nvGrpSpPr>
        <p:grpSpPr bwMode="auto">
          <a:xfrm>
            <a:off x="4347548" y="1805376"/>
            <a:ext cx="3869819" cy="751363"/>
            <a:chOff x="468937" y="2419540"/>
            <a:chExt cx="3514485" cy="884619"/>
          </a:xfrm>
        </p:grpSpPr>
        <p:sp>
          <p:nvSpPr>
            <p:cNvPr id="6" name="TextBox 18">
              <a:extLst>
                <a:ext uri="{FF2B5EF4-FFF2-40B4-BE49-F238E27FC236}"/>
              </a:extLst>
            </p:cNvPr>
            <p:cNvSpPr txBox="1"/>
            <p:nvPr/>
          </p:nvSpPr>
          <p:spPr>
            <a:xfrm flipH="1">
              <a:off x="468937" y="2419540"/>
              <a:ext cx="1285773" cy="398597"/>
            </a:xfrm>
            <a:prstGeom prst="rect">
              <a:avLst/>
            </a:prstGeom>
            <a:noFill/>
          </p:spPr>
          <p:txBody>
            <a:bodyPr wrap="none">
              <a:spAutoFit/>
            </a:bodyPr>
            <a:lstStyle/>
            <a:p>
              <a:pP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Roboto Black" charset="0"/>
                  <a:sym typeface="YRDZST"/>
                </a:rPr>
                <a:t>新技术的应用</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Roboto Black" charset="0"/>
                <a:sym typeface="YRDZST"/>
              </a:endParaRPr>
            </a:p>
          </p:txBody>
        </p:sp>
        <p:sp>
          <p:nvSpPr>
            <p:cNvPr id="7" name="矩形 6">
              <a:extLst>
                <a:ext uri="{FF2B5EF4-FFF2-40B4-BE49-F238E27FC236}"/>
              </a:extLst>
            </p:cNvPr>
            <p:cNvSpPr/>
            <p:nvPr/>
          </p:nvSpPr>
          <p:spPr>
            <a:xfrm>
              <a:off x="470161" y="2760617"/>
              <a:ext cx="3513261" cy="543542"/>
            </a:xfrm>
            <a:prstGeom prst="rect">
              <a:avLst/>
            </a:prstGeom>
          </p:spPr>
          <p:txBody>
            <a:bodyPr>
              <a:spAutoFit/>
            </a:bodyPr>
            <a:lstStyle/>
            <a:p>
              <a:pPr>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YRDZST"/>
                </a:rPr>
                <a:t>需要通过更多新技术的引入与充分的应用，为图书馆能力增加智慧点或智慧功能；</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YRDZST"/>
              </a:endParaRPr>
            </a:p>
          </p:txBody>
        </p:sp>
      </p:grpSp>
      <p:grpSp>
        <p:nvGrpSpPr>
          <p:cNvPr id="8" name="组合 7"/>
          <p:cNvGrpSpPr>
            <a:grpSpLocks/>
          </p:cNvGrpSpPr>
          <p:nvPr/>
        </p:nvGrpSpPr>
        <p:grpSpPr bwMode="auto">
          <a:xfrm>
            <a:off x="4347548" y="2819990"/>
            <a:ext cx="3869819" cy="936029"/>
            <a:chOff x="468937" y="2419540"/>
            <a:chExt cx="1934629" cy="1103345"/>
          </a:xfrm>
        </p:grpSpPr>
        <p:sp>
          <p:nvSpPr>
            <p:cNvPr id="9" name="TextBox 18">
              <a:extLst>
                <a:ext uri="{FF2B5EF4-FFF2-40B4-BE49-F238E27FC236}"/>
              </a:extLst>
            </p:cNvPr>
            <p:cNvSpPr txBox="1"/>
            <p:nvPr/>
          </p:nvSpPr>
          <p:spPr>
            <a:xfrm flipH="1">
              <a:off x="468937" y="2419540"/>
              <a:ext cx="1220670" cy="399071"/>
            </a:xfrm>
            <a:prstGeom prst="rect">
              <a:avLst/>
            </a:prstGeom>
            <a:noFill/>
          </p:spPr>
          <p:txBody>
            <a:bodyPr wrap="none">
              <a:spAutoFit/>
            </a:bodyPr>
            <a:lstStyle/>
            <a:p>
              <a:pP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Roboto Black" charset="0"/>
                  <a:sym typeface="YRDZST"/>
                </a:rPr>
                <a:t>智慧点与智慧功能的集成</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Roboto Black" charset="0"/>
                <a:sym typeface="YRDZST"/>
              </a:endParaRPr>
            </a:p>
          </p:txBody>
        </p:sp>
        <p:sp>
          <p:nvSpPr>
            <p:cNvPr id="10" name="矩形 9">
              <a:extLst>
                <a:ext uri="{FF2B5EF4-FFF2-40B4-BE49-F238E27FC236}"/>
              </a:extLst>
            </p:cNvPr>
            <p:cNvSpPr/>
            <p:nvPr/>
          </p:nvSpPr>
          <p:spPr>
            <a:xfrm>
              <a:off x="470284" y="2761021"/>
              <a:ext cx="1933282" cy="761864"/>
            </a:xfrm>
            <a:prstGeom prst="rect">
              <a:avLst/>
            </a:prstGeom>
          </p:spPr>
          <p:txBody>
            <a:bodyPr>
              <a:spAutoFit/>
            </a:bodyPr>
            <a:lstStyle/>
            <a:p>
              <a:pPr>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YRDZST"/>
                </a:rPr>
                <a:t>能有机的将智慧点与智慧功能，无感知的联通并融合，最后</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用于图书馆各个方面、各个环节而形成的相互关联的“智慧”功能体系</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YRDZST"/>
              </a:endParaRPr>
            </a:p>
          </p:txBody>
        </p:sp>
      </p:grpSp>
      <p:grpSp>
        <p:nvGrpSpPr>
          <p:cNvPr id="11" name="组合 10"/>
          <p:cNvGrpSpPr>
            <a:grpSpLocks/>
          </p:cNvGrpSpPr>
          <p:nvPr/>
        </p:nvGrpSpPr>
        <p:grpSpPr bwMode="auto">
          <a:xfrm>
            <a:off x="4347548" y="3997644"/>
            <a:ext cx="3869819" cy="944113"/>
            <a:chOff x="468937" y="2419540"/>
            <a:chExt cx="1938514" cy="1112303"/>
          </a:xfrm>
        </p:grpSpPr>
        <p:sp>
          <p:nvSpPr>
            <p:cNvPr id="12" name="TextBox 18">
              <a:extLst>
                <a:ext uri="{FF2B5EF4-FFF2-40B4-BE49-F238E27FC236}"/>
              </a:extLst>
            </p:cNvPr>
            <p:cNvSpPr txBox="1"/>
            <p:nvPr/>
          </p:nvSpPr>
          <p:spPr>
            <a:xfrm flipH="1">
              <a:off x="468937" y="2419540"/>
              <a:ext cx="606422" cy="398866"/>
            </a:xfrm>
            <a:prstGeom prst="rect">
              <a:avLst/>
            </a:prstGeom>
            <a:noFill/>
          </p:spPr>
          <p:txBody>
            <a:bodyPr wrap="none">
              <a:spAutoFit/>
            </a:bodyPr>
            <a:lstStyle/>
            <a:p>
              <a:pP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Roboto Black" charset="0"/>
                  <a:sym typeface="YRDZST"/>
                </a:rPr>
                <a:t>可不断生长</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Roboto Black" charset="0"/>
                <a:sym typeface="YRDZST"/>
              </a:endParaRPr>
            </a:p>
          </p:txBody>
        </p:sp>
        <p:sp>
          <p:nvSpPr>
            <p:cNvPr id="13" name="矩形 12">
              <a:extLst>
                <a:ext uri="{FF2B5EF4-FFF2-40B4-BE49-F238E27FC236}"/>
              </a:extLst>
            </p:cNvPr>
            <p:cNvSpPr/>
            <p:nvPr/>
          </p:nvSpPr>
          <p:spPr>
            <a:xfrm>
              <a:off x="474337" y="2770370"/>
              <a:ext cx="1933114" cy="761473"/>
            </a:xfrm>
            <a:prstGeom prst="rect">
              <a:avLst/>
            </a:prstGeom>
          </p:spPr>
          <p:txBody>
            <a:bodyPr>
              <a:spAutoFit/>
            </a:bodyPr>
            <a:lstStyle/>
            <a:p>
              <a:pPr>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YRDZST"/>
                </a:rPr>
                <a:t>整个“智慧”功能体系，在融合与联通智慧点或智慧功能的同时，即在不断的生长。所有的生长应基于一种统一的规范，并可有效的管理。</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YRDZST"/>
              </a:endParaRPr>
            </a:p>
          </p:txBody>
        </p:sp>
      </p:grpSp>
      <p:sp>
        <p:nvSpPr>
          <p:cNvPr id="14" name="矩形 13"/>
          <p:cNvSpPr/>
          <p:nvPr/>
        </p:nvSpPr>
        <p:spPr>
          <a:xfrm>
            <a:off x="395536" y="843558"/>
            <a:ext cx="8530579" cy="732508"/>
          </a:xfrm>
          <a:prstGeom prst="rect">
            <a:avLst/>
          </a:prstGeom>
        </p:spPr>
        <p:txBody>
          <a:bodyPr>
            <a:spAutoFit/>
          </a:bodyPr>
          <a:lstStyle/>
          <a:p>
            <a:pPr>
              <a:lnSpc>
                <a:spcPct val="130000"/>
              </a:lnSpc>
              <a:defRP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智慧图书馆不是一种图书馆类型或一种新的图书馆业务，而是一个图书馆综合的和整体的“智慧”能力的体现，在这个</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意义</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上可称为智慧型图书馆。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5" name="图片 1"/>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3529" y="1779774"/>
            <a:ext cx="2614014" cy="32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p:cNvSpPr txBox="1">
            <a:spLocks noChangeArrowheads="1"/>
          </p:cNvSpPr>
          <p:nvPr/>
        </p:nvSpPr>
        <p:spPr bwMode="auto">
          <a:xfrm>
            <a:off x="581878" y="225558"/>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智慧图书馆内涵与意义</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27425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3129484" y="1106918"/>
            <a:ext cx="4977222" cy="3060474"/>
            <a:chOff x="4281488" y="1327150"/>
            <a:chExt cx="6056312" cy="3723397"/>
          </a:xfrm>
        </p:grpSpPr>
        <p:pic>
          <p:nvPicPr>
            <p:cNvPr id="5" name="图片 4"/>
            <p:cNvPicPr>
              <a:picLocks noChangeAspect="1"/>
            </p:cNvPicPr>
            <p:nvPr/>
          </p:nvPicPr>
          <p:blipFill>
            <a:blip r:embed="rId2"/>
            <a:stretch>
              <a:fillRect/>
            </a:stretch>
          </p:blipFill>
          <p:spPr bwMode="auto">
            <a:xfrm>
              <a:off x="4281488" y="1327150"/>
              <a:ext cx="6056312" cy="3242737"/>
            </a:xfrm>
            <a:prstGeom prst="rect">
              <a:avLst/>
            </a:prstGeom>
            <a:ln>
              <a:solidFill>
                <a:srgbClr val="44B5BE"/>
              </a:solidFill>
            </a:ln>
          </p:spPr>
          <p:style>
            <a:lnRef idx="2">
              <a:schemeClr val="accent5"/>
            </a:lnRef>
            <a:fillRef idx="1">
              <a:schemeClr val="lt1"/>
            </a:fillRef>
            <a:effectRef idx="0">
              <a:schemeClr val="accent5"/>
            </a:effectRef>
            <a:fontRef idx="minor">
              <a:schemeClr val="dk1"/>
            </a:fontRef>
          </p:style>
        </p:pic>
        <p:sp>
          <p:nvSpPr>
            <p:cNvPr id="6" name="标题 1"/>
            <p:cNvSpPr txBox="1">
              <a:spLocks/>
            </p:cNvSpPr>
            <p:nvPr/>
          </p:nvSpPr>
          <p:spPr bwMode="auto">
            <a:xfrm>
              <a:off x="6623760" y="4677196"/>
              <a:ext cx="1603483" cy="37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a:defRPr>
                  <a:solidFill>
                    <a:schemeClr val="tx1"/>
                  </a:solidFill>
                  <a:latin typeface="Arial" panose="020B0604020202020204" pitchFamily="34" charset="0"/>
                  <a:ea typeface="宋体" panose="02010600030101010101" pitchFamily="2" charset="-122"/>
                </a:defRPr>
              </a:lvl1pPr>
              <a:lvl2pPr marL="742950" indent="-285750" defTabSz="912813">
                <a:defRPr>
                  <a:solidFill>
                    <a:schemeClr val="tx1"/>
                  </a:solidFill>
                  <a:latin typeface="Arial" panose="020B0604020202020204" pitchFamily="34" charset="0"/>
                  <a:ea typeface="宋体" panose="02010600030101010101" pitchFamily="2" charset="-122"/>
                </a:defRPr>
              </a:lvl2pPr>
              <a:lvl3pPr marL="1143000" indent="-228600" defTabSz="912813">
                <a:defRPr>
                  <a:solidFill>
                    <a:schemeClr val="tx1"/>
                  </a:solidFill>
                  <a:latin typeface="Arial" panose="020B0604020202020204" pitchFamily="34" charset="0"/>
                  <a:ea typeface="宋体" panose="02010600030101010101" pitchFamily="2" charset="-122"/>
                </a:defRPr>
              </a:lvl3pPr>
              <a:lvl4pPr marL="1600200" indent="-228600" defTabSz="912813">
                <a:defRPr>
                  <a:solidFill>
                    <a:schemeClr val="tx1"/>
                  </a:solidFill>
                  <a:latin typeface="Arial" panose="020B0604020202020204" pitchFamily="34" charset="0"/>
                  <a:ea typeface="宋体" panose="02010600030101010101" pitchFamily="2" charset="-122"/>
                </a:defRPr>
              </a:lvl4pPr>
              <a:lvl5pPr marL="2057400" indent="-228600" defTabSz="912813">
                <a:defRPr>
                  <a:solidFill>
                    <a:schemeClr val="tx1"/>
                  </a:solidFill>
                  <a:latin typeface="Arial" panose="020B0604020202020204" pitchFamily="34" charset="0"/>
                  <a:ea typeface="宋体" panose="02010600030101010101" pitchFamily="2"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登录界面</a:t>
              </a:r>
            </a:p>
          </p:txBody>
        </p:sp>
      </p:grpSp>
      <p:grpSp>
        <p:nvGrpSpPr>
          <p:cNvPr id="7" name="组合 6"/>
          <p:cNvGrpSpPr>
            <a:grpSpLocks/>
          </p:cNvGrpSpPr>
          <p:nvPr/>
        </p:nvGrpSpPr>
        <p:grpSpPr bwMode="auto">
          <a:xfrm>
            <a:off x="1015347" y="1800833"/>
            <a:ext cx="4264887" cy="3075173"/>
            <a:chOff x="1854200" y="2127250"/>
            <a:chExt cx="5189538" cy="3741888"/>
          </a:xfrm>
        </p:grpSpPr>
        <p:sp>
          <p:nvSpPr>
            <p:cNvPr id="8" name="标题 1"/>
            <p:cNvSpPr txBox="1">
              <a:spLocks/>
            </p:cNvSpPr>
            <p:nvPr/>
          </p:nvSpPr>
          <p:spPr bwMode="auto">
            <a:xfrm>
              <a:off x="2870915" y="5495726"/>
              <a:ext cx="3025977" cy="3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a:defRPr>
                  <a:solidFill>
                    <a:schemeClr val="tx1"/>
                  </a:solidFill>
                  <a:latin typeface="Arial" panose="020B0604020202020204" pitchFamily="34" charset="0"/>
                  <a:ea typeface="宋体" panose="02010600030101010101" pitchFamily="2" charset="-122"/>
                </a:defRPr>
              </a:lvl1pPr>
              <a:lvl2pPr marL="742950" indent="-285750" defTabSz="912813">
                <a:defRPr>
                  <a:solidFill>
                    <a:schemeClr val="tx1"/>
                  </a:solidFill>
                  <a:latin typeface="Arial" panose="020B0604020202020204" pitchFamily="34" charset="0"/>
                  <a:ea typeface="宋体" panose="02010600030101010101" pitchFamily="2" charset="-122"/>
                </a:defRPr>
              </a:lvl2pPr>
              <a:lvl3pPr marL="1143000" indent="-228600" defTabSz="912813">
                <a:defRPr>
                  <a:solidFill>
                    <a:schemeClr val="tx1"/>
                  </a:solidFill>
                  <a:latin typeface="Arial" panose="020B0604020202020204" pitchFamily="34" charset="0"/>
                  <a:ea typeface="宋体" panose="02010600030101010101" pitchFamily="2" charset="-122"/>
                </a:defRPr>
              </a:lvl3pPr>
              <a:lvl4pPr marL="1600200" indent="-228600" defTabSz="912813">
                <a:defRPr>
                  <a:solidFill>
                    <a:schemeClr val="tx1"/>
                  </a:solidFill>
                  <a:latin typeface="Arial" panose="020B0604020202020204" pitchFamily="34" charset="0"/>
                  <a:ea typeface="宋体" panose="02010600030101010101" pitchFamily="2" charset="-122"/>
                </a:defRPr>
              </a:lvl4pPr>
              <a:lvl5pPr marL="2057400" indent="-228600" defTabSz="912813">
                <a:defRPr>
                  <a:solidFill>
                    <a:schemeClr val="tx1"/>
                  </a:solidFill>
                  <a:latin typeface="Arial" panose="020B0604020202020204" pitchFamily="34" charset="0"/>
                  <a:ea typeface="宋体" panose="02010600030101010101" pitchFamily="2"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多组件管理</a:t>
              </a:r>
            </a:p>
          </p:txBody>
        </p:sp>
        <p:pic>
          <p:nvPicPr>
            <p:cNvPr id="9" name="图片 2"/>
            <p:cNvPicPr>
              <a:picLocks noChangeAspect="1" noChangeArrowheads="1"/>
            </p:cNvPicPr>
            <p:nvPr/>
          </p:nvPicPr>
          <p:blipFill>
            <a:blip r:embed="rId3"/>
            <a:srcRect/>
            <a:stretch>
              <a:fillRect/>
            </a:stretch>
          </p:blipFill>
          <p:spPr bwMode="auto">
            <a:xfrm>
              <a:off x="1854200" y="2127250"/>
              <a:ext cx="5189538" cy="3244850"/>
            </a:xfrm>
            <a:prstGeom prst="rect">
              <a:avLst/>
            </a:prstGeom>
            <a:noFill/>
            <a:ln w="38100">
              <a:solidFill>
                <a:srgbClr val="44B5BE"/>
              </a:solidFill>
              <a:miter lim="800000"/>
              <a:headEnd/>
              <a:tailEnd/>
            </a:ln>
            <a:effectLst>
              <a:outerShdw blurRad="381000" dist="38100" dir="2700000" algn="tl" rotWithShape="0">
                <a:srgbClr val="808080">
                  <a:alpha val="15999"/>
                </a:srgbClr>
              </a:outerShdw>
            </a:effectLst>
            <a:extLst>
              <a:ext uri="{909E8E84-426E-40DD-AFC4-6F175D3DCCD1}">
                <a14:hiddenFill xmlns:a14="http://schemas.microsoft.com/office/drawing/2010/main">
                  <a:solidFill>
                    <a:srgbClr val="FFFFFF"/>
                  </a:solidFill>
                </a14:hiddenFill>
              </a:ext>
            </a:extLst>
          </p:spPr>
        </p:pic>
      </p:grpSp>
      <p:sp>
        <p:nvSpPr>
          <p:cNvPr id="10" name="TextBox 76"/>
          <p:cNvSpPr txBox="1">
            <a:spLocks noChangeArrowheads="1"/>
          </p:cNvSpPr>
          <p:nvPr/>
        </p:nvSpPr>
        <p:spPr bwMode="auto">
          <a:xfrm>
            <a:off x="3347864" y="256364"/>
            <a:ext cx="2580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spc="-131" dirty="0" smtClean="0">
                <a:solidFill>
                  <a:schemeClr val="tx1">
                    <a:lumMod val="65000"/>
                    <a:lumOff val="35000"/>
                  </a:schemeClr>
                </a:solidFill>
                <a:latin typeface="Open Sans" pitchFamily="34" charset="0"/>
                <a:ea typeface="Open Sans" pitchFamily="34" charset="0"/>
                <a:cs typeface="Open Sans" pitchFamily="34" charset="0"/>
              </a:rPr>
              <a:t>模块化组件服务</a:t>
            </a:r>
            <a:endParaRPr lang="zh-CN" altLang="en-US" sz="2800" b="1" spc="-131" dirty="0">
              <a:solidFill>
                <a:schemeClr val="tx1">
                  <a:lumMod val="65000"/>
                  <a:lumOff val="3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2160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6"/>
          <p:cNvPicPr>
            <a:picLocks noChangeAspect="1"/>
          </p:cNvPicPr>
          <p:nvPr/>
        </p:nvPicPr>
        <p:blipFill>
          <a:blip r:embed="rId3"/>
          <a:srcRect/>
          <a:stretch>
            <a:fillRect/>
          </a:stretch>
        </p:blipFill>
        <p:spPr bwMode="auto">
          <a:xfrm>
            <a:off x="467544" y="814873"/>
            <a:ext cx="5461003" cy="3244485"/>
          </a:xfrm>
          <a:prstGeom prst="rect">
            <a:avLst/>
          </a:prstGeom>
          <a:noFill/>
          <a:ln w="9525">
            <a:noFill/>
            <a:miter lim="800000"/>
            <a:headEnd/>
            <a:tailEnd/>
          </a:ln>
          <a:effectLst>
            <a:outerShdw blurRad="406400" dist="38100" dir="2700000" algn="tl" rotWithShape="0">
              <a:srgbClr val="808080">
                <a:alpha val="15999"/>
              </a:srgb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a:srcRect/>
          <a:stretch>
            <a:fillRect/>
          </a:stretch>
        </p:blipFill>
        <p:spPr bwMode="auto">
          <a:xfrm>
            <a:off x="1059994" y="1241875"/>
            <a:ext cx="5361247" cy="3291930"/>
          </a:xfrm>
          <a:prstGeom prst="rect">
            <a:avLst/>
          </a:prstGeom>
          <a:noFill/>
          <a:ln w="9525">
            <a:noFill/>
            <a:miter lim="800000"/>
            <a:headEnd/>
            <a:tailEnd/>
          </a:ln>
          <a:effectLst>
            <a:outerShdw blurRad="406400" dist="38100" dir="2700000" algn="tl" rotWithShape="0">
              <a:srgbClr val="808080">
                <a:alpha val="15999"/>
              </a:srgbClr>
            </a:outerShdw>
          </a:effectLst>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5"/>
          <a:srcRect/>
          <a:stretch>
            <a:fillRect/>
          </a:stretch>
        </p:blipFill>
        <p:spPr bwMode="auto">
          <a:xfrm>
            <a:off x="1799645" y="1496130"/>
            <a:ext cx="6948819" cy="3162978"/>
          </a:xfrm>
          <a:prstGeom prst="rect">
            <a:avLst/>
          </a:prstGeom>
          <a:noFill/>
          <a:ln w="9525">
            <a:noFill/>
            <a:miter lim="800000"/>
            <a:headEnd/>
            <a:tailEnd/>
          </a:ln>
          <a:effectLst>
            <a:outerShdw blurRad="406400" dist="38100" dir="2700000" algn="tl" rotWithShape="0">
              <a:srgbClr val="808080">
                <a:alpha val="15999"/>
              </a:srgbClr>
            </a:outerShdw>
          </a:effectLst>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6"/>
          <a:srcRect/>
          <a:stretch>
            <a:fillRect/>
          </a:stretch>
        </p:blipFill>
        <p:spPr bwMode="auto">
          <a:xfrm>
            <a:off x="2939533" y="1760117"/>
            <a:ext cx="5774868" cy="3217722"/>
          </a:xfrm>
          <a:prstGeom prst="rect">
            <a:avLst/>
          </a:prstGeom>
          <a:noFill/>
          <a:ln w="9525">
            <a:noFill/>
            <a:miter lim="800000"/>
            <a:headEnd/>
            <a:tailEnd/>
          </a:ln>
          <a:effectLst>
            <a:outerShdw blurRad="406400" dist="38100" dir="2700000" algn="tl" rotWithShape="0">
              <a:srgbClr val="808080">
                <a:alpha val="15999"/>
              </a:srgbClr>
            </a:outerShdw>
          </a:effectLst>
          <a:extLst>
            <a:ext uri="{909E8E84-426E-40DD-AFC4-6F175D3DCCD1}">
              <a14:hiddenFill xmlns:a14="http://schemas.microsoft.com/office/drawing/2010/main">
                <a:solidFill>
                  <a:srgbClr val="FFFFFF"/>
                </a:solidFill>
              </a14:hiddenFill>
            </a:ext>
          </a:extLst>
        </p:spPr>
      </p:pic>
      <p:sp>
        <p:nvSpPr>
          <p:cNvPr id="18" name="TextBox 76"/>
          <p:cNvSpPr txBox="1"/>
          <p:nvPr/>
        </p:nvSpPr>
        <p:spPr>
          <a:xfrm>
            <a:off x="2411760" y="104314"/>
            <a:ext cx="4634217"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专业便捷的在线元数据编辑器</a:t>
            </a:r>
          </a:p>
        </p:txBody>
      </p:sp>
    </p:spTree>
    <p:extLst>
      <p:ext uri="{BB962C8B-B14F-4D97-AF65-F5344CB8AC3E}">
        <p14:creationId xmlns:p14="http://schemas.microsoft.com/office/powerpoint/2010/main" val="306982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611560" y="1437819"/>
            <a:ext cx="1726775" cy="67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中央知识库</a:t>
            </a:r>
            <a:endParaRPr lang="zh-CN" altLang="en-US" sz="1600" dirty="0">
              <a:latin typeface="微软雅黑" panose="020B0503020204020204" pitchFamily="34" charset="-122"/>
              <a:ea typeface="微软雅黑" panose="020B0503020204020204" pitchFamily="34" charset="-122"/>
            </a:endParaRPr>
          </a:p>
        </p:txBody>
      </p:sp>
      <p:sp>
        <p:nvSpPr>
          <p:cNvPr id="5" name="圆角矩形 4"/>
          <p:cNvSpPr/>
          <p:nvPr/>
        </p:nvSpPr>
        <p:spPr>
          <a:xfrm>
            <a:off x="4230439" y="1437819"/>
            <a:ext cx="1726775" cy="670503"/>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本机构资源</a:t>
            </a:r>
            <a:endParaRPr lang="zh-CN" altLang="en-US" sz="1600" dirty="0">
              <a:latin typeface="微软雅黑" panose="020B0503020204020204" pitchFamily="34" charset="-122"/>
              <a:ea typeface="微软雅黑" panose="020B0503020204020204" pitchFamily="34" charset="-122"/>
            </a:endParaRPr>
          </a:p>
        </p:txBody>
      </p:sp>
      <p:cxnSp>
        <p:nvCxnSpPr>
          <p:cNvPr id="6" name="直接箭头连接符 5"/>
          <p:cNvCxnSpPr>
            <a:stCxn id="4" idx="3"/>
            <a:endCxn id="5" idx="1"/>
          </p:cNvCxnSpPr>
          <p:nvPr/>
        </p:nvCxnSpPr>
        <p:spPr>
          <a:xfrm>
            <a:off x="2338335" y="1773070"/>
            <a:ext cx="1892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611560" y="3389889"/>
            <a:ext cx="1296803" cy="535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电子资源库</a:t>
            </a:r>
            <a:endParaRPr lang="en-US" altLang="zh-CN" sz="1200" dirty="0" smtClean="0">
              <a:latin typeface="微软雅黑" panose="020B0503020204020204" pitchFamily="34" charset="-122"/>
              <a:ea typeface="微软雅黑" panose="020B0503020204020204" pitchFamily="34" charset="-122"/>
            </a:endParaRPr>
          </a:p>
          <a:p>
            <a:pPr algn="ctr"/>
            <a:r>
              <a:rPr lang="en-US" altLang="zh-CN" sz="1200" dirty="0"/>
              <a:t>Electronic </a:t>
            </a:r>
            <a:r>
              <a:rPr lang="en-US" altLang="zh-CN" sz="1200" dirty="0" smtClean="0"/>
              <a:t>Collection</a:t>
            </a:r>
            <a:endParaRPr lang="zh-CN" altLang="en-US" sz="1200" dirty="0">
              <a:latin typeface="微软雅黑" panose="020B0503020204020204" pitchFamily="34" charset="-122"/>
              <a:ea typeface="微软雅黑" panose="020B0503020204020204" pitchFamily="34" charset="-122"/>
            </a:endParaRPr>
          </a:p>
        </p:txBody>
      </p:sp>
      <p:sp>
        <p:nvSpPr>
          <p:cNvPr id="8" name="圆角矩形 7"/>
          <p:cNvSpPr/>
          <p:nvPr/>
        </p:nvSpPr>
        <p:spPr>
          <a:xfrm>
            <a:off x="4660411" y="3389889"/>
            <a:ext cx="1296803" cy="535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电子资源</a:t>
            </a:r>
            <a:r>
              <a:rPr lang="zh-CN" altLang="en-US" sz="1200" dirty="0">
                <a:latin typeface="微软雅黑" panose="020B0503020204020204" pitchFamily="34" charset="-122"/>
                <a:ea typeface="微软雅黑" panose="020B0503020204020204" pitchFamily="34" charset="-122"/>
              </a:rPr>
              <a:t>清单</a:t>
            </a:r>
            <a:endParaRPr lang="en-US" altLang="zh-CN" sz="1200" dirty="0" smtClean="0">
              <a:latin typeface="微软雅黑" panose="020B0503020204020204" pitchFamily="34" charset="-122"/>
              <a:ea typeface="微软雅黑" panose="020B0503020204020204" pitchFamily="34" charset="-122"/>
            </a:endParaRPr>
          </a:p>
          <a:p>
            <a:pPr algn="ctr"/>
            <a:r>
              <a:rPr lang="en-US" altLang="zh-CN" sz="1200" dirty="0"/>
              <a:t>Portfolio</a:t>
            </a:r>
            <a:endParaRPr lang="zh-CN" altLang="en-US" sz="1200" dirty="0">
              <a:latin typeface="微软雅黑" panose="020B0503020204020204" pitchFamily="34" charset="-122"/>
              <a:ea typeface="微软雅黑" panose="020B0503020204020204" pitchFamily="34" charset="-122"/>
            </a:endParaRPr>
          </a:p>
        </p:txBody>
      </p:sp>
      <p:sp>
        <p:nvSpPr>
          <p:cNvPr id="9" name="圆角矩形 8"/>
          <p:cNvSpPr/>
          <p:nvPr/>
        </p:nvSpPr>
        <p:spPr>
          <a:xfrm>
            <a:off x="2635985" y="3389889"/>
            <a:ext cx="1296803" cy="535614"/>
          </a:xfrm>
          <a:prstGeom prst="roundRect">
            <a:avLst/>
          </a:prstGeom>
          <a:solidFill>
            <a:srgbClr val="82B9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电子资源服务</a:t>
            </a:r>
            <a:endParaRPr lang="en-US" altLang="zh-CN" sz="1200" dirty="0" smtClean="0">
              <a:latin typeface="微软雅黑" panose="020B0503020204020204" pitchFamily="34" charset="-122"/>
              <a:ea typeface="微软雅黑" panose="020B0503020204020204" pitchFamily="34" charset="-122"/>
            </a:endParaRPr>
          </a:p>
          <a:p>
            <a:pPr algn="ctr"/>
            <a:r>
              <a:rPr lang="en-US" altLang="zh-CN" sz="1200" dirty="0" smtClean="0"/>
              <a:t>E-service</a:t>
            </a:r>
            <a:endParaRPr lang="zh-CN" altLang="en-US" sz="1200" dirty="0">
              <a:latin typeface="微软雅黑" panose="020B0503020204020204" pitchFamily="34" charset="-122"/>
              <a:ea typeface="微软雅黑" panose="020B0503020204020204" pitchFamily="34" charset="-122"/>
            </a:endParaRPr>
          </a:p>
        </p:txBody>
      </p:sp>
      <p:cxnSp>
        <p:nvCxnSpPr>
          <p:cNvPr id="10" name="直接连接符 9"/>
          <p:cNvCxnSpPr>
            <a:stCxn id="7" idx="3"/>
            <a:endCxn id="9" idx="1"/>
          </p:cNvCxnSpPr>
          <p:nvPr/>
        </p:nvCxnSpPr>
        <p:spPr>
          <a:xfrm>
            <a:off x="1908363" y="3657697"/>
            <a:ext cx="7276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9" idx="3"/>
            <a:endCxn id="8" idx="1"/>
          </p:cNvCxnSpPr>
          <p:nvPr/>
        </p:nvCxnSpPr>
        <p:spPr>
          <a:xfrm>
            <a:off x="3932788" y="3657697"/>
            <a:ext cx="72762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11560" y="2255765"/>
            <a:ext cx="4203395" cy="830997"/>
          </a:xfrm>
          <a:prstGeom prst="rect">
            <a:avLst/>
          </a:prstGeom>
        </p:spPr>
        <p:txBody>
          <a:bodyPr wrap="none">
            <a:spAutoFit/>
          </a:bodyPr>
          <a:lstStyle/>
          <a:p>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电子资源采访均支持</a:t>
            </a:r>
            <a:endParaRPr lang="en-US" altLang="zh-CN"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、通过中央知识库复制到本机构资源管理中</a:t>
            </a:r>
            <a:endParaRPr lang="en-US" altLang="zh-CN"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、支持自建资源库</a:t>
            </a:r>
            <a:endParaRPr lang="zh-CN" altLang="en-US" sz="1600" dirty="0"/>
          </a:p>
        </p:txBody>
      </p:sp>
      <p:sp>
        <p:nvSpPr>
          <p:cNvPr id="13" name="矩形 12"/>
          <p:cNvSpPr/>
          <p:nvPr/>
        </p:nvSpPr>
        <p:spPr>
          <a:xfrm>
            <a:off x="611560" y="4083918"/>
            <a:ext cx="8076250" cy="584775"/>
          </a:xfrm>
          <a:prstGeom prst="rect">
            <a:avLst/>
          </a:prstGeom>
        </p:spPr>
        <p:txBody>
          <a:bodyPr wrap="none">
            <a:spAutoFit/>
          </a:bodyPr>
          <a:lstStyle/>
          <a:p>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电子资源库与资源清单（</a:t>
            </a:r>
            <a:r>
              <a:rPr lang="en-US" altLang="zh-CN"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Alma</a:t>
            </a:r>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中的电子资源库列表）之间均通过电子资源服务来连接；</a:t>
            </a:r>
            <a:endParaRPr lang="en-US" altLang="zh-CN"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保证统一传递的链接信息、有效时间、是否激活</a:t>
            </a:r>
            <a:endParaRPr lang="en-US" altLang="zh-CN" sz="16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TextBox 76"/>
          <p:cNvSpPr txBox="1">
            <a:spLocks noChangeArrowheads="1"/>
          </p:cNvSpPr>
          <p:nvPr/>
        </p:nvSpPr>
        <p:spPr bwMode="auto">
          <a:xfrm>
            <a:off x="2840119" y="343664"/>
            <a:ext cx="39496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具备</a:t>
            </a:r>
            <a:r>
              <a:rPr lang="zh-CN" altLang="en-US" sz="2800" b="1" spc="-131" dirty="0" smtClean="0">
                <a:solidFill>
                  <a:schemeClr val="tx1">
                    <a:lumMod val="65000"/>
                    <a:lumOff val="35000"/>
                  </a:schemeClr>
                </a:solidFill>
                <a:latin typeface="Open Sans" pitchFamily="34" charset="0"/>
                <a:ea typeface="Open Sans" pitchFamily="34" charset="0"/>
                <a:cs typeface="Open Sans" pitchFamily="34" charset="0"/>
              </a:rPr>
              <a:t>电子资源管理的共性</a:t>
            </a:r>
            <a:endParaRPr lang="zh-CN" altLang="en-US" sz="2800" b="1" spc="-131" dirty="0">
              <a:solidFill>
                <a:schemeClr val="tx1">
                  <a:lumMod val="65000"/>
                  <a:lumOff val="3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4697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81203" y="932544"/>
            <a:ext cx="8455730" cy="4012951"/>
          </a:xfrm>
          <a:prstGeom prst="rect">
            <a:avLst/>
          </a:prstGeom>
          <a:ln>
            <a:solidFill>
              <a:schemeClr val="accent1">
                <a:lumMod val="50000"/>
              </a:schemeClr>
            </a:solidFill>
          </a:ln>
        </p:spPr>
      </p:pic>
      <p:pic>
        <p:nvPicPr>
          <p:cNvPr id="5" name="图片 4"/>
          <p:cNvPicPr>
            <a:picLocks noChangeAspect="1"/>
          </p:cNvPicPr>
          <p:nvPr/>
        </p:nvPicPr>
        <p:blipFill>
          <a:blip r:embed="rId3"/>
          <a:stretch>
            <a:fillRect/>
          </a:stretch>
        </p:blipFill>
        <p:spPr>
          <a:xfrm>
            <a:off x="352062" y="908867"/>
            <a:ext cx="8514012" cy="4060305"/>
          </a:xfrm>
          <a:prstGeom prst="rect">
            <a:avLst/>
          </a:prstGeom>
          <a:ln>
            <a:solidFill>
              <a:schemeClr val="accent1">
                <a:lumMod val="50000"/>
              </a:schemeClr>
            </a:solidFill>
          </a:ln>
        </p:spPr>
      </p:pic>
      <p:pic>
        <p:nvPicPr>
          <p:cNvPr id="6" name="图片 5"/>
          <p:cNvPicPr>
            <a:picLocks noChangeAspect="1"/>
          </p:cNvPicPr>
          <p:nvPr/>
        </p:nvPicPr>
        <p:blipFill>
          <a:blip r:embed="rId4"/>
          <a:stretch>
            <a:fillRect/>
          </a:stretch>
        </p:blipFill>
        <p:spPr>
          <a:xfrm>
            <a:off x="340527" y="925866"/>
            <a:ext cx="8537082" cy="4026307"/>
          </a:xfrm>
          <a:prstGeom prst="rect">
            <a:avLst/>
          </a:prstGeom>
          <a:ln>
            <a:solidFill>
              <a:schemeClr val="accent1">
                <a:lumMod val="50000"/>
              </a:schemeClr>
            </a:solidFill>
          </a:ln>
        </p:spPr>
      </p:pic>
      <p:pic>
        <p:nvPicPr>
          <p:cNvPr id="7" name="图片 6"/>
          <p:cNvPicPr>
            <a:picLocks noChangeAspect="1"/>
          </p:cNvPicPr>
          <p:nvPr/>
        </p:nvPicPr>
        <p:blipFill>
          <a:blip r:embed="rId5"/>
          <a:stretch>
            <a:fillRect/>
          </a:stretch>
        </p:blipFill>
        <p:spPr>
          <a:xfrm>
            <a:off x="323528" y="910688"/>
            <a:ext cx="8571080" cy="4056663"/>
          </a:xfrm>
          <a:prstGeom prst="rect">
            <a:avLst/>
          </a:prstGeom>
          <a:ln>
            <a:solidFill>
              <a:schemeClr val="accent1">
                <a:lumMod val="50000"/>
              </a:schemeClr>
            </a:solidFill>
          </a:ln>
        </p:spPr>
      </p:pic>
      <p:pic>
        <p:nvPicPr>
          <p:cNvPr id="8" name="图片 7"/>
          <p:cNvPicPr>
            <a:picLocks noChangeAspect="1"/>
          </p:cNvPicPr>
          <p:nvPr/>
        </p:nvPicPr>
        <p:blipFill>
          <a:blip r:embed="rId6"/>
          <a:stretch>
            <a:fillRect/>
          </a:stretch>
        </p:blipFill>
        <p:spPr>
          <a:xfrm>
            <a:off x="343563" y="899153"/>
            <a:ext cx="8531011" cy="4079732"/>
          </a:xfrm>
          <a:prstGeom prst="rect">
            <a:avLst/>
          </a:prstGeom>
          <a:ln>
            <a:solidFill>
              <a:schemeClr val="accent1">
                <a:lumMod val="50000"/>
              </a:schemeClr>
            </a:solidFill>
          </a:ln>
        </p:spPr>
      </p:pic>
      <p:pic>
        <p:nvPicPr>
          <p:cNvPr id="9" name="图片 8"/>
          <p:cNvPicPr>
            <a:picLocks noChangeAspect="1"/>
          </p:cNvPicPr>
          <p:nvPr/>
        </p:nvPicPr>
        <p:blipFill>
          <a:blip r:embed="rId7"/>
          <a:stretch>
            <a:fillRect/>
          </a:stretch>
        </p:blipFill>
        <p:spPr>
          <a:xfrm>
            <a:off x="319886" y="892475"/>
            <a:ext cx="8578365" cy="4093089"/>
          </a:xfrm>
          <a:prstGeom prst="rect">
            <a:avLst/>
          </a:prstGeom>
          <a:ln>
            <a:solidFill>
              <a:schemeClr val="accent1">
                <a:lumMod val="50000"/>
              </a:schemeClr>
            </a:solidFill>
          </a:ln>
        </p:spPr>
      </p:pic>
      <p:pic>
        <p:nvPicPr>
          <p:cNvPr id="10" name="图片 9"/>
          <p:cNvPicPr>
            <a:picLocks noChangeAspect="1"/>
          </p:cNvPicPr>
          <p:nvPr/>
        </p:nvPicPr>
        <p:blipFill>
          <a:blip r:embed="rId8"/>
          <a:stretch>
            <a:fillRect/>
          </a:stretch>
        </p:blipFill>
        <p:spPr>
          <a:xfrm>
            <a:off x="323528" y="887618"/>
            <a:ext cx="8571080" cy="4102802"/>
          </a:xfrm>
          <a:prstGeom prst="rect">
            <a:avLst/>
          </a:prstGeom>
          <a:ln>
            <a:solidFill>
              <a:schemeClr val="accent1">
                <a:lumMod val="50000"/>
              </a:schemeClr>
            </a:solidFill>
          </a:ln>
        </p:spPr>
      </p:pic>
      <p:sp>
        <p:nvSpPr>
          <p:cNvPr id="12" name="TextBox 76"/>
          <p:cNvSpPr txBox="1"/>
          <p:nvPr/>
        </p:nvSpPr>
        <p:spPr>
          <a:xfrm>
            <a:off x="2855321" y="201613"/>
            <a:ext cx="3265125"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完善的电子资源管理</a:t>
            </a:r>
          </a:p>
        </p:txBody>
      </p:sp>
    </p:spTree>
    <p:extLst>
      <p:ext uri="{BB962C8B-B14F-4D97-AF65-F5344CB8AC3E}">
        <p14:creationId xmlns:p14="http://schemas.microsoft.com/office/powerpoint/2010/main" val="361302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23528" y="972955"/>
            <a:ext cx="8143852" cy="3584833"/>
          </a:xfrm>
          <a:prstGeom prst="rect">
            <a:avLst/>
          </a:prstGeom>
          <a:ln>
            <a:solidFill>
              <a:schemeClr val="accent1"/>
            </a:solidFill>
          </a:ln>
        </p:spPr>
      </p:pic>
      <p:sp>
        <p:nvSpPr>
          <p:cNvPr id="13" name="矩形 12"/>
          <p:cNvSpPr>
            <a:spLocks noChangeArrowheads="1"/>
          </p:cNvSpPr>
          <p:nvPr/>
        </p:nvSpPr>
        <p:spPr bwMode="auto">
          <a:xfrm>
            <a:off x="1936425" y="4557788"/>
            <a:ext cx="1957647"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defTabSz="912813">
              <a:defRPr>
                <a:solidFill>
                  <a:schemeClr val="tx1"/>
                </a:solidFill>
                <a:latin typeface="Arial" panose="020B0604020202020204" pitchFamily="34" charset="0"/>
                <a:ea typeface="宋体" panose="02010600030101010101" pitchFamily="2" charset="-122"/>
              </a:defRPr>
            </a:lvl1pPr>
            <a:lvl2pPr marL="742950" indent="-285750" defTabSz="912813">
              <a:defRPr>
                <a:solidFill>
                  <a:schemeClr val="tx1"/>
                </a:solidFill>
                <a:latin typeface="Arial" panose="020B0604020202020204" pitchFamily="34" charset="0"/>
                <a:ea typeface="宋体" panose="02010600030101010101" pitchFamily="2" charset="-122"/>
              </a:defRPr>
            </a:lvl2pPr>
            <a:lvl3pPr marL="1143000" indent="-228600" defTabSz="912813">
              <a:defRPr>
                <a:solidFill>
                  <a:schemeClr val="tx1"/>
                </a:solidFill>
                <a:latin typeface="Arial" panose="020B0604020202020204" pitchFamily="34" charset="0"/>
                <a:ea typeface="宋体" panose="02010600030101010101" pitchFamily="2" charset="-122"/>
              </a:defRPr>
            </a:lvl3pPr>
            <a:lvl4pPr marL="1600200" indent="-228600" defTabSz="912813">
              <a:defRPr>
                <a:solidFill>
                  <a:schemeClr val="tx1"/>
                </a:solidFill>
                <a:latin typeface="Arial" panose="020B0604020202020204" pitchFamily="34" charset="0"/>
                <a:ea typeface="宋体" panose="02010600030101010101" pitchFamily="2" charset="-122"/>
              </a:defRPr>
            </a:lvl4pPr>
            <a:lvl5pPr marL="2057400" indent="-228600" defTabSz="912813">
              <a:defRPr>
                <a:solidFill>
                  <a:schemeClr val="tx1"/>
                </a:solidFill>
                <a:latin typeface="Arial" panose="020B0604020202020204" pitchFamily="34" charset="0"/>
                <a:ea typeface="宋体" panose="02010600030101010101" pitchFamily="2"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70000"/>
              </a:lnSpc>
              <a:buFont typeface="Arial" panose="020B0604020202020204" pitchFamily="34" charset="0"/>
              <a:buChar char="•"/>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院系管理</a:t>
            </a: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845" y="987574"/>
            <a:ext cx="7240980" cy="3580289"/>
          </a:xfrm>
          <a:prstGeom prst="rect">
            <a:avLst/>
          </a:prstGeom>
          <a:noFill/>
          <a:ln w="9525">
            <a:solidFill>
              <a:srgbClr val="00A2AB"/>
            </a:solidFill>
            <a:miter lim="800000"/>
            <a:headEnd/>
            <a:tailEnd/>
          </a:ln>
          <a:extLst>
            <a:ext uri="{909E8E84-426E-40DD-AFC4-6F175D3DCCD1}">
              <a14:hiddenFill xmlns:a14="http://schemas.microsoft.com/office/drawing/2010/main">
                <a:solidFill>
                  <a:srgbClr val="FFFFFF"/>
                </a:solidFill>
              </a14:hiddenFill>
            </a:ext>
          </a:extLst>
        </p:spPr>
      </p:pic>
      <p:sp>
        <p:nvSpPr>
          <p:cNvPr id="15" name="矩形 14"/>
          <p:cNvSpPr>
            <a:spLocks noChangeArrowheads="1"/>
          </p:cNvSpPr>
          <p:nvPr/>
        </p:nvSpPr>
        <p:spPr bwMode="auto">
          <a:xfrm>
            <a:off x="3908690" y="4550479"/>
            <a:ext cx="1606805"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defTabSz="912813">
              <a:defRPr>
                <a:solidFill>
                  <a:schemeClr val="tx1"/>
                </a:solidFill>
                <a:latin typeface="Arial" panose="020B0604020202020204" pitchFamily="34" charset="0"/>
                <a:ea typeface="宋体" panose="02010600030101010101" pitchFamily="2" charset="-122"/>
              </a:defRPr>
            </a:lvl1pPr>
            <a:lvl2pPr marL="742950" indent="-285750" defTabSz="912813">
              <a:defRPr>
                <a:solidFill>
                  <a:schemeClr val="tx1"/>
                </a:solidFill>
                <a:latin typeface="Arial" panose="020B0604020202020204" pitchFamily="34" charset="0"/>
                <a:ea typeface="宋体" panose="02010600030101010101" pitchFamily="2" charset="-122"/>
              </a:defRPr>
            </a:lvl2pPr>
            <a:lvl3pPr marL="1143000" indent="-228600" defTabSz="912813">
              <a:defRPr>
                <a:solidFill>
                  <a:schemeClr val="tx1"/>
                </a:solidFill>
                <a:latin typeface="Arial" panose="020B0604020202020204" pitchFamily="34" charset="0"/>
                <a:ea typeface="宋体" panose="02010600030101010101" pitchFamily="2" charset="-122"/>
              </a:defRPr>
            </a:lvl3pPr>
            <a:lvl4pPr marL="1600200" indent="-228600" defTabSz="912813">
              <a:defRPr>
                <a:solidFill>
                  <a:schemeClr val="tx1"/>
                </a:solidFill>
                <a:latin typeface="Arial" panose="020B0604020202020204" pitchFamily="34" charset="0"/>
                <a:ea typeface="宋体" panose="02010600030101010101" pitchFamily="2" charset="-122"/>
              </a:defRPr>
            </a:lvl4pPr>
            <a:lvl5pPr marL="2057400" indent="-228600" defTabSz="912813">
              <a:defRPr>
                <a:solidFill>
                  <a:schemeClr val="tx1"/>
                </a:solidFill>
                <a:latin typeface="Arial" panose="020B0604020202020204" pitchFamily="34" charset="0"/>
                <a:ea typeface="宋体" panose="02010600030101010101" pitchFamily="2"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70000"/>
              </a:lnSpc>
              <a:buFont typeface="Arial" panose="020B0604020202020204" pitchFamily="34" charset="0"/>
              <a:buChar char="•"/>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学科管理</a:t>
            </a:r>
          </a:p>
        </p:txBody>
      </p:sp>
      <p:sp>
        <p:nvSpPr>
          <p:cNvPr id="16" name="矩形 15"/>
          <p:cNvSpPr>
            <a:spLocks noChangeArrowheads="1"/>
          </p:cNvSpPr>
          <p:nvPr/>
        </p:nvSpPr>
        <p:spPr bwMode="auto">
          <a:xfrm>
            <a:off x="5593460" y="4549261"/>
            <a:ext cx="2271943"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defTabSz="912813">
              <a:defRPr>
                <a:solidFill>
                  <a:schemeClr val="tx1"/>
                </a:solidFill>
                <a:latin typeface="Arial" panose="020B0604020202020204" pitchFamily="34" charset="0"/>
                <a:ea typeface="宋体" panose="02010600030101010101" pitchFamily="2" charset="-122"/>
              </a:defRPr>
            </a:lvl1pPr>
            <a:lvl2pPr marL="742950" indent="-285750" defTabSz="912813">
              <a:defRPr>
                <a:solidFill>
                  <a:schemeClr val="tx1"/>
                </a:solidFill>
                <a:latin typeface="Arial" panose="020B0604020202020204" pitchFamily="34" charset="0"/>
                <a:ea typeface="宋体" panose="02010600030101010101" pitchFamily="2" charset="-122"/>
              </a:defRPr>
            </a:lvl2pPr>
            <a:lvl3pPr marL="1143000" indent="-228600" defTabSz="912813">
              <a:defRPr>
                <a:solidFill>
                  <a:schemeClr val="tx1"/>
                </a:solidFill>
                <a:latin typeface="Arial" panose="020B0604020202020204" pitchFamily="34" charset="0"/>
                <a:ea typeface="宋体" panose="02010600030101010101" pitchFamily="2" charset="-122"/>
              </a:defRPr>
            </a:lvl3pPr>
            <a:lvl4pPr marL="1600200" indent="-228600" defTabSz="912813">
              <a:defRPr>
                <a:solidFill>
                  <a:schemeClr val="tx1"/>
                </a:solidFill>
                <a:latin typeface="Arial" panose="020B0604020202020204" pitchFamily="34" charset="0"/>
                <a:ea typeface="宋体" panose="02010600030101010101" pitchFamily="2" charset="-122"/>
              </a:defRPr>
            </a:lvl4pPr>
            <a:lvl5pPr marL="2057400" indent="-228600" defTabSz="912813">
              <a:defRPr>
                <a:solidFill>
                  <a:schemeClr val="tx1"/>
                </a:solidFill>
                <a:latin typeface="Arial" panose="020B0604020202020204" pitchFamily="34" charset="0"/>
                <a:ea typeface="宋体" panose="02010600030101010101" pitchFamily="2" charset="-122"/>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70000"/>
              </a:lnSpc>
              <a:buFont typeface="Arial" panose="020B0604020202020204" pitchFamily="34" charset="0"/>
              <a:buChar char="•"/>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院系分馆管理</a:t>
            </a:r>
          </a:p>
        </p:txBody>
      </p:sp>
      <p:pic>
        <p:nvPicPr>
          <p:cNvPr id="17"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4072" y="987574"/>
            <a:ext cx="7416400" cy="35656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76"/>
          <p:cNvSpPr txBox="1"/>
          <p:nvPr/>
        </p:nvSpPr>
        <p:spPr>
          <a:xfrm>
            <a:off x="2170226" y="201613"/>
            <a:ext cx="4634217" cy="523220"/>
          </a:xfrm>
          <a:prstGeom prst="rect">
            <a:avLst/>
          </a:prstGeom>
          <a:noFill/>
        </p:spPr>
        <p:txBody>
          <a:bodyPr wrap="none">
            <a:spAutoFit/>
          </a:bodyPr>
          <a:lstStyle/>
          <a:p>
            <a:pPr>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全新的院系学科及总分馆管理</a:t>
            </a:r>
          </a:p>
        </p:txBody>
      </p:sp>
    </p:spTree>
    <p:extLst>
      <p:ext uri="{BB962C8B-B14F-4D97-AF65-F5344CB8AC3E}">
        <p14:creationId xmlns:p14="http://schemas.microsoft.com/office/powerpoint/2010/main" val="219985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93049" y="983762"/>
            <a:ext cx="8423034" cy="3841542"/>
          </a:xfrm>
          <a:prstGeom prst="rect">
            <a:avLst/>
          </a:prstGeom>
          <a:ln>
            <a:solidFill>
              <a:schemeClr val="accent1"/>
            </a:solidFill>
          </a:ln>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rcRect t="4556"/>
          <a:stretch>
            <a:fillRect/>
          </a:stretch>
        </p:blipFill>
        <p:spPr bwMode="auto">
          <a:xfrm>
            <a:off x="1263890" y="987574"/>
            <a:ext cx="5155449" cy="3844354"/>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rcRect l="729" t="4051"/>
          <a:stretch>
            <a:fillRect/>
          </a:stretch>
        </p:blipFill>
        <p:spPr bwMode="auto">
          <a:xfrm>
            <a:off x="2408558" y="987574"/>
            <a:ext cx="5088115" cy="3840542"/>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rcRect l="465" t="4221" r="642" b="1772"/>
          <a:stretch>
            <a:fillRect/>
          </a:stretch>
        </p:blipFill>
        <p:spPr bwMode="auto">
          <a:xfrm>
            <a:off x="3648508" y="987574"/>
            <a:ext cx="5171964" cy="3839272"/>
          </a:xfrm>
          <a:prstGeom prst="rect">
            <a:avLst/>
          </a:prstGeom>
          <a:noFill/>
          <a:ln w="9525">
            <a:solidFill>
              <a:srgbClr val="54828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76"/>
          <p:cNvSpPr txBox="1"/>
          <p:nvPr/>
        </p:nvSpPr>
        <p:spPr>
          <a:xfrm>
            <a:off x="2919829" y="201613"/>
            <a:ext cx="3265125"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内置图形化监控报表</a:t>
            </a:r>
          </a:p>
        </p:txBody>
      </p:sp>
    </p:spTree>
    <p:extLst>
      <p:ext uri="{BB962C8B-B14F-4D97-AF65-F5344CB8AC3E}">
        <p14:creationId xmlns:p14="http://schemas.microsoft.com/office/powerpoint/2010/main" val="426081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582" y="771550"/>
            <a:ext cx="6526845" cy="42072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3"/>
          <a:stretch>
            <a:fillRect/>
          </a:stretch>
        </p:blipFill>
        <p:spPr>
          <a:xfrm>
            <a:off x="1173335" y="771550"/>
            <a:ext cx="6869339" cy="4207228"/>
          </a:xfrm>
          <a:prstGeom prst="rect">
            <a:avLst/>
          </a:prstGeom>
          <a:ln>
            <a:solidFill>
              <a:schemeClr val="accent1">
                <a:lumMod val="50000"/>
              </a:schemeClr>
            </a:solidFill>
          </a:ln>
        </p:spPr>
      </p:pic>
      <p:pic>
        <p:nvPicPr>
          <p:cNvPr id="17" name="图片 16"/>
          <p:cNvPicPr>
            <a:picLocks noChangeAspect="1"/>
          </p:cNvPicPr>
          <p:nvPr/>
        </p:nvPicPr>
        <p:blipFill>
          <a:blip r:embed="rId4"/>
          <a:stretch>
            <a:fillRect/>
          </a:stretch>
        </p:blipFill>
        <p:spPr>
          <a:xfrm>
            <a:off x="971600" y="771550"/>
            <a:ext cx="7272808" cy="4207228"/>
          </a:xfrm>
          <a:prstGeom prst="rect">
            <a:avLst/>
          </a:prstGeom>
          <a:ln>
            <a:solidFill>
              <a:schemeClr val="accent1">
                <a:lumMod val="50000"/>
              </a:schemeClr>
            </a:solidFill>
          </a:ln>
        </p:spPr>
      </p:pic>
      <p:sp>
        <p:nvSpPr>
          <p:cNvPr id="18" name="TextBox 76"/>
          <p:cNvSpPr txBox="1"/>
          <p:nvPr/>
        </p:nvSpPr>
        <p:spPr>
          <a:xfrm>
            <a:off x="2975441" y="123478"/>
            <a:ext cx="3265125" cy="523220"/>
          </a:xfrm>
          <a:prstGeom prst="rect">
            <a:avLst/>
          </a:prstGeom>
          <a:noFill/>
        </p:spPr>
        <p:txBody>
          <a:bodyPr wrap="none">
            <a:spAutoFit/>
          </a:bodyPr>
          <a:lstStyle/>
          <a:p>
            <a:pPr algn="dist">
              <a:defRPr/>
            </a:pPr>
            <a:r>
              <a:rPr lang="zh-CN" altLang="en-US" sz="2800" b="1" spc="-131" dirty="0">
                <a:solidFill>
                  <a:schemeClr val="tx1">
                    <a:lumMod val="65000"/>
                    <a:lumOff val="35000"/>
                  </a:schemeClr>
                </a:solidFill>
                <a:latin typeface="Open Sans" pitchFamily="34" charset="0"/>
                <a:ea typeface="Open Sans" pitchFamily="34" charset="0"/>
                <a:cs typeface="Open Sans" pitchFamily="34" charset="0"/>
              </a:rPr>
              <a:t>纸电融合的统一检索</a:t>
            </a:r>
          </a:p>
        </p:txBody>
      </p:sp>
    </p:spTree>
    <p:extLst>
      <p:ext uri="{BB962C8B-B14F-4D97-AF65-F5344CB8AC3E}">
        <p14:creationId xmlns:p14="http://schemas.microsoft.com/office/powerpoint/2010/main" val="33587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95536" y="867006"/>
            <a:ext cx="8276007" cy="4153016"/>
            <a:chOff x="690563" y="1000125"/>
            <a:chExt cx="10939462" cy="5489575"/>
          </a:xfrm>
        </p:grpSpPr>
        <p:sp>
          <p:nvSpPr>
            <p:cNvPr id="4" name="文本框 3"/>
            <p:cNvSpPr txBox="1">
              <a:spLocks noChangeArrowheads="1"/>
            </p:cNvSpPr>
            <p:nvPr/>
          </p:nvSpPr>
          <p:spPr bwMode="auto">
            <a:xfrm>
              <a:off x="690563" y="1000125"/>
              <a:ext cx="3382962" cy="453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buFont typeface="Wingdings" panose="05000000000000000000" pitchFamily="2" charset="2"/>
                <a:buChar char="Ø"/>
              </a:pPr>
              <a:r>
                <a:rPr lang="zh-CN" altLang="zh-CN" sz="1200" dirty="0">
                  <a:solidFill>
                    <a:srgbClr val="0D0D0D"/>
                  </a:solidFill>
                  <a:latin typeface="微软雅黑" panose="020B0503020204020204" pitchFamily="34" charset="-122"/>
                  <a:ea typeface="微软雅黑" panose="020B0503020204020204" pitchFamily="34" charset="-122"/>
                </a:rPr>
                <a:t>个人中心具备收藏、订阅、积分、行为、荐购等功能</a:t>
              </a:r>
              <a:endParaRPr lang="en-US" altLang="zh-CN" sz="12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endParaRPr lang="en-US" altLang="zh-CN" sz="12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en-US" sz="1200" dirty="0">
                  <a:solidFill>
                    <a:srgbClr val="0D0D0D"/>
                  </a:solidFill>
                  <a:latin typeface="微软雅黑" panose="020B0503020204020204" pitchFamily="34" charset="-122"/>
                  <a:ea typeface="微软雅黑" panose="020B0503020204020204" pitchFamily="34" charset="-122"/>
                </a:rPr>
                <a:t>查看</a:t>
              </a:r>
              <a:r>
                <a:rPr lang="zh-CN" altLang="zh-CN" sz="1200" dirty="0">
                  <a:solidFill>
                    <a:srgbClr val="0D0D0D"/>
                  </a:solidFill>
                  <a:latin typeface="微软雅黑" panose="020B0503020204020204" pitchFamily="34" charset="-122"/>
                  <a:ea typeface="微软雅黑" panose="020B0503020204020204" pitchFamily="34" charset="-122"/>
                </a:rPr>
                <a:t>当前借阅和借阅历史，可</a:t>
              </a:r>
              <a:r>
                <a:rPr lang="zh-CN" altLang="en-US" sz="1200" dirty="0">
                  <a:solidFill>
                    <a:srgbClr val="0D0D0D"/>
                  </a:solidFill>
                  <a:latin typeface="微软雅黑" panose="020B0503020204020204" pitchFamily="34" charset="-122"/>
                  <a:ea typeface="微软雅黑" panose="020B0503020204020204" pitchFamily="34" charset="-122"/>
                </a:rPr>
                <a:t>在线续借</a:t>
              </a:r>
              <a:r>
                <a:rPr lang="zh-CN" altLang="zh-CN" sz="1200" dirty="0">
                  <a:solidFill>
                    <a:srgbClr val="0D0D0D"/>
                  </a:solidFill>
                  <a:latin typeface="微软雅黑" panose="020B0503020204020204" pitchFamily="34" charset="-122"/>
                  <a:ea typeface="微软雅黑" panose="020B0503020204020204" pitchFamily="34" charset="-122"/>
                </a:rPr>
                <a:t>当前借阅的书刊</a:t>
              </a:r>
              <a:endParaRPr lang="en-US" altLang="zh-CN" sz="12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endParaRPr lang="en-US" altLang="zh-CN" sz="12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zh-CN" sz="1200" dirty="0">
                  <a:solidFill>
                    <a:srgbClr val="0D0D0D"/>
                  </a:solidFill>
                  <a:latin typeface="微软雅黑" panose="020B0503020204020204" pitchFamily="34" charset="-122"/>
                  <a:ea typeface="微软雅黑" panose="020B0503020204020204" pitchFamily="34" charset="-122"/>
                </a:rPr>
                <a:t>显示读者收藏和订阅信息，</a:t>
              </a:r>
              <a:r>
                <a:rPr lang="zh-CN" altLang="en-US" sz="1200" dirty="0">
                  <a:solidFill>
                    <a:srgbClr val="0D0D0D"/>
                  </a:solidFill>
                  <a:latin typeface="微软雅黑" panose="020B0503020204020204" pitchFamily="34" charset="-122"/>
                  <a:ea typeface="微软雅黑" panose="020B0503020204020204" pitchFamily="34" charset="-122"/>
                </a:rPr>
                <a:t>支持检索订阅</a:t>
              </a:r>
              <a:endParaRPr lang="en-US" altLang="zh-CN" sz="12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endParaRPr lang="en-US" altLang="zh-CN" sz="12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zh-CN" sz="1200" dirty="0">
                  <a:solidFill>
                    <a:srgbClr val="0D0D0D"/>
                  </a:solidFill>
                  <a:latin typeface="微软雅黑" panose="020B0503020204020204" pitchFamily="34" charset="-122"/>
                  <a:ea typeface="微软雅黑" panose="020B0503020204020204" pitchFamily="34" charset="-122"/>
                </a:rPr>
                <a:t>读者荐购，包括采购单荐购和自由荐购</a:t>
              </a:r>
              <a:r>
                <a:rPr lang="zh-CN" altLang="en-US" sz="1200" dirty="0">
                  <a:solidFill>
                    <a:srgbClr val="0D0D0D"/>
                  </a:solidFill>
                  <a:latin typeface="微软雅黑" panose="020B0503020204020204" pitchFamily="34" charset="-122"/>
                  <a:ea typeface="微软雅黑" panose="020B0503020204020204" pitchFamily="34" charset="-122"/>
                </a:rPr>
                <a:t>，查看他人荐购信息及个人荐购记录</a:t>
              </a:r>
              <a:endParaRPr lang="en-US" altLang="zh-CN" sz="12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endParaRPr lang="en-US" altLang="zh-CN" sz="1200" dirty="0">
                <a:solidFill>
                  <a:srgbClr val="0D0D0D"/>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en-US" sz="1200" dirty="0">
                  <a:solidFill>
                    <a:srgbClr val="0D0D0D"/>
                  </a:solidFill>
                  <a:latin typeface="微软雅黑" panose="020B0503020204020204" pitchFamily="34" charset="-122"/>
                  <a:ea typeface="微软雅黑" panose="020B0503020204020204" pitchFamily="34" charset="-122"/>
                </a:rPr>
                <a:t>记录读者行为，查看积分变动</a:t>
              </a:r>
              <a:endParaRPr lang="zh-CN" altLang="zh-CN" sz="1200" dirty="0">
                <a:solidFill>
                  <a:srgbClr val="0D0D0D"/>
                </a:solidFill>
                <a:latin typeface="微软雅黑" panose="020B0503020204020204" pitchFamily="34" charset="-122"/>
                <a:ea typeface="微软雅黑" panose="020B0503020204020204" pitchFamily="34" charset="-122"/>
              </a:endParaRPr>
            </a:p>
          </p:txBody>
        </p:sp>
        <p:grpSp>
          <p:nvGrpSpPr>
            <p:cNvPr id="5" name="组合 18"/>
            <p:cNvGrpSpPr>
              <a:grpSpLocks/>
            </p:cNvGrpSpPr>
            <p:nvPr/>
          </p:nvGrpSpPr>
          <p:grpSpPr bwMode="auto">
            <a:xfrm>
              <a:off x="4333875" y="1000125"/>
              <a:ext cx="7296150" cy="5489575"/>
              <a:chOff x="4216876" y="649860"/>
              <a:chExt cx="7300829" cy="5493341"/>
            </a:xfrm>
          </p:grpSpPr>
          <p:pic>
            <p:nvPicPr>
              <p:cNvPr id="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6876" y="685501"/>
                <a:ext cx="7300829" cy="2443922"/>
              </a:xfrm>
              <a:prstGeom prst="rect">
                <a:avLst/>
              </a:prstGeom>
              <a:noFill/>
              <a:ln w="9525">
                <a:solidFill>
                  <a:srgbClr val="2DA4AD"/>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rcRect l="17133"/>
              <a:stretch>
                <a:fillRect/>
              </a:stretch>
            </p:blipFill>
            <p:spPr bwMode="auto">
              <a:xfrm>
                <a:off x="4922306" y="1440790"/>
                <a:ext cx="6494395" cy="2907956"/>
              </a:xfrm>
              <a:prstGeom prst="rect">
                <a:avLst/>
              </a:prstGeom>
              <a:noFill/>
              <a:ln w="9525">
                <a:solidFill>
                  <a:srgbClr val="2DA4AD"/>
                </a:solidFill>
                <a:miter lim="800000"/>
                <a:headEnd/>
                <a:tailEnd/>
              </a:ln>
              <a:extLst>
                <a:ext uri="{909E8E84-426E-40DD-AFC4-6F175D3DCCD1}">
                  <a14:hiddenFill xmlns:a14="http://schemas.microsoft.com/office/drawing/2010/main">
                    <a:solidFill>
                      <a:srgbClr val="FFFFFF"/>
                    </a:solidFill>
                  </a14:hiddenFill>
                </a:ext>
              </a:extLst>
            </p:spPr>
          </p:pic>
          <p:pic>
            <p:nvPicPr>
              <p:cNvPr id="8"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9351" y="3388827"/>
                <a:ext cx="6333261" cy="1604689"/>
              </a:xfrm>
              <a:prstGeom prst="rect">
                <a:avLst/>
              </a:prstGeom>
              <a:noFill/>
              <a:ln w="9525">
                <a:solidFill>
                  <a:srgbClr val="2DA4AD"/>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p:cNvSpPr>
                <a:spLocks noChangeArrowheads="1"/>
              </p:cNvSpPr>
              <p:nvPr/>
            </p:nvSpPr>
            <p:spPr bwMode="auto">
              <a:xfrm>
                <a:off x="5513107" y="649860"/>
                <a:ext cx="1108786" cy="285946"/>
              </a:xfrm>
              <a:prstGeom prst="rect">
                <a:avLst/>
              </a:prstGeom>
              <a:noFill/>
              <a:ln w="28575">
                <a:solidFill>
                  <a:srgbClr val="FF0000"/>
                </a:solidFill>
                <a:miter lim="800000"/>
                <a:headEnd/>
                <a:tailEnd/>
              </a:ln>
              <a:effectLst>
                <a:outerShdw blurRad="254000" dist="127000" dir="54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lIns="121454" tIns="60727" rIns="121454" bIns="60727" anchor="ctr"/>
              <a:lstStyle/>
              <a:p>
                <a:pPr algn="ctr">
                  <a:defRPr/>
                </a:pPr>
                <a:endParaRPr lang="zh-CN" altLang="en-US">
                  <a:solidFill>
                    <a:schemeClr val="tx1">
                      <a:lumMod val="95000"/>
                      <a:lumOff val="5000"/>
                    </a:schemeClr>
                  </a:solidFill>
                  <a:latin typeface="+mn-lt"/>
                  <a:ea typeface="+mn-ea"/>
                </a:endParaRPr>
              </a:p>
            </p:txBody>
          </p:sp>
          <p:sp>
            <p:nvSpPr>
              <p:cNvPr id="10" name="矩形 9"/>
              <p:cNvSpPr>
                <a:spLocks noChangeArrowheads="1"/>
              </p:cNvSpPr>
              <p:nvPr/>
            </p:nvSpPr>
            <p:spPr bwMode="auto">
              <a:xfrm>
                <a:off x="5036551" y="1533116"/>
                <a:ext cx="1771198" cy="285946"/>
              </a:xfrm>
              <a:prstGeom prst="rect">
                <a:avLst/>
              </a:prstGeom>
              <a:noFill/>
              <a:ln w="28575">
                <a:solidFill>
                  <a:srgbClr val="FF0000"/>
                </a:solidFill>
                <a:miter lim="800000"/>
                <a:headEnd/>
                <a:tailEnd/>
              </a:ln>
              <a:effectLst>
                <a:outerShdw blurRad="254000" dist="127000" dir="54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lIns="121454" tIns="60727" rIns="121454" bIns="60727" anchor="ctr"/>
              <a:lstStyle/>
              <a:p>
                <a:pPr algn="ctr">
                  <a:defRPr/>
                </a:pPr>
                <a:endParaRPr lang="zh-CN" altLang="en-US">
                  <a:solidFill>
                    <a:schemeClr val="tx1">
                      <a:lumMod val="95000"/>
                      <a:lumOff val="5000"/>
                    </a:schemeClr>
                  </a:solidFill>
                  <a:latin typeface="+mn-lt"/>
                  <a:ea typeface="+mn-ea"/>
                </a:endParaRPr>
              </a:p>
            </p:txBody>
          </p:sp>
          <p:sp>
            <p:nvSpPr>
              <p:cNvPr id="11" name="矩形 10"/>
              <p:cNvSpPr>
                <a:spLocks noChangeArrowheads="1"/>
              </p:cNvSpPr>
              <p:nvPr/>
            </p:nvSpPr>
            <p:spPr bwMode="auto">
              <a:xfrm>
                <a:off x="4529815" y="3388588"/>
                <a:ext cx="708479" cy="285946"/>
              </a:xfrm>
              <a:prstGeom prst="rect">
                <a:avLst/>
              </a:prstGeom>
              <a:noFill/>
              <a:ln w="28575">
                <a:solidFill>
                  <a:srgbClr val="FF0000"/>
                </a:solidFill>
                <a:miter lim="800000"/>
                <a:headEnd/>
                <a:tailEnd/>
              </a:ln>
              <a:effectLst>
                <a:outerShdw blurRad="254000" dist="127000" dir="54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lIns="121454" tIns="60727" rIns="121454" bIns="60727" anchor="ctr"/>
              <a:lstStyle/>
              <a:p>
                <a:pPr algn="ctr">
                  <a:defRPr/>
                </a:pPr>
                <a:endParaRPr lang="zh-CN" altLang="en-US">
                  <a:solidFill>
                    <a:schemeClr val="tx1">
                      <a:lumMod val="95000"/>
                      <a:lumOff val="5000"/>
                    </a:schemeClr>
                  </a:solidFill>
                  <a:latin typeface="+mn-lt"/>
                  <a:ea typeface="+mn-ea"/>
                </a:endParaRPr>
              </a:p>
            </p:txBody>
          </p:sp>
          <p:pic>
            <p:nvPicPr>
              <p:cNvPr id="12"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2306" y="4691218"/>
                <a:ext cx="6513756" cy="1451983"/>
              </a:xfrm>
              <a:prstGeom prst="rect">
                <a:avLst/>
              </a:prstGeom>
              <a:noFill/>
              <a:ln w="9525">
                <a:solidFill>
                  <a:srgbClr val="2DA4AD"/>
                </a:solidFill>
                <a:miter lim="800000"/>
                <a:headEnd/>
                <a:tailEnd/>
              </a:ln>
              <a:extLst>
                <a:ext uri="{909E8E84-426E-40DD-AFC4-6F175D3DCCD1}">
                  <a14:hiddenFill xmlns:a14="http://schemas.microsoft.com/office/drawing/2010/main">
                    <a:solidFill>
                      <a:srgbClr val="FFFFFF"/>
                    </a:solidFill>
                  </a14:hiddenFill>
                </a:ext>
              </a:extLst>
            </p:spPr>
          </p:pic>
          <p:sp>
            <p:nvSpPr>
              <p:cNvPr id="13" name="矩形 12"/>
              <p:cNvSpPr>
                <a:spLocks noChangeArrowheads="1"/>
              </p:cNvSpPr>
              <p:nvPr/>
            </p:nvSpPr>
            <p:spPr bwMode="auto">
              <a:xfrm>
                <a:off x="4922178" y="4638808"/>
                <a:ext cx="706891" cy="284357"/>
              </a:xfrm>
              <a:prstGeom prst="rect">
                <a:avLst/>
              </a:prstGeom>
              <a:noFill/>
              <a:ln w="28575">
                <a:solidFill>
                  <a:srgbClr val="FF0000"/>
                </a:solidFill>
                <a:miter lim="800000"/>
                <a:headEnd/>
                <a:tailEnd/>
              </a:ln>
              <a:effectLst>
                <a:outerShdw blurRad="254000" dist="127000" dir="54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txBody>
              <a:bodyPr lIns="121454" tIns="60727" rIns="121454" bIns="60727" anchor="ctr"/>
              <a:lstStyle/>
              <a:p>
                <a:pPr algn="ctr">
                  <a:defRPr/>
                </a:pPr>
                <a:endParaRPr lang="zh-CN" altLang="en-US">
                  <a:solidFill>
                    <a:schemeClr val="tx1">
                      <a:lumMod val="95000"/>
                      <a:lumOff val="5000"/>
                    </a:schemeClr>
                  </a:solidFill>
                  <a:latin typeface="+mn-lt"/>
                  <a:ea typeface="+mn-ea"/>
                </a:endParaRPr>
              </a:p>
            </p:txBody>
          </p:sp>
        </p:grpSp>
      </p:grpSp>
      <p:sp>
        <p:nvSpPr>
          <p:cNvPr id="15" name="TextBox 76"/>
          <p:cNvSpPr txBox="1"/>
          <p:nvPr/>
        </p:nvSpPr>
        <p:spPr>
          <a:xfrm>
            <a:off x="2633170" y="123478"/>
            <a:ext cx="3949671" cy="523220"/>
          </a:xfrm>
          <a:prstGeom prst="rect">
            <a:avLst/>
          </a:prstGeom>
          <a:noFill/>
        </p:spPr>
        <p:txBody>
          <a:bodyPr wrap="none">
            <a:spAutoFit/>
          </a:bodyPr>
          <a:lstStyle/>
          <a:p>
            <a:pPr algn="dist">
              <a:defRPr/>
            </a:pPr>
            <a:r>
              <a:rPr lang="zh-CN" altLang="en-US" sz="2800" b="1" spc="-131" dirty="0" smtClean="0">
                <a:solidFill>
                  <a:schemeClr val="tx1">
                    <a:lumMod val="65000"/>
                    <a:lumOff val="35000"/>
                  </a:schemeClr>
                </a:solidFill>
                <a:latin typeface="Open Sans" pitchFamily="34" charset="0"/>
                <a:ea typeface="Open Sans" pitchFamily="34" charset="0"/>
                <a:cs typeface="Open Sans" pitchFamily="34" charset="0"/>
              </a:rPr>
              <a:t>基于统一检索的读者服务</a:t>
            </a:r>
            <a:endParaRPr lang="zh-CN" altLang="en-US" sz="2800" b="1" spc="-131" dirty="0">
              <a:solidFill>
                <a:schemeClr val="tx1">
                  <a:lumMod val="65000"/>
                  <a:lumOff val="3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16377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3"/>
          <p:cNvSpPr>
            <a:spLocks/>
          </p:cNvSpPr>
          <p:nvPr/>
        </p:nvSpPr>
        <p:spPr bwMode="auto">
          <a:xfrm>
            <a:off x="2355044" y="2744302"/>
            <a:ext cx="2221109" cy="1531137"/>
          </a:xfrm>
          <a:custGeom>
            <a:avLst/>
            <a:gdLst>
              <a:gd name="T0" fmla="*/ 2147483646 w 112"/>
              <a:gd name="T1" fmla="*/ 2147483646 h 69"/>
              <a:gd name="T2" fmla="*/ 2147483646 w 112"/>
              <a:gd name="T3" fmla="*/ 2147483646 h 69"/>
              <a:gd name="T4" fmla="*/ 2147483646 w 112"/>
              <a:gd name="T5" fmla="*/ 2147483646 h 69"/>
              <a:gd name="T6" fmla="*/ 0 w 112"/>
              <a:gd name="T7" fmla="*/ 2147483646 h 69"/>
              <a:gd name="T8" fmla="*/ 0 w 112"/>
              <a:gd name="T9" fmla="*/ 2147483646 h 69"/>
              <a:gd name="T10" fmla="*/ 2147483646 w 112"/>
              <a:gd name="T11" fmla="*/ 0 h 69"/>
              <a:gd name="T12" fmla="*/ 2147483646 w 112"/>
              <a:gd name="T13" fmla="*/ 0 h 69"/>
              <a:gd name="T14" fmla="*/ 2147483646 w 112"/>
              <a:gd name="T15" fmla="*/ 2147483646 h 69"/>
              <a:gd name="T16" fmla="*/ 2147483646 w 112"/>
              <a:gd name="T17" fmla="*/ 2147483646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69">
                <a:moveTo>
                  <a:pt x="112" y="69"/>
                </a:moveTo>
                <a:cubicBezTo>
                  <a:pt x="107" y="61"/>
                  <a:pt x="98" y="55"/>
                  <a:pt x="87" y="55"/>
                </a:cubicBezTo>
                <a:cubicBezTo>
                  <a:pt x="25" y="55"/>
                  <a:pt x="25" y="55"/>
                  <a:pt x="25" y="55"/>
                </a:cubicBezTo>
                <a:cubicBezTo>
                  <a:pt x="11" y="55"/>
                  <a:pt x="0" y="43"/>
                  <a:pt x="0" y="30"/>
                </a:cubicBezTo>
                <a:cubicBezTo>
                  <a:pt x="0" y="25"/>
                  <a:pt x="0" y="25"/>
                  <a:pt x="0" y="25"/>
                </a:cubicBezTo>
                <a:cubicBezTo>
                  <a:pt x="0" y="11"/>
                  <a:pt x="11" y="0"/>
                  <a:pt x="25" y="0"/>
                </a:cubicBezTo>
                <a:cubicBezTo>
                  <a:pt x="87" y="0"/>
                  <a:pt x="87" y="0"/>
                  <a:pt x="87" y="0"/>
                </a:cubicBezTo>
                <a:cubicBezTo>
                  <a:pt x="101" y="0"/>
                  <a:pt x="112" y="11"/>
                  <a:pt x="112" y="25"/>
                </a:cubicBezTo>
                <a:lnTo>
                  <a:pt x="112" y="69"/>
                </a:lnTo>
                <a:close/>
              </a:path>
            </a:pathLst>
          </a:custGeom>
          <a:solidFill>
            <a:schemeClr val="accent5">
              <a:lumMod val="75000"/>
            </a:schemeClr>
          </a:solidFill>
          <a:ln>
            <a:noFill/>
          </a:ln>
        </p:spPr>
        <p:txBody>
          <a:bodyPr lIns="121920" tIns="60960" rIns="121920" bIns="60960"/>
          <a:lstStyle/>
          <a:p>
            <a:endParaRPr lang="zh-CN" altLang="en-US" sz="1200">
              <a:latin typeface="微软雅黑" panose="020B0503020204020204" pitchFamily="34" charset="-122"/>
              <a:ea typeface="微软雅黑" panose="020B0503020204020204" pitchFamily="34" charset="-122"/>
            </a:endParaRPr>
          </a:p>
        </p:txBody>
      </p:sp>
      <p:sp>
        <p:nvSpPr>
          <p:cNvPr id="3" name="Freeform 56"/>
          <p:cNvSpPr>
            <a:spLocks/>
          </p:cNvSpPr>
          <p:nvPr/>
        </p:nvSpPr>
        <p:spPr bwMode="auto">
          <a:xfrm>
            <a:off x="2670631" y="1685945"/>
            <a:ext cx="1892322" cy="1135153"/>
          </a:xfrm>
          <a:custGeom>
            <a:avLst/>
            <a:gdLst>
              <a:gd name="T0" fmla="*/ 2147483646 w 85"/>
              <a:gd name="T1" fmla="*/ 2147483646 h 51"/>
              <a:gd name="T2" fmla="*/ 2147483646 w 85"/>
              <a:gd name="T3" fmla="*/ 2147483646 h 51"/>
              <a:gd name="T4" fmla="*/ 2147483646 w 85"/>
              <a:gd name="T5" fmla="*/ 2147483646 h 51"/>
              <a:gd name="T6" fmla="*/ 0 w 85"/>
              <a:gd name="T7" fmla="*/ 2147483646 h 51"/>
              <a:gd name="T8" fmla="*/ 0 w 85"/>
              <a:gd name="T9" fmla="*/ 2147483646 h 51"/>
              <a:gd name="T10" fmla="*/ 2147483646 w 85"/>
              <a:gd name="T11" fmla="*/ 0 h 51"/>
              <a:gd name="T12" fmla="*/ 2147483646 w 85"/>
              <a:gd name="T13" fmla="*/ 0 h 51"/>
              <a:gd name="T14" fmla="*/ 2147483646 w 85"/>
              <a:gd name="T15" fmla="*/ 2147483646 h 51"/>
              <a:gd name="T16" fmla="*/ 2147483646 w 85"/>
              <a:gd name="T17" fmla="*/ 2147483646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51">
                <a:moveTo>
                  <a:pt x="85" y="51"/>
                </a:moveTo>
                <a:cubicBezTo>
                  <a:pt x="81" y="45"/>
                  <a:pt x="74" y="40"/>
                  <a:pt x="66" y="40"/>
                </a:cubicBezTo>
                <a:cubicBezTo>
                  <a:pt x="19" y="40"/>
                  <a:pt x="19" y="40"/>
                  <a:pt x="19" y="40"/>
                </a:cubicBezTo>
                <a:cubicBezTo>
                  <a:pt x="9" y="40"/>
                  <a:pt x="0" y="32"/>
                  <a:pt x="0" y="22"/>
                </a:cubicBezTo>
                <a:cubicBezTo>
                  <a:pt x="0" y="18"/>
                  <a:pt x="0" y="18"/>
                  <a:pt x="0" y="18"/>
                </a:cubicBezTo>
                <a:cubicBezTo>
                  <a:pt x="0" y="8"/>
                  <a:pt x="9" y="0"/>
                  <a:pt x="19" y="0"/>
                </a:cubicBezTo>
                <a:cubicBezTo>
                  <a:pt x="66" y="0"/>
                  <a:pt x="66" y="0"/>
                  <a:pt x="66" y="0"/>
                </a:cubicBezTo>
                <a:cubicBezTo>
                  <a:pt x="76" y="0"/>
                  <a:pt x="85" y="8"/>
                  <a:pt x="85" y="18"/>
                </a:cubicBezTo>
                <a:lnTo>
                  <a:pt x="85" y="51"/>
                </a:lnTo>
                <a:close/>
              </a:path>
            </a:pathLst>
          </a:custGeom>
          <a:solidFill>
            <a:srgbClr val="B9E3C2"/>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sz="1200">
              <a:latin typeface="微软雅黑" panose="020B0503020204020204" pitchFamily="34" charset="-122"/>
              <a:ea typeface="微软雅黑" panose="020B0503020204020204" pitchFamily="34" charset="-122"/>
            </a:endParaRPr>
          </a:p>
        </p:txBody>
      </p:sp>
      <p:sp>
        <p:nvSpPr>
          <p:cNvPr id="4" name="Freeform 58"/>
          <p:cNvSpPr>
            <a:spLocks/>
          </p:cNvSpPr>
          <p:nvPr/>
        </p:nvSpPr>
        <p:spPr bwMode="auto">
          <a:xfrm>
            <a:off x="4698547" y="2261922"/>
            <a:ext cx="2221108" cy="1353544"/>
          </a:xfrm>
          <a:custGeom>
            <a:avLst/>
            <a:gdLst>
              <a:gd name="T0" fmla="*/ 0 w 100"/>
              <a:gd name="T1" fmla="*/ 2147483646 h 61"/>
              <a:gd name="T2" fmla="*/ 2147483646 w 100"/>
              <a:gd name="T3" fmla="*/ 2147483646 h 61"/>
              <a:gd name="T4" fmla="*/ 2147483646 w 100"/>
              <a:gd name="T5" fmla="*/ 2147483646 h 61"/>
              <a:gd name="T6" fmla="*/ 2147483646 w 100"/>
              <a:gd name="T7" fmla="*/ 2147483646 h 61"/>
              <a:gd name="T8" fmla="*/ 2147483646 w 100"/>
              <a:gd name="T9" fmla="*/ 2147483646 h 61"/>
              <a:gd name="T10" fmla="*/ 2147483646 w 100"/>
              <a:gd name="T11" fmla="*/ 0 h 61"/>
              <a:gd name="T12" fmla="*/ 2147483646 w 100"/>
              <a:gd name="T13" fmla="*/ 0 h 61"/>
              <a:gd name="T14" fmla="*/ 0 w 100"/>
              <a:gd name="T15" fmla="*/ 2147483646 h 61"/>
              <a:gd name="T16" fmla="*/ 0 w 100"/>
              <a:gd name="T17" fmla="*/ 2147483646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61">
                <a:moveTo>
                  <a:pt x="0" y="61"/>
                </a:moveTo>
                <a:cubicBezTo>
                  <a:pt x="4" y="54"/>
                  <a:pt x="13" y="48"/>
                  <a:pt x="22" y="48"/>
                </a:cubicBezTo>
                <a:cubicBezTo>
                  <a:pt x="78" y="48"/>
                  <a:pt x="78" y="48"/>
                  <a:pt x="78" y="48"/>
                </a:cubicBezTo>
                <a:cubicBezTo>
                  <a:pt x="90" y="48"/>
                  <a:pt x="100" y="38"/>
                  <a:pt x="100" y="26"/>
                </a:cubicBezTo>
                <a:cubicBezTo>
                  <a:pt x="100" y="22"/>
                  <a:pt x="100" y="22"/>
                  <a:pt x="100" y="22"/>
                </a:cubicBezTo>
                <a:cubicBezTo>
                  <a:pt x="100" y="10"/>
                  <a:pt x="90" y="0"/>
                  <a:pt x="78" y="0"/>
                </a:cubicBezTo>
                <a:cubicBezTo>
                  <a:pt x="22" y="0"/>
                  <a:pt x="22" y="0"/>
                  <a:pt x="22" y="0"/>
                </a:cubicBezTo>
                <a:cubicBezTo>
                  <a:pt x="10" y="0"/>
                  <a:pt x="0" y="10"/>
                  <a:pt x="0" y="22"/>
                </a:cubicBezTo>
                <a:lnTo>
                  <a:pt x="0" y="61"/>
                </a:lnTo>
                <a:close/>
              </a:path>
            </a:pathLst>
          </a:custGeom>
          <a:solidFill>
            <a:srgbClr val="30ADB8"/>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sz="1200">
              <a:latin typeface="微软雅黑" panose="020B0503020204020204" pitchFamily="34" charset="-122"/>
              <a:ea typeface="微软雅黑" panose="020B0503020204020204" pitchFamily="34" charset="-122"/>
            </a:endParaRPr>
          </a:p>
        </p:txBody>
      </p:sp>
      <p:sp>
        <p:nvSpPr>
          <p:cNvPr id="5" name="Freeform 60"/>
          <p:cNvSpPr>
            <a:spLocks/>
          </p:cNvSpPr>
          <p:nvPr/>
        </p:nvSpPr>
        <p:spPr bwMode="auto">
          <a:xfrm>
            <a:off x="4698547" y="1361959"/>
            <a:ext cx="1599534" cy="976760"/>
          </a:xfrm>
          <a:custGeom>
            <a:avLst/>
            <a:gdLst>
              <a:gd name="T0" fmla="*/ 0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0 h 44"/>
              <a:gd name="T12" fmla="*/ 2147483646 w 72"/>
              <a:gd name="T13" fmla="*/ 0 h 44"/>
              <a:gd name="T14" fmla="*/ 0 w 72"/>
              <a:gd name="T15" fmla="*/ 2147483646 h 44"/>
              <a:gd name="T16" fmla="*/ 0 w 72"/>
              <a:gd name="T17" fmla="*/ 2147483646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4">
                <a:moveTo>
                  <a:pt x="0" y="44"/>
                </a:moveTo>
                <a:cubicBezTo>
                  <a:pt x="3" y="38"/>
                  <a:pt x="9" y="34"/>
                  <a:pt x="16" y="34"/>
                </a:cubicBezTo>
                <a:cubicBezTo>
                  <a:pt x="56" y="34"/>
                  <a:pt x="56" y="34"/>
                  <a:pt x="56" y="34"/>
                </a:cubicBezTo>
                <a:cubicBezTo>
                  <a:pt x="65" y="34"/>
                  <a:pt x="72" y="27"/>
                  <a:pt x="72" y="18"/>
                </a:cubicBezTo>
                <a:cubicBezTo>
                  <a:pt x="72" y="16"/>
                  <a:pt x="72" y="16"/>
                  <a:pt x="72" y="16"/>
                </a:cubicBezTo>
                <a:cubicBezTo>
                  <a:pt x="72" y="7"/>
                  <a:pt x="65" y="0"/>
                  <a:pt x="56" y="0"/>
                </a:cubicBezTo>
                <a:cubicBezTo>
                  <a:pt x="16" y="0"/>
                  <a:pt x="16" y="0"/>
                  <a:pt x="16" y="0"/>
                </a:cubicBezTo>
                <a:cubicBezTo>
                  <a:pt x="7" y="0"/>
                  <a:pt x="0" y="7"/>
                  <a:pt x="0" y="16"/>
                </a:cubicBezTo>
                <a:lnTo>
                  <a:pt x="0" y="44"/>
                </a:lnTo>
                <a:close/>
              </a:path>
            </a:pathLst>
          </a:custGeom>
          <a:solidFill>
            <a:srgbClr val="72D8B4"/>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sz="1200">
              <a:latin typeface="微软雅黑" panose="020B0503020204020204" pitchFamily="34" charset="-122"/>
              <a:ea typeface="微软雅黑" panose="020B0503020204020204" pitchFamily="34" charset="-122"/>
            </a:endParaRPr>
          </a:p>
        </p:txBody>
      </p:sp>
      <p:sp>
        <p:nvSpPr>
          <p:cNvPr id="6" name="TextBox 24"/>
          <p:cNvSpPr txBox="1">
            <a:spLocks noChangeArrowheads="1"/>
          </p:cNvSpPr>
          <p:nvPr/>
        </p:nvSpPr>
        <p:spPr bwMode="auto">
          <a:xfrm>
            <a:off x="3004217" y="1997932"/>
            <a:ext cx="13163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b="1" dirty="0">
                <a:solidFill>
                  <a:schemeClr val="bg1"/>
                </a:solidFill>
                <a:latin typeface="微软雅黑" panose="020B0503020204020204" pitchFamily="34" charset="-122"/>
                <a:ea typeface="微软雅黑" panose="020B0503020204020204" pitchFamily="34" charset="-122"/>
              </a:rPr>
              <a:t>架构成熟度</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7" name="TextBox 25"/>
          <p:cNvSpPr txBox="1">
            <a:spLocks noChangeArrowheads="1"/>
          </p:cNvSpPr>
          <p:nvPr/>
        </p:nvSpPr>
        <p:spPr bwMode="auto">
          <a:xfrm>
            <a:off x="5030934" y="1592349"/>
            <a:ext cx="11339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开源框架</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8" name="TextBox 33"/>
          <p:cNvSpPr txBox="1">
            <a:spLocks noChangeArrowheads="1"/>
          </p:cNvSpPr>
          <p:nvPr/>
        </p:nvSpPr>
        <p:spPr bwMode="auto">
          <a:xfrm>
            <a:off x="3166210" y="3188283"/>
            <a:ext cx="13211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b="1">
                <a:solidFill>
                  <a:schemeClr val="bg1"/>
                </a:solidFill>
                <a:latin typeface="微软雅黑" panose="020B0503020204020204" pitchFamily="34" charset="-122"/>
                <a:ea typeface="微软雅黑" panose="020B0503020204020204" pitchFamily="34" charset="-122"/>
              </a:rPr>
              <a:t>社区活跃度</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9" name="TextBox 40"/>
          <p:cNvSpPr txBox="1"/>
          <p:nvPr/>
        </p:nvSpPr>
        <p:spPr>
          <a:xfrm>
            <a:off x="5620109" y="2661505"/>
            <a:ext cx="1299546" cy="338554"/>
          </a:xfrm>
          <a:prstGeom prst="rect">
            <a:avLst/>
          </a:prstGeom>
          <a:noFill/>
        </p:spPr>
        <p:txBody>
          <a:bodyPr>
            <a:spAutoFit/>
          </a:bodyPr>
          <a:lstStyle/>
          <a:p>
            <a:pPr>
              <a:defRPr/>
            </a:pPr>
            <a:r>
              <a:rPr lang="zh-CN" altLang="en-US" sz="1600" b="1" dirty="0">
                <a:solidFill>
                  <a:schemeClr val="bg1"/>
                </a:solidFill>
                <a:latin typeface="微软雅黑" panose="020B0503020204020204" pitchFamily="34" charset="-122"/>
                <a:ea typeface="微软雅黑" panose="020B0503020204020204" pitchFamily="34" charset="-122"/>
              </a:rPr>
              <a:t>公司支持度</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0" name="Freeform 12"/>
          <p:cNvSpPr>
            <a:spLocks noEditPoints="1"/>
          </p:cNvSpPr>
          <p:nvPr/>
        </p:nvSpPr>
        <p:spPr bwMode="auto">
          <a:xfrm>
            <a:off x="2652632" y="3188283"/>
            <a:ext cx="477580" cy="371985"/>
          </a:xfrm>
          <a:custGeom>
            <a:avLst/>
            <a:gdLst>
              <a:gd name="T0" fmla="*/ 2147483646 w 771"/>
              <a:gd name="T1" fmla="*/ 2147483646 h 602"/>
              <a:gd name="T2" fmla="*/ 2147483646 w 771"/>
              <a:gd name="T3" fmla="*/ 2147483646 h 602"/>
              <a:gd name="T4" fmla="*/ 2147483646 w 771"/>
              <a:gd name="T5" fmla="*/ 2147483646 h 602"/>
              <a:gd name="T6" fmla="*/ 2147483646 w 771"/>
              <a:gd name="T7" fmla="*/ 2147483646 h 602"/>
              <a:gd name="T8" fmla="*/ 2147483646 w 771"/>
              <a:gd name="T9" fmla="*/ 2147483646 h 602"/>
              <a:gd name="T10" fmla="*/ 2147483646 w 771"/>
              <a:gd name="T11" fmla="*/ 2147483646 h 602"/>
              <a:gd name="T12" fmla="*/ 2147483646 w 771"/>
              <a:gd name="T13" fmla="*/ 2147483646 h 602"/>
              <a:gd name="T14" fmla="*/ 2147483646 w 771"/>
              <a:gd name="T15" fmla="*/ 2147483646 h 602"/>
              <a:gd name="T16" fmla="*/ 2147483646 w 771"/>
              <a:gd name="T17" fmla="*/ 2147483646 h 602"/>
              <a:gd name="T18" fmla="*/ 0 w 771"/>
              <a:gd name="T19" fmla="*/ 2147483646 h 602"/>
              <a:gd name="T20" fmla="*/ 2147483646 w 771"/>
              <a:gd name="T21" fmla="*/ 2147483646 h 602"/>
              <a:gd name="T22" fmla="*/ 2147483646 w 771"/>
              <a:gd name="T23" fmla="*/ 2147483646 h 602"/>
              <a:gd name="T24" fmla="*/ 2147483646 w 771"/>
              <a:gd name="T25" fmla="*/ 2147483646 h 602"/>
              <a:gd name="T26" fmla="*/ 2147483646 w 771"/>
              <a:gd name="T27" fmla="*/ 2147483646 h 602"/>
              <a:gd name="T28" fmla="*/ 2147483646 w 771"/>
              <a:gd name="T29" fmla="*/ 2147483646 h 602"/>
              <a:gd name="T30" fmla="*/ 2147483646 w 771"/>
              <a:gd name="T31" fmla="*/ 2147483646 h 602"/>
              <a:gd name="T32" fmla="*/ 2147483646 w 771"/>
              <a:gd name="T33" fmla="*/ 2147483646 h 602"/>
              <a:gd name="T34" fmla="*/ 2147483646 w 771"/>
              <a:gd name="T35" fmla="*/ 2147483646 h 602"/>
              <a:gd name="T36" fmla="*/ 2147483646 w 771"/>
              <a:gd name="T37" fmla="*/ 2147483646 h 602"/>
              <a:gd name="T38" fmla="*/ 2147483646 w 771"/>
              <a:gd name="T39" fmla="*/ 2147483646 h 602"/>
              <a:gd name="T40" fmla="*/ 2147483646 w 771"/>
              <a:gd name="T41" fmla="*/ 2147483646 h 602"/>
              <a:gd name="T42" fmla="*/ 2147483646 w 771"/>
              <a:gd name="T43" fmla="*/ 2147483646 h 602"/>
              <a:gd name="T44" fmla="*/ 2147483646 w 771"/>
              <a:gd name="T45" fmla="*/ 2147483646 h 602"/>
              <a:gd name="T46" fmla="*/ 2147483646 w 771"/>
              <a:gd name="T47" fmla="*/ 2147483646 h 602"/>
              <a:gd name="T48" fmla="*/ 2147483646 w 771"/>
              <a:gd name="T49" fmla="*/ 2147483646 h 602"/>
              <a:gd name="T50" fmla="*/ 2147483646 w 771"/>
              <a:gd name="T51" fmla="*/ 2147483646 h 602"/>
              <a:gd name="T52" fmla="*/ 2147483646 w 771"/>
              <a:gd name="T53" fmla="*/ 0 h 602"/>
              <a:gd name="T54" fmla="*/ 2147483646 w 771"/>
              <a:gd name="T55" fmla="*/ 2147483646 h 602"/>
              <a:gd name="T56" fmla="*/ 2147483646 w 771"/>
              <a:gd name="T57" fmla="*/ 2147483646 h 602"/>
              <a:gd name="T58" fmla="*/ 2147483646 w 771"/>
              <a:gd name="T59" fmla="*/ 2147483646 h 602"/>
              <a:gd name="T60" fmla="*/ 2147483646 w 771"/>
              <a:gd name="T61" fmla="*/ 2147483646 h 602"/>
              <a:gd name="T62" fmla="*/ 2147483646 w 771"/>
              <a:gd name="T63" fmla="*/ 2147483646 h 602"/>
              <a:gd name="T64" fmla="*/ 2147483646 w 771"/>
              <a:gd name="T65" fmla="*/ 2147483646 h 602"/>
              <a:gd name="T66" fmla="*/ 2147483646 w 771"/>
              <a:gd name="T67" fmla="*/ 2147483646 h 602"/>
              <a:gd name="T68" fmla="*/ 2147483646 w 771"/>
              <a:gd name="T69" fmla="*/ 2147483646 h 6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solidFill>
            <a:schemeClr val="bg1"/>
          </a:solidFill>
          <a:ln>
            <a:noFill/>
          </a:ln>
        </p:spPr>
        <p:txBody>
          <a:bodyPr lIns="68562" tIns="34281" rIns="68562" bIns="34281"/>
          <a:lstStyle/>
          <a:p>
            <a:pPr>
              <a:defRPr/>
            </a:pPr>
            <a:endParaRPr lang="zh-CN" altLang="en-US" sz="120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5191600" y="2632855"/>
            <a:ext cx="397610" cy="375335"/>
            <a:chOff x="3192323" y="6405978"/>
            <a:chExt cx="526026" cy="496557"/>
          </a:xfrm>
          <a:solidFill>
            <a:schemeClr val="bg1"/>
          </a:solidFill>
        </p:grpSpPr>
        <p:sp>
          <p:nvSpPr>
            <p:cNvPr id="12" name="Freeform 33"/>
            <p:cNvSpPr>
              <a:spLocks/>
            </p:cNvSpPr>
            <p:nvPr/>
          </p:nvSpPr>
          <p:spPr bwMode="auto">
            <a:xfrm>
              <a:off x="3200233" y="6405978"/>
              <a:ext cx="510206" cy="245311"/>
            </a:xfrm>
            <a:custGeom>
              <a:avLst/>
              <a:gdLst>
                <a:gd name="T0" fmla="*/ 530 w 626"/>
                <a:gd name="T1" fmla="*/ 0 h 300"/>
                <a:gd name="T2" fmla="*/ 97 w 626"/>
                <a:gd name="T3" fmla="*/ 0 h 300"/>
                <a:gd name="T4" fmla="*/ 0 w 626"/>
                <a:gd name="T5" fmla="*/ 73 h 300"/>
                <a:gd name="T6" fmla="*/ 313 w 626"/>
                <a:gd name="T7" fmla="*/ 300 h 300"/>
                <a:gd name="T8" fmla="*/ 626 w 626"/>
                <a:gd name="T9" fmla="*/ 73 h 300"/>
                <a:gd name="T10" fmla="*/ 530 w 626"/>
                <a:gd name="T11" fmla="*/ 0 h 300"/>
              </a:gdLst>
              <a:ahLst/>
              <a:cxnLst>
                <a:cxn ang="0">
                  <a:pos x="T0" y="T1"/>
                </a:cxn>
                <a:cxn ang="0">
                  <a:pos x="T2" y="T3"/>
                </a:cxn>
                <a:cxn ang="0">
                  <a:pos x="T4" y="T5"/>
                </a:cxn>
                <a:cxn ang="0">
                  <a:pos x="T6" y="T7"/>
                </a:cxn>
                <a:cxn ang="0">
                  <a:pos x="T8" y="T9"/>
                </a:cxn>
                <a:cxn ang="0">
                  <a:pos x="T10" y="T11"/>
                </a:cxn>
              </a:cxnLst>
              <a:rect l="0" t="0" r="r" b="b"/>
              <a:pathLst>
                <a:path w="626" h="300">
                  <a:moveTo>
                    <a:pt x="530" y="0"/>
                  </a:moveTo>
                  <a:lnTo>
                    <a:pt x="97" y="0"/>
                  </a:lnTo>
                  <a:cubicBezTo>
                    <a:pt x="54" y="0"/>
                    <a:pt x="17" y="30"/>
                    <a:pt x="0" y="73"/>
                  </a:cubicBezTo>
                  <a:lnTo>
                    <a:pt x="313" y="300"/>
                  </a:lnTo>
                  <a:lnTo>
                    <a:pt x="626" y="73"/>
                  </a:lnTo>
                  <a:cubicBezTo>
                    <a:pt x="609" y="30"/>
                    <a:pt x="572" y="0"/>
                    <a:pt x="530" y="0"/>
                  </a:cubicBezTo>
                  <a:close/>
                </a:path>
              </a:pathLst>
            </a:custGeom>
            <a:grpFill/>
            <a:ln>
              <a:noFill/>
            </a:ln>
          </p:spPr>
          <p:txBody>
            <a:bodyPr lIns="68562" tIns="34281" rIns="68562" bIns="34281"/>
            <a:lstStyle/>
            <a:p>
              <a:pPr>
                <a:defRPr/>
              </a:pPr>
              <a:endParaRPr lang="zh-CN" altLang="en-US" sz="1200">
                <a:latin typeface="微软雅黑" panose="020B0503020204020204" pitchFamily="34" charset="-122"/>
                <a:ea typeface="微软雅黑" panose="020B0503020204020204" pitchFamily="34" charset="-122"/>
              </a:endParaRPr>
            </a:p>
          </p:txBody>
        </p:sp>
        <p:sp>
          <p:nvSpPr>
            <p:cNvPr id="13" name="Freeform 34"/>
            <p:cNvSpPr>
              <a:spLocks/>
            </p:cNvSpPr>
            <p:nvPr/>
          </p:nvSpPr>
          <p:spPr bwMode="auto">
            <a:xfrm>
              <a:off x="3192323" y="6542482"/>
              <a:ext cx="526026" cy="360053"/>
            </a:xfrm>
            <a:custGeom>
              <a:avLst/>
              <a:gdLst>
                <a:gd name="T0" fmla="*/ 322 w 644"/>
                <a:gd name="T1" fmla="*/ 230 h 440"/>
                <a:gd name="T2" fmla="*/ 311 w 644"/>
                <a:gd name="T3" fmla="*/ 226 h 440"/>
                <a:gd name="T4" fmla="*/ 0 w 644"/>
                <a:gd name="T5" fmla="*/ 0 h 440"/>
                <a:gd name="T6" fmla="*/ 0 w 644"/>
                <a:gd name="T7" fmla="*/ 317 h 440"/>
                <a:gd name="T8" fmla="*/ 106 w 644"/>
                <a:gd name="T9" fmla="*/ 440 h 440"/>
                <a:gd name="T10" fmla="*/ 539 w 644"/>
                <a:gd name="T11" fmla="*/ 440 h 440"/>
                <a:gd name="T12" fmla="*/ 644 w 644"/>
                <a:gd name="T13" fmla="*/ 317 h 440"/>
                <a:gd name="T14" fmla="*/ 644 w 644"/>
                <a:gd name="T15" fmla="*/ 0 h 440"/>
                <a:gd name="T16" fmla="*/ 333 w 644"/>
                <a:gd name="T17" fmla="*/ 226 h 440"/>
                <a:gd name="T18" fmla="*/ 322 w 644"/>
                <a:gd name="T19" fmla="*/ 23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440">
                  <a:moveTo>
                    <a:pt x="322" y="230"/>
                  </a:moveTo>
                  <a:cubicBezTo>
                    <a:pt x="318" y="230"/>
                    <a:pt x="315" y="229"/>
                    <a:pt x="311" y="226"/>
                  </a:cubicBezTo>
                  <a:lnTo>
                    <a:pt x="0" y="0"/>
                  </a:lnTo>
                  <a:lnTo>
                    <a:pt x="0" y="317"/>
                  </a:lnTo>
                  <a:cubicBezTo>
                    <a:pt x="0" y="385"/>
                    <a:pt x="47" y="440"/>
                    <a:pt x="106" y="440"/>
                  </a:cubicBezTo>
                  <a:lnTo>
                    <a:pt x="539" y="440"/>
                  </a:lnTo>
                  <a:cubicBezTo>
                    <a:pt x="597" y="440"/>
                    <a:pt x="644" y="385"/>
                    <a:pt x="644" y="317"/>
                  </a:cubicBezTo>
                  <a:lnTo>
                    <a:pt x="644" y="0"/>
                  </a:lnTo>
                  <a:lnTo>
                    <a:pt x="333" y="226"/>
                  </a:lnTo>
                  <a:cubicBezTo>
                    <a:pt x="330" y="229"/>
                    <a:pt x="326" y="230"/>
                    <a:pt x="322" y="230"/>
                  </a:cubicBezTo>
                  <a:close/>
                </a:path>
              </a:pathLst>
            </a:custGeom>
            <a:grpFill/>
            <a:ln>
              <a:noFill/>
            </a:ln>
          </p:spPr>
          <p:txBody>
            <a:bodyPr lIns="68562" tIns="34281" rIns="68562" bIns="34281"/>
            <a:lstStyle/>
            <a:p>
              <a:pPr>
                <a:defRPr/>
              </a:pPr>
              <a:endParaRPr lang="zh-CN" altLang="en-US" sz="1200">
                <a:latin typeface="微软雅黑" panose="020B0503020204020204" pitchFamily="34" charset="-122"/>
                <a:ea typeface="微软雅黑" panose="020B0503020204020204" pitchFamily="34" charset="-122"/>
              </a:endParaRPr>
            </a:p>
          </p:txBody>
        </p:sp>
      </p:grpSp>
      <p:sp>
        <p:nvSpPr>
          <p:cNvPr id="14" name="文本框 13"/>
          <p:cNvSpPr txBox="1">
            <a:spLocks noChangeArrowheads="1"/>
          </p:cNvSpPr>
          <p:nvPr/>
        </p:nvSpPr>
        <p:spPr bwMode="auto">
          <a:xfrm>
            <a:off x="2135453" y="987574"/>
            <a:ext cx="4251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dirty="0">
                <a:solidFill>
                  <a:srgbClr val="30ADB8"/>
                </a:solidFill>
                <a:latin typeface="微软雅黑" panose="020B0503020204020204" pitchFamily="34" charset="-122"/>
                <a:ea typeface="微软雅黑" panose="020B0503020204020204" pitchFamily="34" charset="-122"/>
                <a:cs typeface="Arial Unicode MS" panose="020B0604020202020204" pitchFamily="34" charset="-122"/>
              </a:rPr>
              <a:t>01</a:t>
            </a:r>
            <a:endParaRPr lang="zh-CN" altLang="en-US" sz="1600" dirty="0">
              <a:solidFill>
                <a:srgbClr val="30ADB8"/>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 name="文本框 14"/>
          <p:cNvSpPr txBox="1">
            <a:spLocks noChangeArrowheads="1"/>
          </p:cNvSpPr>
          <p:nvPr/>
        </p:nvSpPr>
        <p:spPr bwMode="auto">
          <a:xfrm>
            <a:off x="478321" y="1385958"/>
            <a:ext cx="21611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zh-CN" altLang="en-US" sz="1200">
                <a:latin typeface="微软雅黑" panose="020B0503020204020204" pitchFamily="34" charset="-122"/>
                <a:ea typeface="微软雅黑" panose="020B0503020204020204" pitchFamily="34" charset="-122"/>
              </a:rPr>
              <a:t>基于</a:t>
            </a:r>
            <a:r>
              <a:rPr lang="en-US" altLang="zh-CN" sz="1200">
                <a:latin typeface="微软雅黑" panose="020B0503020204020204" pitchFamily="34" charset="-122"/>
                <a:ea typeface="微软雅黑" panose="020B0503020204020204" pitchFamily="34" charset="-122"/>
              </a:rPr>
              <a:t>spring</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spring boot</a:t>
            </a:r>
            <a:r>
              <a:rPr lang="zh-CN" altLang="en-US" sz="1200">
                <a:latin typeface="微软雅黑" panose="020B0503020204020204" pitchFamily="34" charset="-122"/>
                <a:ea typeface="微软雅黑" panose="020B0503020204020204" pitchFamily="34" charset="-122"/>
              </a:rPr>
              <a:t>，完整的分布式体系架构，包括网关、负载均衡、服务治理、日志分析、监控等服务</a:t>
            </a:r>
          </a:p>
        </p:txBody>
      </p:sp>
      <p:sp>
        <p:nvSpPr>
          <p:cNvPr id="16" name="文本框 15"/>
          <p:cNvSpPr txBox="1">
            <a:spLocks noChangeArrowheads="1"/>
          </p:cNvSpPr>
          <p:nvPr/>
        </p:nvSpPr>
        <p:spPr bwMode="auto">
          <a:xfrm>
            <a:off x="6580070" y="987574"/>
            <a:ext cx="4251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a:solidFill>
                  <a:srgbClr val="30ADB8"/>
                </a:solidFill>
                <a:latin typeface="微软雅黑" panose="020B0503020204020204" pitchFamily="34" charset="-122"/>
                <a:ea typeface="微软雅黑" panose="020B0503020204020204" pitchFamily="34" charset="-122"/>
                <a:cs typeface="Arial Unicode MS" panose="020B0604020202020204" pitchFamily="34" charset="-122"/>
              </a:rPr>
              <a:t>02</a:t>
            </a:r>
            <a:endParaRPr lang="zh-CN" altLang="en-US" sz="1600">
              <a:solidFill>
                <a:srgbClr val="30ADB8"/>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7" name="文本框 16"/>
          <p:cNvSpPr txBox="1">
            <a:spLocks noChangeArrowheads="1"/>
          </p:cNvSpPr>
          <p:nvPr/>
        </p:nvSpPr>
        <p:spPr bwMode="auto">
          <a:xfrm>
            <a:off x="6580070" y="1385958"/>
            <a:ext cx="22727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1200">
                <a:latin typeface="微软雅黑" panose="020B0503020204020204" pitchFamily="34" charset="-122"/>
                <a:ea typeface="微软雅黑" panose="020B0503020204020204" pitchFamily="34" charset="-122"/>
              </a:rPr>
              <a:t>spring cloud</a:t>
            </a:r>
            <a:r>
              <a:rPr lang="zh-CN" altLang="en-US" sz="1200">
                <a:latin typeface="微软雅黑" panose="020B0503020204020204" pitchFamily="34" charset="-122"/>
                <a:ea typeface="微软雅黑" panose="020B0503020204020204" pitchFamily="34" charset="-122"/>
              </a:rPr>
              <a:t>对应消息总线有多种支持，能够打通各种主流开源的一些软件</a:t>
            </a:r>
          </a:p>
        </p:txBody>
      </p:sp>
      <p:sp>
        <p:nvSpPr>
          <p:cNvPr id="18" name="文本框 17"/>
          <p:cNvSpPr txBox="1">
            <a:spLocks noChangeArrowheads="1"/>
          </p:cNvSpPr>
          <p:nvPr/>
        </p:nvSpPr>
        <p:spPr bwMode="auto">
          <a:xfrm>
            <a:off x="1801867" y="3374276"/>
            <a:ext cx="4251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a:solidFill>
                  <a:srgbClr val="30ADB8"/>
                </a:solidFill>
                <a:latin typeface="微软雅黑" panose="020B0503020204020204" pitchFamily="34" charset="-122"/>
                <a:ea typeface="微软雅黑" panose="020B0503020204020204" pitchFamily="34" charset="-122"/>
                <a:cs typeface="Arial Unicode MS" panose="020B0604020202020204" pitchFamily="34" charset="-122"/>
              </a:rPr>
              <a:t>03</a:t>
            </a:r>
            <a:endParaRPr lang="zh-CN" altLang="en-US" sz="1600">
              <a:solidFill>
                <a:srgbClr val="30ADB8"/>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9" name="文本框 18"/>
          <p:cNvSpPr txBox="1">
            <a:spLocks noChangeArrowheads="1"/>
          </p:cNvSpPr>
          <p:nvPr/>
        </p:nvSpPr>
        <p:spPr bwMode="auto">
          <a:xfrm>
            <a:off x="323528" y="3755860"/>
            <a:ext cx="19811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en-US" altLang="zh-CN" sz="1200">
                <a:latin typeface="微软雅黑" panose="020B0503020204020204" pitchFamily="34" charset="-122"/>
                <a:ea typeface="微软雅黑" panose="020B0503020204020204" pitchFamily="34" charset="-122"/>
              </a:rPr>
              <a:t>spring cloud</a:t>
            </a:r>
            <a:r>
              <a:rPr lang="zh-CN" altLang="en-US" sz="1200">
                <a:latin typeface="微软雅黑" panose="020B0503020204020204" pitchFamily="34" charset="-122"/>
                <a:ea typeface="微软雅黑" panose="020B0503020204020204" pitchFamily="34" charset="-122"/>
              </a:rPr>
              <a:t>具有在国外有广泛的社区支持和活跃度，出现的问题能够很快得到解决</a:t>
            </a:r>
          </a:p>
        </p:txBody>
      </p:sp>
      <p:sp>
        <p:nvSpPr>
          <p:cNvPr id="20" name="文本框 19"/>
          <p:cNvSpPr txBox="1">
            <a:spLocks noChangeArrowheads="1"/>
          </p:cNvSpPr>
          <p:nvPr/>
        </p:nvSpPr>
        <p:spPr bwMode="auto">
          <a:xfrm>
            <a:off x="5483314" y="3374276"/>
            <a:ext cx="4251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a:solidFill>
                  <a:srgbClr val="30ADB8"/>
                </a:solidFill>
                <a:latin typeface="微软雅黑" panose="020B0503020204020204" pitchFamily="34" charset="-122"/>
                <a:ea typeface="微软雅黑" panose="020B0503020204020204" pitchFamily="34" charset="-122"/>
                <a:cs typeface="Arial Unicode MS" panose="020B0604020202020204" pitchFamily="34" charset="-122"/>
              </a:rPr>
              <a:t>04</a:t>
            </a:r>
            <a:endParaRPr lang="zh-CN" altLang="en-US" sz="1600">
              <a:solidFill>
                <a:srgbClr val="30ADB8"/>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1" name="文本框 20"/>
          <p:cNvSpPr txBox="1">
            <a:spLocks noChangeArrowheads="1"/>
          </p:cNvSpPr>
          <p:nvPr/>
        </p:nvSpPr>
        <p:spPr bwMode="auto">
          <a:xfrm>
            <a:off x="5483314" y="3755860"/>
            <a:ext cx="33694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1200">
                <a:latin typeface="微软雅黑" panose="020B0503020204020204" pitchFamily="34" charset="-122"/>
                <a:ea typeface="微软雅黑" panose="020B0503020204020204" pitchFamily="34" charset="-122"/>
              </a:rPr>
              <a:t>spring</a:t>
            </a:r>
            <a:r>
              <a:rPr lang="zh-CN" altLang="en-US" sz="1200">
                <a:latin typeface="微软雅黑" panose="020B0503020204020204" pitchFamily="34" charset="-122"/>
                <a:ea typeface="微软雅黑" panose="020B0503020204020204" pitchFamily="34" charset="-122"/>
              </a:rPr>
              <a:t>下的一个子项目，基于</a:t>
            </a:r>
            <a:r>
              <a:rPr lang="en-US" altLang="zh-CN" sz="1200">
                <a:latin typeface="微软雅黑" panose="020B0503020204020204" pitchFamily="34" charset="-122"/>
                <a:ea typeface="微软雅黑" panose="020B0503020204020204" pitchFamily="34" charset="-122"/>
              </a:rPr>
              <a:t>spring</a:t>
            </a:r>
            <a:r>
              <a:rPr lang="zh-CN" altLang="en-US" sz="1200">
                <a:latin typeface="微软雅黑" panose="020B0503020204020204" pitchFamily="34" charset="-122"/>
                <a:ea typeface="微软雅黑" panose="020B0503020204020204" pitchFamily="34" charset="-122"/>
              </a:rPr>
              <a:t>存在的广泛的边际效应，</a:t>
            </a:r>
            <a:r>
              <a:rPr lang="en-US" altLang="zh-CN" sz="1200">
                <a:latin typeface="微软雅黑" panose="020B0503020204020204" pitchFamily="34" charset="-122"/>
                <a:ea typeface="微软雅黑" panose="020B0503020204020204" pitchFamily="34" charset="-122"/>
              </a:rPr>
              <a:t>spring cloud</a:t>
            </a:r>
            <a:r>
              <a:rPr lang="zh-CN" altLang="en-US" sz="1200">
                <a:latin typeface="微软雅黑" panose="020B0503020204020204" pitchFamily="34" charset="-122"/>
                <a:ea typeface="微软雅黑" panose="020B0503020204020204" pitchFamily="34" charset="-122"/>
              </a:rPr>
              <a:t>得到很好的支持，例如</a:t>
            </a:r>
            <a:r>
              <a:rPr lang="en-US" altLang="zh-CN" sz="1200">
                <a:latin typeface="微软雅黑" panose="020B0503020204020204" pitchFamily="34" charset="-122"/>
                <a:ea typeface="微软雅黑" panose="020B0503020204020204" pitchFamily="34" charset="-122"/>
              </a:rPr>
              <a:t>netflix</a:t>
            </a:r>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Pivotal</a:t>
            </a:r>
            <a:endParaRPr lang="zh-CN" altLang="en-US" sz="1200">
              <a:latin typeface="微软雅黑" panose="020B0503020204020204" pitchFamily="34" charset="-122"/>
              <a:ea typeface="微软雅黑" panose="020B0503020204020204" pitchFamily="34" charset="-122"/>
            </a:endParaRPr>
          </a:p>
        </p:txBody>
      </p:sp>
      <p:sp>
        <p:nvSpPr>
          <p:cNvPr id="23" name="TextBox 76"/>
          <p:cNvSpPr txBox="1">
            <a:spLocks noChangeArrowheads="1"/>
          </p:cNvSpPr>
          <p:nvPr/>
        </p:nvSpPr>
        <p:spPr bwMode="auto">
          <a:xfrm>
            <a:off x="3358837" y="409195"/>
            <a:ext cx="2204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spc="-150" dirty="0" smtClean="0">
                <a:solidFill>
                  <a:schemeClr val="tx1">
                    <a:lumMod val="50000"/>
                    <a:lumOff val="50000"/>
                  </a:schemeClr>
                </a:solidFill>
                <a:latin typeface="Open Sans" pitchFamily="34" charset="0"/>
                <a:ea typeface="Open Sans" pitchFamily="34" charset="0"/>
                <a:cs typeface="Open Sans" pitchFamily="34" charset="0"/>
              </a:rPr>
              <a:t>先进的技术架构</a:t>
            </a:r>
            <a:endParaRPr lang="zh-CN" altLang="en-US" sz="2400" b="1" spc="-150" dirty="0">
              <a:solidFill>
                <a:schemeClr val="tx1">
                  <a:lumMod val="50000"/>
                  <a:lumOff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89234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4"/>
          <p:cNvGrpSpPr>
            <a:grpSpLocks/>
          </p:cNvGrpSpPr>
          <p:nvPr/>
        </p:nvGrpSpPr>
        <p:grpSpPr bwMode="auto">
          <a:xfrm>
            <a:off x="251520" y="339502"/>
            <a:ext cx="8588797" cy="3642739"/>
            <a:chOff x="392464" y="1240699"/>
            <a:chExt cx="10816673" cy="4588568"/>
          </a:xfrm>
        </p:grpSpPr>
        <p:sp>
          <p:nvSpPr>
            <p:cNvPr id="3" name="矩形 2"/>
            <p:cNvSpPr/>
            <p:nvPr/>
          </p:nvSpPr>
          <p:spPr>
            <a:xfrm>
              <a:off x="392464" y="2372758"/>
              <a:ext cx="1074682" cy="479497"/>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latin typeface="微软雅黑" panose="020B0503020204020204" pitchFamily="34" charset="-122"/>
                  <a:ea typeface="微软雅黑" panose="020B0503020204020204" pitchFamily="34" charset="-122"/>
                </a:rPr>
                <a:t>外部请求</a:t>
              </a:r>
            </a:p>
          </p:txBody>
        </p:sp>
        <p:sp>
          <p:nvSpPr>
            <p:cNvPr id="4" name="矩形 3"/>
            <p:cNvSpPr/>
            <p:nvPr/>
          </p:nvSpPr>
          <p:spPr>
            <a:xfrm>
              <a:off x="527394" y="3517518"/>
              <a:ext cx="1074683" cy="481086"/>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err="1">
                  <a:solidFill>
                    <a:schemeClr val="tx1"/>
                  </a:solidFill>
                </a:rPr>
                <a:t>Zuul</a:t>
              </a:r>
              <a:endParaRPr lang="en-US" altLang="zh-CN" sz="1200" dirty="0">
                <a:solidFill>
                  <a:schemeClr val="tx1"/>
                </a:solidFill>
              </a:endParaRPr>
            </a:p>
          </p:txBody>
        </p:sp>
        <p:sp>
          <p:nvSpPr>
            <p:cNvPr id="5" name="矩形 4"/>
            <p:cNvSpPr/>
            <p:nvPr/>
          </p:nvSpPr>
          <p:spPr>
            <a:xfrm>
              <a:off x="2371975" y="3544510"/>
              <a:ext cx="1074683" cy="479497"/>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Security</a:t>
              </a:r>
            </a:p>
          </p:txBody>
        </p:sp>
        <p:sp>
          <p:nvSpPr>
            <p:cNvPr id="6" name="矩形 5"/>
            <p:cNvSpPr/>
            <p:nvPr/>
          </p:nvSpPr>
          <p:spPr>
            <a:xfrm>
              <a:off x="3937170" y="3525457"/>
              <a:ext cx="1073095" cy="479497"/>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consumer</a:t>
              </a:r>
              <a:endParaRPr lang="zh-CN" altLang="en-US" sz="1200" dirty="0">
                <a:solidFill>
                  <a:schemeClr val="tx1"/>
                </a:solidFill>
              </a:endParaRPr>
            </a:p>
          </p:txBody>
        </p:sp>
        <p:sp>
          <p:nvSpPr>
            <p:cNvPr id="7" name="矩形 6"/>
            <p:cNvSpPr/>
            <p:nvPr/>
          </p:nvSpPr>
          <p:spPr>
            <a:xfrm>
              <a:off x="2159261" y="2180641"/>
              <a:ext cx="1933476"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Spring cloud Steam</a:t>
              </a:r>
              <a:endParaRPr lang="zh-CN" altLang="en-US" sz="1200" dirty="0">
                <a:solidFill>
                  <a:schemeClr val="tx1"/>
                </a:solidFill>
              </a:endParaRPr>
            </a:p>
          </p:txBody>
        </p:sp>
        <p:sp>
          <p:nvSpPr>
            <p:cNvPr id="8" name="矩形 7"/>
            <p:cNvSpPr/>
            <p:nvPr/>
          </p:nvSpPr>
          <p:spPr>
            <a:xfrm>
              <a:off x="2576753" y="1240699"/>
              <a:ext cx="1114368" cy="479497"/>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err="1">
                  <a:solidFill>
                    <a:schemeClr val="tx1"/>
                  </a:solidFill>
                </a:rPr>
                <a:t>RabbitMQ</a:t>
              </a:r>
              <a:endParaRPr lang="en-US" altLang="zh-CN" sz="1200" dirty="0">
                <a:solidFill>
                  <a:schemeClr val="tx1"/>
                </a:solidFill>
              </a:endParaRPr>
            </a:p>
          </p:txBody>
        </p:sp>
        <p:sp>
          <p:nvSpPr>
            <p:cNvPr id="9" name="矩形 8"/>
            <p:cNvSpPr/>
            <p:nvPr/>
          </p:nvSpPr>
          <p:spPr>
            <a:xfrm>
              <a:off x="6308774" y="5349770"/>
              <a:ext cx="1074683"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Ribbon</a:t>
              </a:r>
            </a:p>
          </p:txBody>
        </p:sp>
        <p:sp>
          <p:nvSpPr>
            <p:cNvPr id="10" name="矩形 9"/>
            <p:cNvSpPr/>
            <p:nvPr/>
          </p:nvSpPr>
          <p:spPr>
            <a:xfrm>
              <a:off x="3473644" y="5349770"/>
              <a:ext cx="1008012"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Eureka</a:t>
              </a:r>
            </a:p>
          </p:txBody>
        </p:sp>
        <p:sp>
          <p:nvSpPr>
            <p:cNvPr id="11" name="矩形 10"/>
            <p:cNvSpPr/>
            <p:nvPr/>
          </p:nvSpPr>
          <p:spPr>
            <a:xfrm>
              <a:off x="5040427" y="5349770"/>
              <a:ext cx="946102"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Eureka</a:t>
              </a:r>
            </a:p>
          </p:txBody>
        </p:sp>
        <p:sp>
          <p:nvSpPr>
            <p:cNvPr id="12" name="矩形 11"/>
            <p:cNvSpPr/>
            <p:nvPr/>
          </p:nvSpPr>
          <p:spPr>
            <a:xfrm>
              <a:off x="5886521" y="3525457"/>
              <a:ext cx="1073095" cy="479497"/>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service</a:t>
              </a:r>
              <a:endParaRPr lang="zh-CN" altLang="en-US" sz="1200" dirty="0">
                <a:solidFill>
                  <a:schemeClr val="tx1"/>
                </a:solidFill>
              </a:endParaRPr>
            </a:p>
          </p:txBody>
        </p:sp>
        <p:sp>
          <p:nvSpPr>
            <p:cNvPr id="13" name="矩形 12"/>
            <p:cNvSpPr/>
            <p:nvPr/>
          </p:nvSpPr>
          <p:spPr>
            <a:xfrm>
              <a:off x="7727927" y="5349770"/>
              <a:ext cx="1074683"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err="1">
                  <a:solidFill>
                    <a:schemeClr val="tx1"/>
                  </a:solidFill>
                </a:rPr>
                <a:t>Hystrix</a:t>
              </a:r>
              <a:endParaRPr lang="zh-CN" altLang="en-US" sz="1200" dirty="0">
                <a:solidFill>
                  <a:schemeClr val="tx1"/>
                </a:solidFill>
              </a:endParaRPr>
            </a:p>
          </p:txBody>
        </p:sp>
        <p:sp>
          <p:nvSpPr>
            <p:cNvPr id="14" name="矩形 13"/>
            <p:cNvSpPr/>
            <p:nvPr/>
          </p:nvSpPr>
          <p:spPr>
            <a:xfrm>
              <a:off x="9531235" y="5349770"/>
              <a:ext cx="1074683" cy="479497"/>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Turbine</a:t>
              </a:r>
            </a:p>
          </p:txBody>
        </p:sp>
        <p:sp>
          <p:nvSpPr>
            <p:cNvPr id="15" name="矩形 14"/>
            <p:cNvSpPr/>
            <p:nvPr/>
          </p:nvSpPr>
          <p:spPr>
            <a:xfrm>
              <a:off x="7632682" y="2180641"/>
              <a:ext cx="1073095"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err="1">
                  <a:solidFill>
                    <a:schemeClr val="tx1"/>
                  </a:solidFill>
                </a:rPr>
                <a:t>Redis</a:t>
              </a:r>
              <a:endParaRPr lang="en-US" altLang="zh-CN" sz="1200" dirty="0">
                <a:solidFill>
                  <a:schemeClr val="tx1"/>
                </a:solidFill>
              </a:endParaRPr>
            </a:p>
          </p:txBody>
        </p:sp>
        <p:sp>
          <p:nvSpPr>
            <p:cNvPr id="16" name="矩形 15"/>
            <p:cNvSpPr/>
            <p:nvPr/>
          </p:nvSpPr>
          <p:spPr>
            <a:xfrm>
              <a:off x="8975638" y="1316911"/>
              <a:ext cx="1074683" cy="479497"/>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Cluster</a:t>
              </a:r>
            </a:p>
          </p:txBody>
        </p:sp>
        <p:sp>
          <p:nvSpPr>
            <p:cNvPr id="17" name="矩形 16"/>
            <p:cNvSpPr/>
            <p:nvPr/>
          </p:nvSpPr>
          <p:spPr>
            <a:xfrm>
              <a:off x="8175579" y="3182505"/>
              <a:ext cx="1208026"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connectors</a:t>
              </a:r>
            </a:p>
          </p:txBody>
        </p:sp>
        <p:sp>
          <p:nvSpPr>
            <p:cNvPr id="18" name="矩形 17"/>
            <p:cNvSpPr/>
            <p:nvPr/>
          </p:nvSpPr>
          <p:spPr>
            <a:xfrm>
              <a:off x="4954706" y="2626796"/>
              <a:ext cx="1073095" cy="479497"/>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Sleuth</a:t>
              </a:r>
            </a:p>
          </p:txBody>
        </p:sp>
        <p:sp>
          <p:nvSpPr>
            <p:cNvPr id="19" name="矩形 18"/>
            <p:cNvSpPr/>
            <p:nvPr/>
          </p:nvSpPr>
          <p:spPr>
            <a:xfrm>
              <a:off x="9488375" y="2247326"/>
              <a:ext cx="1074682" cy="479497"/>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database</a:t>
              </a:r>
            </a:p>
          </p:txBody>
        </p:sp>
        <p:cxnSp>
          <p:nvCxnSpPr>
            <p:cNvPr id="20" name="直接箭头连接符 112"/>
            <p:cNvCxnSpPr/>
            <p:nvPr/>
          </p:nvCxnSpPr>
          <p:spPr>
            <a:xfrm>
              <a:off x="929012" y="2852255"/>
              <a:ext cx="134930" cy="665262"/>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330924" y="1312148"/>
              <a:ext cx="1074683" cy="479497"/>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web</a:t>
              </a:r>
            </a:p>
          </p:txBody>
        </p:sp>
        <p:sp>
          <p:nvSpPr>
            <p:cNvPr id="22" name="矩形 21"/>
            <p:cNvSpPr/>
            <p:nvPr/>
          </p:nvSpPr>
          <p:spPr>
            <a:xfrm>
              <a:off x="4092737" y="1274042"/>
              <a:ext cx="1074683" cy="481085"/>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Log</a:t>
              </a:r>
            </a:p>
          </p:txBody>
        </p:sp>
        <p:cxnSp>
          <p:nvCxnSpPr>
            <p:cNvPr id="23" name="直接箭头连接符 115"/>
            <p:cNvCxnSpPr/>
            <p:nvPr/>
          </p:nvCxnSpPr>
          <p:spPr>
            <a:xfrm>
              <a:off x="1602077" y="3757267"/>
              <a:ext cx="769898" cy="2699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116"/>
            <p:cNvCxnSpPr/>
            <p:nvPr/>
          </p:nvCxnSpPr>
          <p:spPr>
            <a:xfrm flipV="1">
              <a:off x="3446658" y="3765205"/>
              <a:ext cx="490512" cy="19053"/>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117"/>
            <p:cNvCxnSpPr/>
            <p:nvPr/>
          </p:nvCxnSpPr>
          <p:spPr>
            <a:xfrm>
              <a:off x="5010265" y="3765205"/>
              <a:ext cx="876255" cy="0"/>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4943594" y="3428604"/>
              <a:ext cx="988963" cy="3921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发起调用</a:t>
              </a:r>
            </a:p>
          </p:txBody>
        </p:sp>
        <p:cxnSp>
          <p:nvCxnSpPr>
            <p:cNvPr id="27" name="直接箭头连接符 119"/>
            <p:cNvCxnSpPr/>
            <p:nvPr/>
          </p:nvCxnSpPr>
          <p:spPr>
            <a:xfrm>
              <a:off x="4481655" y="5589519"/>
              <a:ext cx="558771" cy="0"/>
            </a:xfrm>
            <a:prstGeom prst="straightConnector1">
              <a:avLst/>
            </a:prstGeom>
            <a:ln>
              <a:solidFill>
                <a:srgbClr val="4D905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圆角矩形 27"/>
            <p:cNvSpPr/>
            <p:nvPr/>
          </p:nvSpPr>
          <p:spPr>
            <a:xfrm>
              <a:off x="4278466" y="5248154"/>
              <a:ext cx="988962" cy="3921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lumMod val="65000"/>
                      <a:lumOff val="35000"/>
                    </a:schemeClr>
                  </a:solidFill>
                  <a:latin typeface="微软雅黑" panose="020B0503020204020204" pitchFamily="34" charset="-122"/>
                </a:rPr>
                <a:t>HA</a:t>
              </a:r>
              <a:endParaRPr lang="zh-CN" altLang="en-US" sz="1200" dirty="0">
                <a:solidFill>
                  <a:schemeClr val="tx1">
                    <a:lumMod val="65000"/>
                    <a:lumOff val="35000"/>
                  </a:schemeClr>
                </a:solidFill>
                <a:latin typeface="微软雅黑" panose="020B0503020204020204" pitchFamily="34" charset="-122"/>
              </a:endParaRPr>
            </a:p>
          </p:txBody>
        </p:sp>
        <p:cxnSp>
          <p:nvCxnSpPr>
            <p:cNvPr id="29" name="直接箭头连接符 121"/>
            <p:cNvCxnSpPr/>
            <p:nvPr/>
          </p:nvCxnSpPr>
          <p:spPr>
            <a:xfrm>
              <a:off x="6423068" y="4004954"/>
              <a:ext cx="422253" cy="1344815"/>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6148445" y="4865509"/>
              <a:ext cx="990549"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负载均衡</a:t>
              </a:r>
            </a:p>
          </p:txBody>
        </p:sp>
        <p:sp>
          <p:nvSpPr>
            <p:cNvPr id="31" name="圆角矩形 30"/>
            <p:cNvSpPr/>
            <p:nvPr/>
          </p:nvSpPr>
          <p:spPr>
            <a:xfrm>
              <a:off x="7089784" y="3428604"/>
              <a:ext cx="988963" cy="3921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操作</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DAO</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2" name="直接箭头连接符 124"/>
            <p:cNvCxnSpPr/>
            <p:nvPr/>
          </p:nvCxnSpPr>
          <p:spPr>
            <a:xfrm flipV="1">
              <a:off x="6959616" y="3422253"/>
              <a:ext cx="1215963" cy="342952"/>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grpSp>
          <p:nvGrpSpPr>
            <p:cNvPr id="33" name="组合 125"/>
            <p:cNvGrpSpPr>
              <a:grpSpLocks/>
            </p:cNvGrpSpPr>
            <p:nvPr/>
          </p:nvGrpSpPr>
          <p:grpSpPr bwMode="auto">
            <a:xfrm>
              <a:off x="6422939" y="4005064"/>
              <a:ext cx="1966757" cy="1344149"/>
              <a:chOff x="4817204" y="3003798"/>
              <a:chExt cx="1475068" cy="1008112"/>
            </a:xfrm>
          </p:grpSpPr>
          <p:cxnSp>
            <p:nvCxnSpPr>
              <p:cNvPr id="70" name="直接箭头连接符 162"/>
              <p:cNvCxnSpPr/>
              <p:nvPr/>
            </p:nvCxnSpPr>
            <p:spPr>
              <a:xfrm>
                <a:off x="4817301" y="3003715"/>
                <a:ext cx="1382246" cy="1008612"/>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71" name="圆角矩形 70"/>
              <p:cNvSpPr/>
              <p:nvPr/>
            </p:nvSpPr>
            <p:spPr>
              <a:xfrm>
                <a:off x="5038746" y="3406208"/>
                <a:ext cx="1253665" cy="2941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调用失败，</a:t>
                </a:r>
                <a:endParaRPr lang="en-US" altLang="zh-CN" sz="1100" smtClean="0">
                  <a:solidFill>
                    <a:srgbClr val="595959"/>
                  </a:solidFill>
                  <a:latin typeface="微软雅黑" panose="020B0503020204020204" pitchFamily="34" charset="-122"/>
                  <a:ea typeface="微软雅黑" panose="020B0503020204020204" pitchFamily="34" charset="-122"/>
                </a:endParaRPr>
              </a:p>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触发熔断</a:t>
                </a:r>
              </a:p>
            </p:txBody>
          </p:sp>
        </p:grpSp>
        <p:cxnSp>
          <p:nvCxnSpPr>
            <p:cNvPr id="34" name="直接箭头连接符 126"/>
            <p:cNvCxnSpPr/>
            <p:nvPr/>
          </p:nvCxnSpPr>
          <p:spPr>
            <a:xfrm flipH="1">
              <a:off x="8802610" y="5589519"/>
              <a:ext cx="728625" cy="0"/>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35" name="圆角矩形 34"/>
            <p:cNvSpPr/>
            <p:nvPr/>
          </p:nvSpPr>
          <p:spPr>
            <a:xfrm>
              <a:off x="8664504" y="5295786"/>
              <a:ext cx="998487" cy="404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rgbClr val="595959"/>
                  </a:solidFill>
                  <a:latin typeface="微软雅黑" panose="020B0503020204020204" pitchFamily="34" charset="-122"/>
                  <a:ea typeface="微软雅黑" panose="020B0503020204020204" pitchFamily="34" charset="-122"/>
                </a:rPr>
                <a:t>监控</a:t>
              </a:r>
            </a:p>
          </p:txBody>
        </p:sp>
        <p:cxnSp>
          <p:nvCxnSpPr>
            <p:cNvPr id="36" name="直接箭头连接符 128"/>
            <p:cNvCxnSpPr/>
            <p:nvPr/>
          </p:nvCxnSpPr>
          <p:spPr>
            <a:xfrm flipV="1">
              <a:off x="6423068" y="2660138"/>
              <a:ext cx="1746161" cy="865319"/>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37" name="圆角矩形 36"/>
            <p:cNvSpPr/>
            <p:nvPr/>
          </p:nvSpPr>
          <p:spPr>
            <a:xfrm>
              <a:off x="6767539" y="2949107"/>
              <a:ext cx="988962"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缓存</a:t>
              </a:r>
            </a:p>
          </p:txBody>
        </p:sp>
        <p:cxnSp>
          <p:nvCxnSpPr>
            <p:cNvPr id="38" name="直接箭头连接符 130"/>
            <p:cNvCxnSpPr/>
            <p:nvPr/>
          </p:nvCxnSpPr>
          <p:spPr>
            <a:xfrm flipH="1">
              <a:off x="8169229" y="1556660"/>
              <a:ext cx="806409" cy="62398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131"/>
            <p:cNvCxnSpPr/>
            <p:nvPr/>
          </p:nvCxnSpPr>
          <p:spPr>
            <a:xfrm>
              <a:off x="9383605" y="3422253"/>
              <a:ext cx="617505" cy="33343"/>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132"/>
            <p:cNvCxnSpPr/>
            <p:nvPr/>
          </p:nvCxnSpPr>
          <p:spPr>
            <a:xfrm flipH="1" flipV="1">
              <a:off x="5491254" y="3106294"/>
              <a:ext cx="931814" cy="419163"/>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133"/>
            <p:cNvCxnSpPr/>
            <p:nvPr/>
          </p:nvCxnSpPr>
          <p:spPr>
            <a:xfrm flipV="1">
              <a:off x="5491254" y="1791645"/>
              <a:ext cx="376218" cy="83515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42" name="圆角矩形 41"/>
            <p:cNvSpPr/>
            <p:nvPr/>
          </p:nvSpPr>
          <p:spPr>
            <a:xfrm>
              <a:off x="5284889" y="2020280"/>
              <a:ext cx="988962" cy="392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服务跟踪</a:t>
              </a:r>
            </a:p>
          </p:txBody>
        </p:sp>
        <p:cxnSp>
          <p:nvCxnSpPr>
            <p:cNvPr id="43" name="直接箭头连接符 135"/>
            <p:cNvCxnSpPr/>
            <p:nvPr/>
          </p:nvCxnSpPr>
          <p:spPr>
            <a:xfrm flipH="1">
              <a:off x="3126000" y="1720196"/>
              <a:ext cx="7937" cy="460445"/>
            </a:xfrm>
            <a:prstGeom prst="straightConnector1">
              <a:avLst/>
            </a:prstGeom>
            <a:ln>
              <a:solidFill>
                <a:srgbClr val="4D905B"/>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4" name="组合 136"/>
            <p:cNvGrpSpPr>
              <a:grpSpLocks/>
            </p:cNvGrpSpPr>
            <p:nvPr/>
          </p:nvGrpSpPr>
          <p:grpSpPr bwMode="auto">
            <a:xfrm>
              <a:off x="2697091" y="2660895"/>
              <a:ext cx="1776616" cy="864116"/>
              <a:chOff x="2022818" y="1995671"/>
              <a:chExt cx="1332462" cy="648087"/>
            </a:xfrm>
          </p:grpSpPr>
          <p:cxnSp>
            <p:nvCxnSpPr>
              <p:cNvPr id="68" name="直接箭头连接符 160"/>
              <p:cNvCxnSpPr/>
              <p:nvPr/>
            </p:nvCxnSpPr>
            <p:spPr>
              <a:xfrm>
                <a:off x="2344499" y="1995103"/>
                <a:ext cx="1010788" cy="648989"/>
              </a:xfrm>
              <a:prstGeom prst="straightConnector1">
                <a:avLst/>
              </a:prstGeom>
              <a:ln>
                <a:solidFill>
                  <a:srgbClr val="4D905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圆角矩形 68"/>
              <p:cNvSpPr/>
              <p:nvPr/>
            </p:nvSpPr>
            <p:spPr>
              <a:xfrm>
                <a:off x="2023047" y="2139191"/>
                <a:ext cx="1252473" cy="2941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发布、订阅消息</a:t>
                </a:r>
              </a:p>
            </p:txBody>
          </p:sp>
        </p:grpSp>
        <p:cxnSp>
          <p:nvCxnSpPr>
            <p:cNvPr id="45" name="直接箭头连接符 137"/>
            <p:cNvCxnSpPr/>
            <p:nvPr/>
          </p:nvCxnSpPr>
          <p:spPr>
            <a:xfrm flipH="1">
              <a:off x="5513478" y="4004954"/>
              <a:ext cx="909591" cy="1344815"/>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46" name="圆角矩形 45"/>
            <p:cNvSpPr/>
            <p:nvPr/>
          </p:nvSpPr>
          <p:spPr>
            <a:xfrm>
              <a:off x="5088049" y="4484452"/>
              <a:ext cx="1103256" cy="392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注册，续约</a:t>
              </a:r>
            </a:p>
          </p:txBody>
        </p:sp>
        <p:cxnSp>
          <p:nvCxnSpPr>
            <p:cNvPr id="47" name="直接箭头连接符 139"/>
            <p:cNvCxnSpPr/>
            <p:nvPr/>
          </p:nvCxnSpPr>
          <p:spPr>
            <a:xfrm flipH="1">
              <a:off x="3978443" y="4004954"/>
              <a:ext cx="495275" cy="1344815"/>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48" name="圆角矩形 47"/>
            <p:cNvSpPr/>
            <p:nvPr/>
          </p:nvSpPr>
          <p:spPr>
            <a:xfrm>
              <a:off x="3473644" y="4484452"/>
              <a:ext cx="1566783" cy="392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注册获取服务列表</a:t>
              </a:r>
            </a:p>
          </p:txBody>
        </p:sp>
        <p:cxnSp>
          <p:nvCxnSpPr>
            <p:cNvPr id="49" name="直接箭头连接符 141"/>
            <p:cNvCxnSpPr/>
            <p:nvPr/>
          </p:nvCxnSpPr>
          <p:spPr>
            <a:xfrm flipH="1" flipV="1">
              <a:off x="4630873" y="1755127"/>
              <a:ext cx="860381" cy="871670"/>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50" name="圆角矩形 49"/>
            <p:cNvSpPr/>
            <p:nvPr/>
          </p:nvSpPr>
          <p:spPr>
            <a:xfrm>
              <a:off x="4559438" y="2020280"/>
              <a:ext cx="988963" cy="3921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日志收集</a:t>
              </a:r>
            </a:p>
          </p:txBody>
        </p:sp>
        <p:cxnSp>
          <p:nvCxnSpPr>
            <p:cNvPr id="51" name="直接箭头连接符 143"/>
            <p:cNvCxnSpPr/>
            <p:nvPr/>
          </p:nvCxnSpPr>
          <p:spPr>
            <a:xfrm>
              <a:off x="9513774" y="1796408"/>
              <a:ext cx="511149" cy="450918"/>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1568741" y="4592418"/>
              <a:ext cx="1706476" cy="481085"/>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Spring session</a:t>
              </a:r>
            </a:p>
          </p:txBody>
        </p:sp>
        <p:sp>
          <p:nvSpPr>
            <p:cNvPr id="53" name="圆角矩形 52"/>
            <p:cNvSpPr/>
            <p:nvPr/>
          </p:nvSpPr>
          <p:spPr>
            <a:xfrm>
              <a:off x="1881463" y="4112921"/>
              <a:ext cx="1565195"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dirty="0" smtClean="0">
                  <a:solidFill>
                    <a:srgbClr val="595959"/>
                  </a:solidFill>
                  <a:latin typeface="微软雅黑" panose="020B0503020204020204" pitchFamily="34" charset="-122"/>
                  <a:ea typeface="微软雅黑" panose="020B0503020204020204" pitchFamily="34" charset="-122"/>
                </a:rPr>
                <a:t>分布式会话管理</a:t>
              </a:r>
            </a:p>
          </p:txBody>
        </p:sp>
        <p:cxnSp>
          <p:nvCxnSpPr>
            <p:cNvPr id="54" name="直接箭头连接符 146"/>
            <p:cNvCxnSpPr/>
            <p:nvPr/>
          </p:nvCxnSpPr>
          <p:spPr>
            <a:xfrm flipV="1">
              <a:off x="2422772" y="4024007"/>
              <a:ext cx="487338" cy="56841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8994687" y="4292335"/>
              <a:ext cx="1806483" cy="481086"/>
            </a:xfrm>
            <a:prstGeom prst="rect">
              <a:avLst/>
            </a:prstGeom>
            <a:solidFill>
              <a:schemeClr val="accent5">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solidFill>
                </a:rPr>
                <a:t>OSS or </a:t>
              </a:r>
              <a:r>
                <a:rPr lang="en-US" altLang="zh-CN" sz="1200" dirty="0" err="1">
                  <a:solidFill>
                    <a:schemeClr val="tx1"/>
                  </a:solidFill>
                </a:rPr>
                <a:t>FastDFS</a:t>
              </a:r>
              <a:endParaRPr lang="en-US" altLang="zh-CN" sz="1200" dirty="0">
                <a:solidFill>
                  <a:schemeClr val="tx1"/>
                </a:solidFill>
              </a:endParaRPr>
            </a:p>
          </p:txBody>
        </p:sp>
        <p:cxnSp>
          <p:nvCxnSpPr>
            <p:cNvPr id="56" name="直接箭头连接符 148"/>
            <p:cNvCxnSpPr/>
            <p:nvPr/>
          </p:nvCxnSpPr>
          <p:spPr>
            <a:xfrm>
              <a:off x="6959616" y="3765205"/>
              <a:ext cx="2035071" cy="768466"/>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57" name="圆角矩形 56"/>
            <p:cNvSpPr/>
            <p:nvPr/>
          </p:nvSpPr>
          <p:spPr>
            <a:xfrm>
              <a:off x="7507276" y="4004954"/>
              <a:ext cx="988962"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文件上传</a:t>
              </a:r>
            </a:p>
          </p:txBody>
        </p:sp>
        <p:sp>
          <p:nvSpPr>
            <p:cNvPr id="58" name="矩形 57"/>
            <p:cNvSpPr/>
            <p:nvPr/>
          </p:nvSpPr>
          <p:spPr>
            <a:xfrm>
              <a:off x="6988189" y="1308972"/>
              <a:ext cx="1074683" cy="481085"/>
            </a:xfrm>
            <a:prstGeom prst="rect">
              <a:avLst/>
            </a:prstGeom>
            <a:solidFill>
              <a:schemeClr val="accent3">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err="1">
                  <a:solidFill>
                    <a:schemeClr val="tx1"/>
                  </a:solidFill>
                </a:rPr>
                <a:t>solrCloud</a:t>
              </a:r>
              <a:endParaRPr lang="en-US" altLang="zh-CN" sz="1200" dirty="0">
                <a:solidFill>
                  <a:schemeClr val="tx1"/>
                </a:solidFill>
              </a:endParaRPr>
            </a:p>
          </p:txBody>
        </p:sp>
        <p:cxnSp>
          <p:nvCxnSpPr>
            <p:cNvPr id="59" name="直接箭头连接符 151"/>
            <p:cNvCxnSpPr/>
            <p:nvPr/>
          </p:nvCxnSpPr>
          <p:spPr>
            <a:xfrm flipV="1">
              <a:off x="6423068" y="1790057"/>
              <a:ext cx="1101669" cy="1735400"/>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152"/>
            <p:cNvCxnSpPr/>
            <p:nvPr/>
          </p:nvCxnSpPr>
          <p:spPr>
            <a:xfrm flipH="1" flipV="1">
              <a:off x="8062873" y="1550309"/>
              <a:ext cx="912765" cy="6351"/>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61" name="圆角矩形 60"/>
            <p:cNvSpPr/>
            <p:nvPr/>
          </p:nvSpPr>
          <p:spPr>
            <a:xfrm>
              <a:off x="6354810" y="2366407"/>
              <a:ext cx="988962"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100" smtClean="0">
                  <a:solidFill>
                    <a:srgbClr val="595959"/>
                  </a:solidFill>
                  <a:latin typeface="微软雅黑" panose="020B0503020204020204" pitchFamily="34" charset="-122"/>
                  <a:ea typeface="微软雅黑" panose="020B0503020204020204" pitchFamily="34" charset="-122"/>
                </a:rPr>
                <a:t>全文检索</a:t>
              </a:r>
            </a:p>
          </p:txBody>
        </p:sp>
        <p:sp>
          <p:nvSpPr>
            <p:cNvPr id="62" name="矩形 61"/>
            <p:cNvSpPr/>
            <p:nvPr/>
          </p:nvSpPr>
          <p:spPr>
            <a:xfrm>
              <a:off x="10001111" y="3215847"/>
              <a:ext cx="1208026" cy="481086"/>
            </a:xfrm>
            <a:prstGeom prst="rect">
              <a:avLst/>
            </a:prstGeom>
            <a:solidFill>
              <a:srgbClr val="F0FFCF"/>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err="1">
                  <a:solidFill>
                    <a:schemeClr val="tx1"/>
                  </a:solidFill>
                </a:rPr>
                <a:t>Mycat</a:t>
              </a:r>
              <a:endParaRPr lang="en-US" altLang="zh-CN" sz="1200" dirty="0">
                <a:solidFill>
                  <a:schemeClr val="tx1"/>
                </a:solidFill>
              </a:endParaRPr>
            </a:p>
          </p:txBody>
        </p:sp>
        <p:cxnSp>
          <p:nvCxnSpPr>
            <p:cNvPr id="63" name="直接箭头连接符 155"/>
            <p:cNvCxnSpPr/>
            <p:nvPr/>
          </p:nvCxnSpPr>
          <p:spPr>
            <a:xfrm flipH="1" flipV="1">
              <a:off x="10024922" y="2726823"/>
              <a:ext cx="580995" cy="489024"/>
            </a:xfrm>
            <a:prstGeom prst="straightConnector1">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64" name="肘形连接符 63"/>
            <p:cNvCxnSpPr/>
            <p:nvPr/>
          </p:nvCxnSpPr>
          <p:spPr>
            <a:xfrm rot="16200000" flipH="1">
              <a:off x="1473335" y="3589210"/>
              <a:ext cx="1590915" cy="2409702"/>
            </a:xfrm>
            <a:prstGeom prst="bentConnector2">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65" name="肘形连接符 64"/>
            <p:cNvCxnSpPr/>
            <p:nvPr/>
          </p:nvCxnSpPr>
          <p:spPr>
            <a:xfrm rot="16200000" flipH="1">
              <a:off x="3039300" y="2023245"/>
              <a:ext cx="1830663" cy="5781380"/>
            </a:xfrm>
            <a:prstGeom prst="bentConnector3">
              <a:avLst>
                <a:gd name="adj1" fmla="val 116644"/>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cxnSp>
          <p:nvCxnSpPr>
            <p:cNvPr id="66" name="肘形连接符 65"/>
            <p:cNvCxnSpPr/>
            <p:nvPr/>
          </p:nvCxnSpPr>
          <p:spPr>
            <a:xfrm rot="16200000" flipH="1">
              <a:off x="3749670" y="1312876"/>
              <a:ext cx="1830663" cy="7202120"/>
            </a:xfrm>
            <a:prstGeom prst="bentConnector3">
              <a:avLst>
                <a:gd name="adj1" fmla="val 116644"/>
              </a:avLst>
            </a:prstGeom>
            <a:ln>
              <a:solidFill>
                <a:srgbClr val="4D905B"/>
              </a:solidFill>
              <a:tailEnd type="triangle"/>
            </a:ln>
          </p:spPr>
          <p:style>
            <a:lnRef idx="1">
              <a:schemeClr val="accent1"/>
            </a:lnRef>
            <a:fillRef idx="0">
              <a:schemeClr val="accent1"/>
            </a:fillRef>
            <a:effectRef idx="0">
              <a:schemeClr val="accent1"/>
            </a:effectRef>
            <a:fontRef idx="minor">
              <a:schemeClr val="tx1"/>
            </a:fontRef>
          </p:style>
        </p:cxnSp>
        <p:sp>
          <p:nvSpPr>
            <p:cNvPr id="67" name="圆角矩形 66"/>
            <p:cNvSpPr/>
            <p:nvPr/>
          </p:nvSpPr>
          <p:spPr>
            <a:xfrm>
              <a:off x="10182076" y="2760166"/>
              <a:ext cx="988963" cy="390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chemeClr val="tx1">
                      <a:lumMod val="65000"/>
                      <a:lumOff val="35000"/>
                    </a:schemeClr>
                  </a:solidFill>
                  <a:latin typeface="微软雅黑" panose="020B0503020204020204" pitchFamily="34" charset="-122"/>
                </a:rPr>
                <a:t>proxy</a:t>
              </a:r>
              <a:endParaRPr lang="zh-CN" altLang="en-US" sz="1200" dirty="0">
                <a:solidFill>
                  <a:schemeClr val="tx1">
                    <a:lumMod val="65000"/>
                    <a:lumOff val="35000"/>
                  </a:schemeClr>
                </a:solidFill>
                <a:latin typeface="微软雅黑" panose="020B0503020204020204" pitchFamily="34" charset="-122"/>
              </a:endParaRPr>
            </a:p>
          </p:txBody>
        </p:sp>
      </p:grpSp>
      <p:sp>
        <p:nvSpPr>
          <p:cNvPr id="72" name="矩形 4"/>
          <p:cNvSpPr>
            <a:spLocks noChangeArrowheads="1"/>
          </p:cNvSpPr>
          <p:nvPr/>
        </p:nvSpPr>
        <p:spPr bwMode="auto">
          <a:xfrm>
            <a:off x="427985" y="4447558"/>
            <a:ext cx="8341746"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30000"/>
              </a:lnSpc>
              <a:spcBef>
                <a:spcPct val="30000"/>
              </a:spcBef>
            </a:pPr>
            <a:r>
              <a:rPr lang="zh-CN" altLang="en-US" sz="1200" dirty="0">
                <a:latin typeface="微软雅黑" panose="020B0503020204020204" pitchFamily="34" charset="-122"/>
                <a:ea typeface="微软雅黑" panose="020B0503020204020204" pitchFamily="34" charset="-122"/>
              </a:rPr>
              <a:t>完整的分布式体系架构，包括网关，负载均衡，服务治理，热点熔断，日志分析，监控，消息总线等等服务，都有对应的解决方案</a:t>
            </a:r>
          </a:p>
        </p:txBody>
      </p:sp>
      <p:sp>
        <p:nvSpPr>
          <p:cNvPr id="73" name="TextBox 76"/>
          <p:cNvSpPr txBox="1">
            <a:spLocks noChangeArrowheads="1"/>
          </p:cNvSpPr>
          <p:nvPr/>
        </p:nvSpPr>
        <p:spPr bwMode="auto">
          <a:xfrm>
            <a:off x="158926" y="157315"/>
            <a:ext cx="1338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spc="-150" dirty="0" smtClean="0">
                <a:solidFill>
                  <a:schemeClr val="tx1">
                    <a:lumMod val="65000"/>
                    <a:lumOff val="35000"/>
                  </a:schemeClr>
                </a:solidFill>
                <a:latin typeface="Open Sans" pitchFamily="34" charset="0"/>
                <a:ea typeface="Open Sans" pitchFamily="34" charset="0"/>
                <a:cs typeface="Open Sans" pitchFamily="34" charset="0"/>
              </a:rPr>
              <a:t>完整的</a:t>
            </a:r>
            <a:endParaRPr lang="en-US" altLang="zh-CN" sz="2400" b="1" spc="-150" dirty="0" smtClean="0">
              <a:solidFill>
                <a:schemeClr val="tx1">
                  <a:lumMod val="65000"/>
                  <a:lumOff val="35000"/>
                </a:schemeClr>
              </a:solidFill>
              <a:latin typeface="Open Sans" pitchFamily="34" charset="0"/>
              <a:ea typeface="Open Sans" pitchFamily="34" charset="0"/>
              <a:cs typeface="Open Sans" pitchFamily="34" charset="0"/>
            </a:endParaRPr>
          </a:p>
          <a:p>
            <a:r>
              <a:rPr lang="zh-CN" altLang="en-US" sz="2400" b="1" spc="-150" dirty="0" smtClean="0">
                <a:solidFill>
                  <a:schemeClr val="tx1">
                    <a:lumMod val="65000"/>
                    <a:lumOff val="35000"/>
                  </a:schemeClr>
                </a:solidFill>
                <a:latin typeface="Open Sans" pitchFamily="34" charset="0"/>
                <a:ea typeface="Open Sans" pitchFamily="34" charset="0"/>
                <a:cs typeface="Open Sans" pitchFamily="34" charset="0"/>
              </a:rPr>
              <a:t>技术架构</a:t>
            </a:r>
            <a:endParaRPr lang="zh-CN" altLang="en-US" sz="2400" b="1" spc="-150" dirty="0">
              <a:solidFill>
                <a:schemeClr val="tx1">
                  <a:lumMod val="65000"/>
                  <a:lumOff val="3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00226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12"/>
          <p:cNvSpPr/>
          <p:nvPr/>
        </p:nvSpPr>
        <p:spPr>
          <a:xfrm flipH="1" flipV="1">
            <a:off x="2904984" y="1112049"/>
            <a:ext cx="3259902" cy="3259901"/>
          </a:xfrm>
          <a:prstGeom prst="arc">
            <a:avLst>
              <a:gd name="adj1" fmla="val 12136914"/>
              <a:gd name="adj2" fmla="val 20239707"/>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5" name="Oval 8"/>
          <p:cNvSpPr/>
          <p:nvPr/>
        </p:nvSpPr>
        <p:spPr>
          <a:xfrm>
            <a:off x="3335364" y="1329174"/>
            <a:ext cx="2399141" cy="2399137"/>
          </a:xfrm>
          <a:prstGeom prst="ellipse">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chorCtr="1">
            <a:normAutofit/>
          </a:bodyPr>
          <a:lstStyle/>
          <a:p>
            <a:pPr algn="ctr">
              <a:lnSpc>
                <a:spcPct val="120000"/>
              </a:lnSpc>
              <a:defRPr/>
            </a:pPr>
            <a:r>
              <a:rPr lang="zh-CN" altLang="en-US" sz="1000" dirty="0" smtClean="0">
                <a:solidFill>
                  <a:schemeClr val="bg1"/>
                </a:solidFill>
                <a:latin typeface="微软雅黑" panose="020B0503020204020204" pitchFamily="34" charset="-122"/>
                <a:ea typeface="微软雅黑" panose="020B0503020204020204" pitchFamily="34" charset="-122"/>
              </a:rPr>
              <a:t>智慧图书馆的发展伴随或存在着两个重要的发展</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6" name="Oval 9"/>
          <p:cNvSpPr/>
          <p:nvPr/>
        </p:nvSpPr>
        <p:spPr>
          <a:xfrm>
            <a:off x="2386397" y="1906067"/>
            <a:ext cx="1245354" cy="1245352"/>
          </a:xfrm>
          <a:prstGeom prst="ellipse">
            <a:avLst/>
          </a:prstGeom>
          <a:solidFill>
            <a:srgbClr val="349E85"/>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Oval 10"/>
          <p:cNvSpPr/>
          <p:nvPr/>
        </p:nvSpPr>
        <p:spPr>
          <a:xfrm>
            <a:off x="5438118" y="1906067"/>
            <a:ext cx="1245354" cy="1245352"/>
          </a:xfrm>
          <a:prstGeom prst="ellipse">
            <a:avLst/>
          </a:prstGeom>
          <a:solidFill>
            <a:srgbClr val="349E85"/>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Arc 11"/>
          <p:cNvSpPr/>
          <p:nvPr/>
        </p:nvSpPr>
        <p:spPr>
          <a:xfrm>
            <a:off x="2904984" y="898792"/>
            <a:ext cx="3259902" cy="3259901"/>
          </a:xfrm>
          <a:prstGeom prst="arc">
            <a:avLst>
              <a:gd name="adj1" fmla="val 12136914"/>
              <a:gd name="adj2" fmla="val 20239707"/>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9" name="TextBox 22"/>
          <p:cNvSpPr txBox="1"/>
          <p:nvPr/>
        </p:nvSpPr>
        <p:spPr bwMode="auto">
          <a:xfrm>
            <a:off x="3938913" y="2211710"/>
            <a:ext cx="1182969" cy="236594"/>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bodyPr>
          <a:lstStyle/>
          <a:p>
            <a:pPr algn="ctr">
              <a:buClr>
                <a:prstClr val="white"/>
              </a:buClr>
              <a:defRPr/>
            </a:pPr>
            <a:r>
              <a:rPr lang="zh-CN" altLang="en-US" sz="2400" b="1" dirty="0" smtClean="0">
                <a:solidFill>
                  <a:schemeClr val="bg1"/>
                </a:solidFill>
                <a:latin typeface="微软雅黑" panose="020B0503020204020204" pitchFamily="34" charset="-122"/>
                <a:ea typeface="微软雅黑" panose="020B0503020204020204" pitchFamily="34" charset="-122"/>
              </a:rPr>
              <a:t>智慧图书馆</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6366975" y="980146"/>
            <a:ext cx="2495723" cy="1421928"/>
          </a:xfrm>
          <a:prstGeom prst="rect">
            <a:avLst/>
          </a:prstGeom>
        </p:spPr>
        <p:txBody>
          <a:bodyPr wrap="square">
            <a:spAutoFit/>
          </a:bodyPr>
          <a:lstStyle/>
          <a:p>
            <a:pPr algn="just">
              <a:lnSpc>
                <a:spcPct val="120000"/>
              </a:lnSpc>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由传统的单体应用型服务系统，向开放互联的云服务平台发展。从而</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使</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图书馆在业务系统发展上与信息化建设上可实现更大的扩展性、更多智能技术的应用、更广阔的多元平台的互联互通。</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6366975" y="339502"/>
            <a:ext cx="2495723" cy="683264"/>
          </a:xfrm>
          <a:prstGeom prst="rect">
            <a:avLst/>
          </a:prstGeom>
        </p:spPr>
        <p:txBody>
          <a:bodyPr wrap="square">
            <a:spAutoFit/>
          </a:bodyPr>
          <a:lstStyle/>
          <a:p>
            <a:pPr algn="just">
              <a:lnSpc>
                <a:spcPct val="120000"/>
              </a:lnSpc>
            </a:pP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新一代图书馆服务平台的发展</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414990" y="3558528"/>
            <a:ext cx="2351330" cy="1200329"/>
          </a:xfrm>
          <a:prstGeom prst="rect">
            <a:avLst/>
          </a:prstGeom>
        </p:spPr>
        <p:txBody>
          <a:bodyPr wrap="square">
            <a:spAutoFit/>
          </a:bodyPr>
          <a:lstStyle/>
          <a:p>
            <a:pPr algn="just">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rPr>
              <a:t>随着技术的发展，</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与人工智能、大数据、</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5G</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技术、</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AI</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等</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新技术</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结合</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rPr>
              <a:t>为图书馆提供综合的整体的智慧能力的赋予，使得图书馆更为智慧与智能。</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4" name="矩形 13"/>
          <p:cNvSpPr/>
          <p:nvPr/>
        </p:nvSpPr>
        <p:spPr>
          <a:xfrm>
            <a:off x="1023418" y="3210385"/>
            <a:ext cx="1723450" cy="362792"/>
          </a:xfrm>
          <a:prstGeom prst="rect">
            <a:avLst/>
          </a:prstGeom>
        </p:spPr>
        <p:txBody>
          <a:bodyPr wrap="square">
            <a:spAutoFit/>
          </a:bodyPr>
          <a:lstStyle/>
          <a:p>
            <a:pPr algn="r">
              <a:lnSpc>
                <a:spcPct val="120000"/>
              </a:lnSpc>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智能技术的发展</a:t>
            </a:r>
          </a:p>
        </p:txBody>
      </p:sp>
      <p:pic>
        <p:nvPicPr>
          <p:cNvPr id="15" name="图片 9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4437" y="2247163"/>
            <a:ext cx="572606" cy="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8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6320" y="2258545"/>
            <a:ext cx="485508" cy="4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7"/>
          <p:cNvSpPr txBox="1">
            <a:spLocks noChangeArrowheads="1"/>
          </p:cNvSpPr>
          <p:nvPr/>
        </p:nvSpPr>
        <p:spPr bwMode="auto">
          <a:xfrm>
            <a:off x="414990" y="429683"/>
            <a:ext cx="3126026" cy="469109"/>
          </a:xfrm>
          <a:prstGeom prst="rect">
            <a:avLst/>
          </a:prstGeom>
          <a:noFill/>
          <a:ln w="9525">
            <a:noFill/>
            <a:miter lim="800000"/>
            <a:headEnd/>
            <a:tailEnd/>
          </a:ln>
        </p:spPr>
        <p:txBody>
          <a:bodyPr wrap="square" lIns="39822" tIns="19910" rIns="39822" bIns="19910">
            <a:spAutoFit/>
          </a:bodyPr>
          <a:lstStyle/>
          <a:p>
            <a:pPr defTabSz="947767"/>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发展点</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sp>
        <p:nvSpPr>
          <p:cNvPr id="20" name="矩形 19"/>
          <p:cNvSpPr/>
          <p:nvPr/>
        </p:nvSpPr>
        <p:spPr>
          <a:xfrm>
            <a:off x="4290698" y="4050971"/>
            <a:ext cx="4572000" cy="707886"/>
          </a:xfrm>
          <a:prstGeom prst="rect">
            <a:avLst/>
          </a:prstGeom>
        </p:spPr>
        <p:txBody>
          <a:bodyPr>
            <a:spAutoFit/>
          </a:bodyPr>
          <a:lstStyle/>
          <a:p>
            <a:r>
              <a:rPr lang="zh-CN" altLang="zh-CN" sz="2000" b="1" dirty="0">
                <a:solidFill>
                  <a:schemeClr val="tx1">
                    <a:lumMod val="65000"/>
                    <a:lumOff val="35000"/>
                  </a:schemeClr>
                </a:solidFill>
                <a:latin typeface="微软雅黑" panose="020B0503020204020204" pitchFamily="34" charset="-122"/>
                <a:ea typeface="微软雅黑" panose="020B0503020204020204" pitchFamily="34" charset="-122"/>
              </a:rPr>
              <a:t>智慧图书馆（</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rPr>
              <a:t>Smart Library</a:t>
            </a:r>
            <a:r>
              <a:rPr lang="zh-CN" altLang="zh-CN" sz="2000" b="1" dirty="0">
                <a:solidFill>
                  <a:schemeClr val="tx1">
                    <a:lumMod val="65000"/>
                    <a:lumOff val="35000"/>
                  </a:schemeClr>
                </a:solidFill>
                <a:latin typeface="微软雅黑" panose="020B0503020204020204" pitchFamily="34" charset="-122"/>
                <a:ea typeface="微软雅黑" panose="020B0503020204020204" pitchFamily="34" charset="-122"/>
              </a:rPr>
              <a:t>）是当前图书馆行业谈论和研究的一个热门主题</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9711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76"/>
          <p:cNvSpPr txBox="1">
            <a:spLocks noChangeArrowheads="1"/>
          </p:cNvSpPr>
          <p:nvPr/>
        </p:nvSpPr>
        <p:spPr bwMode="auto">
          <a:xfrm>
            <a:off x="3760917" y="260983"/>
            <a:ext cx="2204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spc="-150" dirty="0" smtClean="0">
                <a:solidFill>
                  <a:schemeClr val="tx1">
                    <a:lumMod val="65000"/>
                    <a:lumOff val="35000"/>
                  </a:schemeClr>
                </a:solidFill>
                <a:latin typeface="Open Sans" pitchFamily="34" charset="0"/>
                <a:ea typeface="Open Sans" pitchFamily="34" charset="0"/>
                <a:cs typeface="Open Sans" pitchFamily="34" charset="0"/>
              </a:rPr>
              <a:t>分布式，多节点</a:t>
            </a:r>
            <a:endParaRPr lang="zh-CN" altLang="en-US" sz="2400" b="1" spc="-150" dirty="0">
              <a:solidFill>
                <a:schemeClr val="tx1">
                  <a:lumMod val="65000"/>
                  <a:lumOff val="35000"/>
                </a:schemeClr>
              </a:solidFill>
              <a:latin typeface="Open Sans" pitchFamily="34" charset="0"/>
              <a:ea typeface="Open Sans" pitchFamily="34" charset="0"/>
              <a:cs typeface="Open Sans" pitchFamily="34" charset="0"/>
            </a:endParaRPr>
          </a:p>
        </p:txBody>
      </p:sp>
      <p:pic>
        <p:nvPicPr>
          <p:cNvPr id="43" name="图片 18"/>
          <p:cNvPicPr>
            <a:picLocks noChangeAspect="1"/>
          </p:cNvPicPr>
          <p:nvPr/>
        </p:nvPicPr>
        <p:blipFill>
          <a:blip r:embed="rId2">
            <a:extLst>
              <a:ext uri="{28A0092B-C50C-407E-A947-70E740481C1C}">
                <a14:useLocalDpi xmlns:a14="http://schemas.microsoft.com/office/drawing/2010/main" val="0"/>
              </a:ext>
            </a:extLst>
          </a:blip>
          <a:srcRect b="11153"/>
          <a:stretch>
            <a:fillRect/>
          </a:stretch>
        </p:blipFill>
        <p:spPr bwMode="auto">
          <a:xfrm>
            <a:off x="1331640" y="731196"/>
            <a:ext cx="6297613"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组合 43"/>
          <p:cNvGrpSpPr>
            <a:grpSpLocks/>
          </p:cNvGrpSpPr>
          <p:nvPr/>
        </p:nvGrpSpPr>
        <p:grpSpPr bwMode="auto">
          <a:xfrm>
            <a:off x="4547915" y="2920359"/>
            <a:ext cx="795338" cy="2027655"/>
            <a:chOff x="6102628" y="3925953"/>
            <a:chExt cx="795130" cy="2027652"/>
          </a:xfrm>
        </p:grpSpPr>
        <p:sp>
          <p:nvSpPr>
            <p:cNvPr id="45" name="矩形 19"/>
            <p:cNvSpPr>
              <a:spLocks noChangeArrowheads="1"/>
            </p:cNvSpPr>
            <p:nvPr/>
          </p:nvSpPr>
          <p:spPr bwMode="auto">
            <a:xfrm>
              <a:off x="6102628" y="3925953"/>
              <a:ext cx="795130" cy="1679713"/>
            </a:xfrm>
            <a:prstGeom prst="rect">
              <a:avLst/>
            </a:prstGeom>
            <a:noFill/>
            <a:ln w="19050" algn="ctr">
              <a:solidFill>
                <a:srgbClr val="FFC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6" name="TextBox 34">
              <a:extLst>
                <a:ext uri="{FF2B5EF4-FFF2-40B4-BE49-F238E27FC236}"/>
              </a:extLst>
            </p:cNvPr>
            <p:cNvSpPr txBox="1"/>
            <p:nvPr/>
          </p:nvSpPr>
          <p:spPr>
            <a:xfrm>
              <a:off x="6202753" y="5615051"/>
              <a:ext cx="594879" cy="338554"/>
            </a:xfrm>
            <a:prstGeom prst="rect">
              <a:avLst/>
            </a:prstGeom>
            <a:noFill/>
          </p:spPr>
          <p:txBody>
            <a:bodyPr wrap="none">
              <a:spAutoFit/>
            </a:bodyPr>
            <a:lstStyle/>
            <a:p>
              <a:pPr algn="ctr">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服务</a:t>
              </a:r>
              <a:endParaRPr 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7" name="组合 46"/>
          <p:cNvGrpSpPr>
            <a:grpSpLocks/>
          </p:cNvGrpSpPr>
          <p:nvPr/>
        </p:nvGrpSpPr>
        <p:grpSpPr bwMode="auto">
          <a:xfrm>
            <a:off x="6943453" y="2401246"/>
            <a:ext cx="1133475" cy="485775"/>
            <a:chOff x="8497759" y="3406518"/>
            <a:chExt cx="1133260" cy="486225"/>
          </a:xfrm>
        </p:grpSpPr>
        <p:sp>
          <p:nvSpPr>
            <p:cNvPr id="48" name="TextBox 34">
              <a:extLst>
                <a:ext uri="{FF2B5EF4-FFF2-40B4-BE49-F238E27FC236}"/>
              </a:extLst>
            </p:cNvPr>
            <p:cNvSpPr txBox="1"/>
            <p:nvPr/>
          </p:nvSpPr>
          <p:spPr>
            <a:xfrm>
              <a:off x="8958978" y="3495500"/>
              <a:ext cx="594923" cy="338868"/>
            </a:xfrm>
            <a:prstGeom prst="rect">
              <a:avLst/>
            </a:prstGeom>
            <a:noFill/>
          </p:spPr>
          <p:txBody>
            <a:bodyPr wrap="none">
              <a:spAutoFit/>
            </a:bodyPr>
            <a:lstStyle/>
            <a:p>
              <a:pPr algn="ctr">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节点</a:t>
              </a:r>
              <a:endParaRPr 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矩形 22"/>
            <p:cNvSpPr>
              <a:spLocks noChangeArrowheads="1"/>
            </p:cNvSpPr>
            <p:nvPr/>
          </p:nvSpPr>
          <p:spPr bwMode="auto">
            <a:xfrm>
              <a:off x="8497759" y="3406518"/>
              <a:ext cx="1133260" cy="486225"/>
            </a:xfrm>
            <a:prstGeom prst="rect">
              <a:avLst/>
            </a:prstGeom>
            <a:noFill/>
            <a:ln w="19050" algn="ctr">
              <a:solidFill>
                <a:srgbClr val="F33735"/>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50" name="矩形 49"/>
          <p:cNvSpPr/>
          <p:nvPr/>
        </p:nvSpPr>
        <p:spPr>
          <a:xfrm>
            <a:off x="1534840" y="915566"/>
            <a:ext cx="6365875" cy="375039"/>
          </a:xfrm>
          <a:prstGeom prst="rect">
            <a:avLst/>
          </a:prstGeom>
        </p:spPr>
        <p:txBody>
          <a:bodyPr>
            <a:spAutoFit/>
          </a:bodyPr>
          <a:lstStyle/>
          <a:p>
            <a:pPr algn="ctr">
              <a:defRPr/>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保证图书馆整个业务系统的可靠性、渐增性与效率性。</a:t>
            </a:r>
          </a:p>
        </p:txBody>
      </p:sp>
    </p:spTree>
    <p:extLst>
      <p:ext uri="{BB962C8B-B14F-4D97-AF65-F5344CB8AC3E}">
        <p14:creationId xmlns:p14="http://schemas.microsoft.com/office/powerpoint/2010/main" val="107897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4"/>
                                        </p:tgtEl>
                                      </p:cBhvr>
                                    </p:animEffect>
                                    <p:animScale>
                                      <p:cBhvr>
                                        <p:cTn id="7" dur="250" autoRev="1" fill="hold"/>
                                        <p:tgtEl>
                                          <p:spTgt spid="44"/>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7"/>
                                        </p:tgtEl>
                                      </p:cBhvr>
                                    </p:animEffect>
                                    <p:animScale>
                                      <p:cBhvr>
                                        <p:cTn id="11"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656631" y="1495641"/>
            <a:ext cx="1130880" cy="333942"/>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5" name="文本框 4"/>
          <p:cNvSpPr txBox="1"/>
          <p:nvPr/>
        </p:nvSpPr>
        <p:spPr>
          <a:xfrm>
            <a:off x="655301" y="1527572"/>
            <a:ext cx="1129549" cy="2833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chemeClr val="bg1"/>
                </a:solidFill>
                <a:latin typeface="Calibri" panose="020F0502020204030204" pitchFamily="34" charset="0"/>
                <a:ea typeface="微软雅黑" panose="020B0503020204020204" pitchFamily="34" charset="-122"/>
              </a:rPr>
              <a:t>纸质资源</a:t>
            </a:r>
          </a:p>
        </p:txBody>
      </p:sp>
      <p:sp>
        <p:nvSpPr>
          <p:cNvPr id="6" name="圆角矩形 5"/>
          <p:cNvSpPr/>
          <p:nvPr/>
        </p:nvSpPr>
        <p:spPr>
          <a:xfrm>
            <a:off x="656631" y="1940010"/>
            <a:ext cx="1130880" cy="333942"/>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7" name="文本框 6"/>
          <p:cNvSpPr txBox="1"/>
          <p:nvPr/>
        </p:nvSpPr>
        <p:spPr>
          <a:xfrm>
            <a:off x="655301" y="1954645"/>
            <a:ext cx="1129549" cy="30999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chemeClr val="bg1"/>
                </a:solidFill>
                <a:latin typeface="Calibri" panose="020F0502020204030204" pitchFamily="34" charset="0"/>
                <a:ea typeface="微软雅黑" panose="020B0503020204020204" pitchFamily="34" charset="-122"/>
              </a:rPr>
              <a:t>电子资源</a:t>
            </a:r>
          </a:p>
        </p:txBody>
      </p:sp>
      <p:sp>
        <p:nvSpPr>
          <p:cNvPr id="8" name="圆角矩形 7"/>
          <p:cNvSpPr/>
          <p:nvPr/>
        </p:nvSpPr>
        <p:spPr>
          <a:xfrm>
            <a:off x="656631" y="2413650"/>
            <a:ext cx="1130880" cy="333942"/>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9" name="文本框 8"/>
          <p:cNvSpPr txBox="1"/>
          <p:nvPr/>
        </p:nvSpPr>
        <p:spPr>
          <a:xfrm>
            <a:off x="652640" y="2445580"/>
            <a:ext cx="1130880" cy="2847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chemeClr val="bg1"/>
                </a:solidFill>
                <a:latin typeface="Calibri" panose="020F0502020204030204" pitchFamily="34" charset="0"/>
                <a:ea typeface="微软雅黑" panose="020B0503020204020204" pitchFamily="34" charset="-122"/>
              </a:rPr>
              <a:t>数字资产</a:t>
            </a:r>
          </a:p>
        </p:txBody>
      </p:sp>
      <p:sp>
        <p:nvSpPr>
          <p:cNvPr id="10" name="圆角矩形 9"/>
          <p:cNvSpPr/>
          <p:nvPr/>
        </p:nvSpPr>
        <p:spPr>
          <a:xfrm>
            <a:off x="647319" y="2866002"/>
            <a:ext cx="1130880" cy="521535"/>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11" name="文本框 10"/>
          <p:cNvSpPr txBox="1"/>
          <p:nvPr/>
        </p:nvSpPr>
        <p:spPr>
          <a:xfrm>
            <a:off x="688562" y="2899262"/>
            <a:ext cx="1013801" cy="489605"/>
          </a:xfrm>
          <a:prstGeom prst="rect">
            <a:avLst/>
          </a:prstGeom>
          <a:solidFill>
            <a:srgbClr val="349E8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chemeClr val="bg1"/>
                </a:solidFill>
                <a:latin typeface="Calibri" panose="020F0502020204030204" pitchFamily="34" charset="0"/>
                <a:ea typeface="微软雅黑" panose="020B0503020204020204" pitchFamily="34" charset="-122"/>
              </a:rPr>
              <a:t>读者服务</a:t>
            </a:r>
            <a:endParaRPr lang="en-US" altLang="zh-CN" sz="1200" smtClean="0">
              <a:solidFill>
                <a:schemeClr val="bg1"/>
              </a:solidFill>
              <a:latin typeface="Calibri" panose="020F0502020204030204" pitchFamily="34" charset="0"/>
              <a:ea typeface="微软雅黑" panose="020B0503020204020204" pitchFamily="34" charset="-122"/>
            </a:endParaRPr>
          </a:p>
          <a:p>
            <a:pPr algn="ctr">
              <a:defRPr/>
            </a:pPr>
            <a:r>
              <a:rPr lang="zh-CN" altLang="en-US" sz="1200" smtClean="0">
                <a:solidFill>
                  <a:schemeClr val="bg1"/>
                </a:solidFill>
                <a:latin typeface="Calibri" panose="020F0502020204030204" pitchFamily="34" charset="0"/>
                <a:ea typeface="微软雅黑" panose="020B0503020204020204" pitchFamily="34" charset="-122"/>
              </a:rPr>
              <a:t>一卡通</a:t>
            </a:r>
          </a:p>
        </p:txBody>
      </p:sp>
      <p:sp>
        <p:nvSpPr>
          <p:cNvPr id="12" name="圆角矩形 11"/>
          <p:cNvSpPr/>
          <p:nvPr/>
        </p:nvSpPr>
        <p:spPr>
          <a:xfrm>
            <a:off x="649980" y="3517921"/>
            <a:ext cx="1130880" cy="496256"/>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13" name="文本框 12"/>
          <p:cNvSpPr txBox="1"/>
          <p:nvPr/>
        </p:nvSpPr>
        <p:spPr>
          <a:xfrm>
            <a:off x="640666" y="3533886"/>
            <a:ext cx="1130880" cy="4896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smtClean="0">
                <a:solidFill>
                  <a:schemeClr val="bg1"/>
                </a:solidFill>
                <a:latin typeface="Calibri" panose="020F0502020204030204" pitchFamily="34" charset="0"/>
                <a:ea typeface="微软雅黑" panose="020B0503020204020204" pitchFamily="34" charset="-122"/>
              </a:rPr>
              <a:t>设备运行</a:t>
            </a:r>
            <a:endParaRPr lang="en-US" altLang="zh-CN" sz="1200" smtClean="0">
              <a:solidFill>
                <a:schemeClr val="bg1"/>
              </a:solidFill>
              <a:latin typeface="Calibri" panose="020F0502020204030204" pitchFamily="34" charset="0"/>
              <a:ea typeface="微软雅黑" panose="020B0503020204020204" pitchFamily="34" charset="-122"/>
            </a:endParaRPr>
          </a:p>
          <a:p>
            <a:pPr algn="ctr">
              <a:defRPr/>
            </a:pPr>
            <a:r>
              <a:rPr lang="zh-CN" altLang="en-US" sz="1200" smtClean="0">
                <a:solidFill>
                  <a:schemeClr val="bg1"/>
                </a:solidFill>
                <a:latin typeface="Calibri" panose="020F0502020204030204" pitchFamily="34" charset="0"/>
                <a:ea typeface="微软雅黑" panose="020B0503020204020204" pitchFamily="34" charset="-122"/>
              </a:rPr>
              <a:t>数据</a:t>
            </a:r>
          </a:p>
        </p:txBody>
      </p:sp>
      <p:sp>
        <p:nvSpPr>
          <p:cNvPr id="14" name="圆角矩形 13"/>
          <p:cNvSpPr/>
          <p:nvPr/>
        </p:nvSpPr>
        <p:spPr>
          <a:xfrm>
            <a:off x="539552" y="915566"/>
            <a:ext cx="1358387" cy="4004646"/>
          </a:xfrm>
          <a:prstGeom prst="roundRect">
            <a:avLst/>
          </a:prstGeom>
          <a:no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15" name="文本框 10"/>
          <p:cNvSpPr txBox="1">
            <a:spLocks noChangeArrowheads="1"/>
          </p:cNvSpPr>
          <p:nvPr/>
        </p:nvSpPr>
        <p:spPr bwMode="auto">
          <a:xfrm>
            <a:off x="849547" y="1068567"/>
            <a:ext cx="1055044" cy="28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pitchFamily="34" charset="-122"/>
                <a:ea typeface="微软雅黑" panose="020B0503020204020204" pitchFamily="34" charset="-122"/>
              </a:rPr>
              <a:t>数据源</a:t>
            </a:r>
          </a:p>
        </p:txBody>
      </p:sp>
      <p:sp>
        <p:nvSpPr>
          <p:cNvPr id="16" name="圆角矩形 15"/>
          <p:cNvSpPr/>
          <p:nvPr/>
        </p:nvSpPr>
        <p:spPr>
          <a:xfrm>
            <a:off x="640666" y="4176492"/>
            <a:ext cx="1138863" cy="333943"/>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17" name="文本框 16"/>
          <p:cNvSpPr txBox="1"/>
          <p:nvPr/>
        </p:nvSpPr>
        <p:spPr>
          <a:xfrm>
            <a:off x="705858" y="4195118"/>
            <a:ext cx="1130880" cy="3086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bg1"/>
                </a:solidFill>
              </a:defRPr>
            </a:lvl1pPr>
          </a:lstStyle>
          <a:p>
            <a:pPr>
              <a:defRPr/>
            </a:pPr>
            <a:r>
              <a:rPr lang="zh-CN" altLang="en-US" sz="1200" dirty="0"/>
              <a:t>其他</a:t>
            </a:r>
            <a:r>
              <a:rPr lang="en-US" altLang="zh-CN" sz="1200" dirty="0"/>
              <a:t>…</a:t>
            </a:r>
            <a:endParaRPr lang="zh-CN" altLang="en-US" sz="1200" dirty="0"/>
          </a:p>
        </p:txBody>
      </p:sp>
      <p:sp>
        <p:nvSpPr>
          <p:cNvPr id="18" name="右箭头 17"/>
          <p:cNvSpPr/>
          <p:nvPr/>
        </p:nvSpPr>
        <p:spPr>
          <a:xfrm>
            <a:off x="1896608" y="2452232"/>
            <a:ext cx="1709625" cy="411109"/>
          </a:xfrm>
          <a:prstGeom prst="rightArrow">
            <a:avLst/>
          </a:prstGeom>
          <a:noFill/>
          <a:ln>
            <a:solidFill>
              <a:srgbClr val="8BA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19" name="圆角矩形 18"/>
          <p:cNvSpPr/>
          <p:nvPr/>
        </p:nvSpPr>
        <p:spPr>
          <a:xfrm>
            <a:off x="2030984" y="1669929"/>
            <a:ext cx="1210707" cy="2156655"/>
          </a:xfrm>
          <a:prstGeom prst="roundRect">
            <a:avLst/>
          </a:prstGeom>
          <a:no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20" name="文本框 26"/>
          <p:cNvSpPr txBox="1">
            <a:spLocks noChangeArrowheads="1"/>
          </p:cNvSpPr>
          <p:nvPr/>
        </p:nvSpPr>
        <p:spPr bwMode="auto">
          <a:xfrm>
            <a:off x="1827425" y="1739112"/>
            <a:ext cx="1651085" cy="28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200">
                <a:latin typeface="微软雅黑" panose="020B0503020204020204" pitchFamily="34" charset="-122"/>
                <a:ea typeface="微软雅黑" panose="020B0503020204020204" pitchFamily="34" charset="-122"/>
              </a:rPr>
              <a:t>抽取中间件</a:t>
            </a:r>
          </a:p>
        </p:txBody>
      </p:sp>
      <p:grpSp>
        <p:nvGrpSpPr>
          <p:cNvPr id="21" name="组合 20"/>
          <p:cNvGrpSpPr/>
          <p:nvPr/>
        </p:nvGrpSpPr>
        <p:grpSpPr>
          <a:xfrm>
            <a:off x="2097363" y="2155245"/>
            <a:ext cx="1239962" cy="287475"/>
            <a:chOff x="1861386" y="6673561"/>
            <a:chExt cx="877221" cy="343017"/>
          </a:xfrm>
          <a:noFill/>
        </p:grpSpPr>
        <p:sp>
          <p:nvSpPr>
            <p:cNvPr id="22" name="圆角矩形 21"/>
            <p:cNvSpPr/>
            <p:nvPr/>
          </p:nvSpPr>
          <p:spPr>
            <a:xfrm>
              <a:off x="1861386" y="6673561"/>
              <a:ext cx="761855" cy="307161"/>
            </a:xfrm>
            <a:prstGeom prst="roundRect">
              <a:avLst/>
            </a:prstGeom>
            <a:grp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23" name="文本框 22"/>
            <p:cNvSpPr txBox="1"/>
            <p:nvPr/>
          </p:nvSpPr>
          <p:spPr>
            <a:xfrm>
              <a:off x="1983709" y="6686061"/>
              <a:ext cx="754898" cy="330517"/>
            </a:xfrm>
            <a:prstGeom prst="rect">
              <a:avLst/>
            </a:prstGeom>
            <a:grpFill/>
          </p:spPr>
          <p:txBody>
            <a:bodyPr>
              <a:spAutoFit/>
            </a:bodyPr>
            <a:lstStyle/>
            <a:p>
              <a:pPr>
                <a:defRPr/>
              </a:pPr>
              <a:r>
                <a:rPr lang="en-US" altLang="zh-CN" sz="1200" dirty="0" err="1">
                  <a:latin typeface="微软雅黑" panose="020B0503020204020204" pitchFamily="34" charset="-122"/>
                  <a:ea typeface="微软雅黑" panose="020B0503020204020204" pitchFamily="34" charset="-122"/>
                </a:rPr>
                <a:t>Sqoop</a:t>
              </a:r>
              <a:endParaRPr lang="zh-CN" altLang="en-US" sz="1200" dirty="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2087923" y="2535230"/>
            <a:ext cx="1290210" cy="282009"/>
            <a:chOff x="1848663" y="7169845"/>
            <a:chExt cx="912771" cy="336495"/>
          </a:xfrm>
          <a:noFill/>
        </p:grpSpPr>
        <p:sp>
          <p:nvSpPr>
            <p:cNvPr id="25" name="圆角矩形 24"/>
            <p:cNvSpPr/>
            <p:nvPr/>
          </p:nvSpPr>
          <p:spPr>
            <a:xfrm>
              <a:off x="1848663" y="7169845"/>
              <a:ext cx="772821" cy="307161"/>
            </a:xfrm>
            <a:prstGeom prst="roundRect">
              <a:avLst/>
            </a:prstGeom>
            <a:grp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26" name="文本框 25"/>
            <p:cNvSpPr txBox="1"/>
            <p:nvPr/>
          </p:nvSpPr>
          <p:spPr>
            <a:xfrm>
              <a:off x="1904831" y="7175823"/>
              <a:ext cx="856603" cy="330517"/>
            </a:xfrm>
            <a:prstGeom prst="rect">
              <a:avLst/>
            </a:prstGeom>
            <a:grpFill/>
          </p:spPr>
          <p:txBody>
            <a:bodyPr>
              <a:spAutoFit/>
            </a:bodyPr>
            <a:lstStyle/>
            <a:p>
              <a:pPr>
                <a:defRPr/>
              </a:pPr>
              <a:r>
                <a:rPr lang="en-US" altLang="zh-CN" sz="1200" dirty="0">
                  <a:latin typeface="微软雅黑" panose="020B0503020204020204" pitchFamily="34" charset="-122"/>
                  <a:ea typeface="微软雅黑" panose="020B0503020204020204" pitchFamily="34" charset="-122"/>
                </a:rPr>
                <a:t>Flume-NG</a:t>
              </a:r>
              <a:endParaRPr lang="zh-CN" altLang="en-US" sz="1200" dirty="0">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2122988" y="2892017"/>
            <a:ext cx="1248167" cy="294124"/>
            <a:chOff x="1861386" y="6673561"/>
            <a:chExt cx="898771" cy="350951"/>
          </a:xfrm>
          <a:noFill/>
        </p:grpSpPr>
        <p:sp>
          <p:nvSpPr>
            <p:cNvPr id="28" name="圆角矩形 27"/>
            <p:cNvSpPr/>
            <p:nvPr/>
          </p:nvSpPr>
          <p:spPr>
            <a:xfrm>
              <a:off x="1861386" y="6673561"/>
              <a:ext cx="761855" cy="307161"/>
            </a:xfrm>
            <a:prstGeom prst="roundRect">
              <a:avLst/>
            </a:prstGeom>
            <a:grp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29" name="文本框 28"/>
            <p:cNvSpPr txBox="1"/>
            <p:nvPr/>
          </p:nvSpPr>
          <p:spPr>
            <a:xfrm>
              <a:off x="2005259" y="6693994"/>
              <a:ext cx="754898" cy="330518"/>
            </a:xfrm>
            <a:prstGeom prst="rect">
              <a:avLst/>
            </a:prstGeom>
            <a:grpFill/>
          </p:spPr>
          <p:txBody>
            <a:bodyPr>
              <a:spAutoFit/>
            </a:bodyPr>
            <a:lstStyle/>
            <a:p>
              <a:pPr>
                <a:defRPr/>
              </a:pPr>
              <a:r>
                <a:rPr lang="en-US" altLang="zh-CN" sz="1200" dirty="0">
                  <a:latin typeface="微软雅黑" panose="020B0503020204020204" pitchFamily="34" charset="-122"/>
                  <a:ea typeface="微软雅黑" panose="020B0503020204020204" pitchFamily="34" charset="-122"/>
                </a:rPr>
                <a:t>Kafka</a:t>
              </a:r>
              <a:endParaRPr lang="zh-CN" altLang="en-US" sz="1200" dirty="0">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2105411" y="3309185"/>
            <a:ext cx="1279702" cy="304928"/>
            <a:chOff x="1861386" y="6673561"/>
            <a:chExt cx="905337" cy="363843"/>
          </a:xfrm>
          <a:noFill/>
        </p:grpSpPr>
        <p:sp>
          <p:nvSpPr>
            <p:cNvPr id="31" name="圆角矩形 30"/>
            <p:cNvSpPr/>
            <p:nvPr/>
          </p:nvSpPr>
          <p:spPr>
            <a:xfrm>
              <a:off x="1861386" y="6673561"/>
              <a:ext cx="761855" cy="307161"/>
            </a:xfrm>
            <a:prstGeom prst="roundRect">
              <a:avLst/>
            </a:prstGeom>
            <a:grp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32" name="文本框 31"/>
            <p:cNvSpPr txBox="1"/>
            <p:nvPr/>
          </p:nvSpPr>
          <p:spPr>
            <a:xfrm>
              <a:off x="2011825" y="6706887"/>
              <a:ext cx="754898" cy="330517"/>
            </a:xfrm>
            <a:prstGeom prst="rect">
              <a:avLst/>
            </a:prstGeom>
            <a:grpFill/>
          </p:spPr>
          <p:txBody>
            <a:bodyPr>
              <a:spAutoFit/>
            </a:bodyPr>
            <a:lstStyle/>
            <a:p>
              <a:pPr>
                <a:defRPr/>
              </a:pPr>
              <a:r>
                <a:rPr lang="en-US" altLang="zh-CN" sz="1200" dirty="0">
                  <a:latin typeface="微软雅黑" panose="020B0503020204020204" pitchFamily="34" charset="-122"/>
                  <a:ea typeface="微软雅黑" panose="020B0503020204020204" pitchFamily="34" charset="-122"/>
                </a:rPr>
                <a:t>Kettle</a:t>
              </a:r>
              <a:endParaRPr lang="zh-CN" altLang="en-US" sz="1200" dirty="0">
                <a:latin typeface="微软雅黑" panose="020B0503020204020204" pitchFamily="34" charset="-122"/>
                <a:ea typeface="微软雅黑" panose="020B0503020204020204" pitchFamily="34" charset="-122"/>
              </a:endParaRPr>
            </a:p>
          </p:txBody>
        </p:sp>
      </p:grpSp>
      <p:sp>
        <p:nvSpPr>
          <p:cNvPr id="33" name="矩形 32"/>
          <p:cNvSpPr/>
          <p:nvPr/>
        </p:nvSpPr>
        <p:spPr>
          <a:xfrm>
            <a:off x="3634172" y="915566"/>
            <a:ext cx="2751364" cy="4004646"/>
          </a:xfrm>
          <a:prstGeom prst="rect">
            <a:avLst/>
          </a:prstGeom>
          <a:no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34" name="文本框 41"/>
          <p:cNvSpPr txBox="1">
            <a:spLocks noChangeArrowheads="1"/>
          </p:cNvSpPr>
          <p:nvPr/>
        </p:nvSpPr>
        <p:spPr bwMode="auto">
          <a:xfrm>
            <a:off x="4412484" y="982088"/>
            <a:ext cx="1221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pitchFamily="34" charset="-122"/>
                <a:ea typeface="微软雅黑" panose="020B0503020204020204" pitchFamily="34" charset="-122"/>
              </a:rPr>
              <a:t>数据加工层</a:t>
            </a:r>
          </a:p>
        </p:txBody>
      </p:sp>
      <p:sp>
        <p:nvSpPr>
          <p:cNvPr id="35" name="圆角矩形 34"/>
          <p:cNvSpPr/>
          <p:nvPr/>
        </p:nvSpPr>
        <p:spPr>
          <a:xfrm>
            <a:off x="3741938" y="1371909"/>
            <a:ext cx="2555788" cy="3491093"/>
          </a:xfrm>
          <a:prstGeom prst="roundRect">
            <a:avLst/>
          </a:prstGeom>
          <a:no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36" name="文本框 44"/>
          <p:cNvSpPr txBox="1">
            <a:spLocks noChangeArrowheads="1"/>
          </p:cNvSpPr>
          <p:nvPr/>
        </p:nvSpPr>
        <p:spPr bwMode="auto">
          <a:xfrm>
            <a:off x="4437762" y="1443753"/>
            <a:ext cx="1611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latin typeface="微软雅黑" panose="020B0503020204020204" pitchFamily="34" charset="-122"/>
                <a:ea typeface="微软雅黑" panose="020B0503020204020204" pitchFamily="34" charset="-122"/>
              </a:rPr>
              <a:t>Hadoop</a:t>
            </a:r>
            <a:r>
              <a:rPr lang="zh-CN" altLang="en-US" sz="1200">
                <a:latin typeface="微软雅黑" panose="020B0503020204020204" pitchFamily="34" charset="-122"/>
                <a:ea typeface="微软雅黑" panose="020B0503020204020204" pitchFamily="34" charset="-122"/>
              </a:rPr>
              <a:t>集群</a:t>
            </a:r>
          </a:p>
        </p:txBody>
      </p:sp>
      <p:grpSp>
        <p:nvGrpSpPr>
          <p:cNvPr id="37" name="组合 36"/>
          <p:cNvGrpSpPr/>
          <p:nvPr/>
        </p:nvGrpSpPr>
        <p:grpSpPr>
          <a:xfrm>
            <a:off x="3871078" y="1814555"/>
            <a:ext cx="1119801" cy="335879"/>
            <a:chOff x="692922" y="5702853"/>
            <a:chExt cx="1070265" cy="270089"/>
          </a:xfrm>
          <a:noFill/>
        </p:grpSpPr>
        <p:sp>
          <p:nvSpPr>
            <p:cNvPr id="38" name="圆角矩形 37"/>
            <p:cNvSpPr/>
            <p:nvPr/>
          </p:nvSpPr>
          <p:spPr>
            <a:xfrm>
              <a:off x="737493" y="5702853"/>
              <a:ext cx="940494" cy="270089"/>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39" name="文本框 38"/>
            <p:cNvSpPr txBox="1"/>
            <p:nvPr/>
          </p:nvSpPr>
          <p:spPr>
            <a:xfrm>
              <a:off x="692922" y="5726638"/>
              <a:ext cx="1070265" cy="222742"/>
            </a:xfrm>
            <a:prstGeom prst="rect">
              <a:avLst/>
            </a:prstGeom>
            <a:grpFill/>
          </p:spPr>
          <p:txBody>
            <a:bodyPr>
              <a:spAutoFit/>
            </a:bodyPr>
            <a:lstStyle/>
            <a:p>
              <a:pPr>
                <a:defRPr/>
              </a:pPr>
              <a:r>
                <a:rPr lang="en-US" altLang="zh-CN" sz="1200" dirty="0">
                  <a:latin typeface="微软雅黑" panose="020B0503020204020204" pitchFamily="34" charset="-122"/>
                  <a:ea typeface="微软雅黑" panose="020B0503020204020204" pitchFamily="34" charset="-122"/>
                </a:rPr>
                <a:t>Map-Reduce</a:t>
              </a:r>
              <a:endParaRPr lang="zh-CN" altLang="en-US" sz="1200" dirty="0">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5038168" y="1809218"/>
            <a:ext cx="1102416" cy="335879"/>
            <a:chOff x="789918" y="5702853"/>
            <a:chExt cx="904925" cy="270089"/>
          </a:xfrm>
          <a:noFill/>
        </p:grpSpPr>
        <p:sp>
          <p:nvSpPr>
            <p:cNvPr id="41" name="圆角矩形 40"/>
            <p:cNvSpPr/>
            <p:nvPr/>
          </p:nvSpPr>
          <p:spPr>
            <a:xfrm>
              <a:off x="789918" y="5702853"/>
              <a:ext cx="864095" cy="270089"/>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tx1"/>
                </a:solidFill>
              </a:endParaRPr>
            </a:p>
          </p:txBody>
        </p:sp>
        <p:sp>
          <p:nvSpPr>
            <p:cNvPr id="42" name="文本框 41"/>
            <p:cNvSpPr txBox="1"/>
            <p:nvPr/>
          </p:nvSpPr>
          <p:spPr>
            <a:xfrm>
              <a:off x="834621" y="5726037"/>
              <a:ext cx="860222" cy="222742"/>
            </a:xfrm>
            <a:prstGeom prst="rect">
              <a:avLst/>
            </a:prstGeom>
            <a:grpFill/>
          </p:spPr>
          <p:txBody>
            <a:bodyPr>
              <a:spAutoFit/>
            </a:bodyPr>
            <a:lstStyle/>
            <a:p>
              <a:pPr>
                <a:defRPr/>
              </a:pPr>
              <a:r>
                <a:rPr lang="en-US" altLang="zh-CN" sz="1200" dirty="0" err="1">
                  <a:latin typeface="微软雅黑" panose="020B0503020204020204" pitchFamily="34" charset="-122"/>
                  <a:ea typeface="微软雅黑" panose="020B0503020204020204" pitchFamily="34" charset="-122"/>
                </a:rPr>
                <a:t>ZooKeeper</a:t>
              </a:r>
              <a:endParaRPr lang="zh-CN" altLang="en-US" sz="1200" dirty="0">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3932525" y="2229754"/>
            <a:ext cx="904088" cy="335879"/>
            <a:chOff x="737493" y="5702853"/>
            <a:chExt cx="864095" cy="270089"/>
          </a:xfrm>
          <a:noFill/>
        </p:grpSpPr>
        <p:sp>
          <p:nvSpPr>
            <p:cNvPr id="44" name="圆角矩形 43"/>
            <p:cNvSpPr/>
            <p:nvPr/>
          </p:nvSpPr>
          <p:spPr>
            <a:xfrm>
              <a:off x="737493" y="5702853"/>
              <a:ext cx="864095" cy="270089"/>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45" name="文本框 44"/>
            <p:cNvSpPr txBox="1"/>
            <p:nvPr/>
          </p:nvSpPr>
          <p:spPr>
            <a:xfrm>
              <a:off x="886819" y="5730272"/>
              <a:ext cx="692521" cy="222742"/>
            </a:xfrm>
            <a:prstGeom prst="rect">
              <a:avLst/>
            </a:prstGeom>
            <a:grpFill/>
          </p:spPr>
          <p:txBody>
            <a:bodyPr>
              <a:spAutoFit/>
            </a:bodyPr>
            <a:lstStyle/>
            <a:p>
              <a:pPr>
                <a:defRPr/>
              </a:pPr>
              <a:r>
                <a:rPr lang="en-US" altLang="zh-CN" sz="1200" dirty="0">
                  <a:latin typeface="微软雅黑" panose="020B0503020204020204" pitchFamily="34" charset="-122"/>
                  <a:ea typeface="微软雅黑" panose="020B0503020204020204" pitchFamily="34" charset="-122"/>
                </a:rPr>
                <a:t>Spark</a:t>
              </a:r>
              <a:endParaRPr lang="zh-CN" altLang="en-US" sz="1200" dirty="0">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5045603" y="2229754"/>
            <a:ext cx="1276885" cy="335879"/>
            <a:chOff x="737493" y="5702853"/>
            <a:chExt cx="1220402" cy="270089"/>
          </a:xfrm>
          <a:noFill/>
        </p:grpSpPr>
        <p:sp>
          <p:nvSpPr>
            <p:cNvPr id="47" name="圆角矩形 46"/>
            <p:cNvSpPr/>
            <p:nvPr/>
          </p:nvSpPr>
          <p:spPr>
            <a:xfrm>
              <a:off x="737493" y="5702853"/>
              <a:ext cx="864095" cy="270089"/>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48" name="文本框 47"/>
            <p:cNvSpPr txBox="1"/>
            <p:nvPr/>
          </p:nvSpPr>
          <p:spPr>
            <a:xfrm>
              <a:off x="940640" y="5730272"/>
              <a:ext cx="1017255" cy="222742"/>
            </a:xfrm>
            <a:prstGeom prst="rect">
              <a:avLst/>
            </a:prstGeom>
            <a:grpFill/>
          </p:spPr>
          <p:txBody>
            <a:bodyPr>
              <a:spAutoFit/>
            </a:bodyPr>
            <a:lstStyle/>
            <a:p>
              <a:pPr>
                <a:defRPr/>
              </a:pPr>
              <a:r>
                <a:rPr lang="en-US" altLang="zh-CN" sz="1200" dirty="0">
                  <a:latin typeface="微软雅黑" panose="020B0503020204020204" pitchFamily="34" charset="-122"/>
                  <a:ea typeface="微软雅黑" panose="020B0503020204020204" pitchFamily="34" charset="-122"/>
                </a:rPr>
                <a:t>Yarn</a:t>
              </a:r>
              <a:endParaRPr lang="zh-CN" altLang="en-US" sz="1200" dirty="0">
                <a:latin typeface="微软雅黑" panose="020B0503020204020204" pitchFamily="34" charset="-122"/>
                <a:ea typeface="微软雅黑" panose="020B0503020204020204" pitchFamily="34" charset="-122"/>
              </a:endParaRPr>
            </a:p>
          </p:txBody>
        </p:sp>
      </p:grpSp>
      <p:sp>
        <p:nvSpPr>
          <p:cNvPr id="49" name="圆角矩形 48"/>
          <p:cNvSpPr/>
          <p:nvPr/>
        </p:nvSpPr>
        <p:spPr>
          <a:xfrm>
            <a:off x="3873652" y="2633173"/>
            <a:ext cx="2328282" cy="762347"/>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50" name="文本框 50"/>
          <p:cNvSpPr txBox="1">
            <a:spLocks noChangeArrowheads="1"/>
          </p:cNvSpPr>
          <p:nvPr/>
        </p:nvSpPr>
        <p:spPr bwMode="auto">
          <a:xfrm>
            <a:off x="3886159" y="2661113"/>
            <a:ext cx="369332" cy="73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pitchFamily="34" charset="-122"/>
                <a:ea typeface="微软雅黑" panose="020B0503020204020204" pitchFamily="34" charset="-122"/>
              </a:rPr>
              <a:t>数据清洗</a:t>
            </a:r>
          </a:p>
        </p:txBody>
      </p:sp>
      <p:grpSp>
        <p:nvGrpSpPr>
          <p:cNvPr id="51" name="组合 50"/>
          <p:cNvGrpSpPr/>
          <p:nvPr/>
        </p:nvGrpSpPr>
        <p:grpSpPr>
          <a:xfrm>
            <a:off x="4249402" y="2840072"/>
            <a:ext cx="904088" cy="509009"/>
            <a:chOff x="737493" y="5702853"/>
            <a:chExt cx="864095" cy="409307"/>
          </a:xfrm>
          <a:noFill/>
        </p:grpSpPr>
        <p:sp>
          <p:nvSpPr>
            <p:cNvPr id="52" name="圆角矩形 51"/>
            <p:cNvSpPr/>
            <p:nvPr/>
          </p:nvSpPr>
          <p:spPr>
            <a:xfrm>
              <a:off x="737493" y="5702853"/>
              <a:ext cx="864095" cy="270089"/>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53" name="文本框 52"/>
            <p:cNvSpPr txBox="1"/>
            <p:nvPr/>
          </p:nvSpPr>
          <p:spPr>
            <a:xfrm>
              <a:off x="909974" y="5740923"/>
              <a:ext cx="483720" cy="371237"/>
            </a:xfrm>
            <a:prstGeom prst="rect">
              <a:avLst/>
            </a:prstGeom>
            <a:grpFill/>
          </p:spPr>
          <p:txBody>
            <a:bodyPr>
              <a:spAutoFit/>
            </a:bodyPr>
            <a:lstStyle/>
            <a:p>
              <a:pPr>
                <a:defRPr/>
              </a:pPr>
              <a:r>
                <a:rPr lang="en-US" altLang="zh-CN" sz="1200" dirty="0">
                  <a:latin typeface="微软雅黑" panose="020B0503020204020204" pitchFamily="34" charset="-122"/>
                  <a:ea typeface="微软雅黑" panose="020B0503020204020204" pitchFamily="34" charset="-122"/>
                </a:rPr>
                <a:t>Hive</a:t>
              </a:r>
              <a:endParaRPr lang="zh-CN" altLang="en-US" sz="1200" dirty="0">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5224566" y="2840070"/>
            <a:ext cx="1160674" cy="335879"/>
            <a:chOff x="737493" y="5702853"/>
            <a:chExt cx="1109331" cy="270089"/>
          </a:xfrm>
          <a:noFill/>
        </p:grpSpPr>
        <p:sp>
          <p:nvSpPr>
            <p:cNvPr id="55" name="圆角矩形 54"/>
            <p:cNvSpPr/>
            <p:nvPr/>
          </p:nvSpPr>
          <p:spPr>
            <a:xfrm>
              <a:off x="737493" y="5702853"/>
              <a:ext cx="864095" cy="270089"/>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56" name="文本框 55"/>
            <p:cNvSpPr txBox="1"/>
            <p:nvPr/>
          </p:nvSpPr>
          <p:spPr>
            <a:xfrm>
              <a:off x="829569" y="5740924"/>
              <a:ext cx="1017255" cy="222742"/>
            </a:xfrm>
            <a:prstGeom prst="rect">
              <a:avLst/>
            </a:prstGeom>
            <a:grpFill/>
          </p:spPr>
          <p:txBody>
            <a:bodyPr>
              <a:spAutoFit/>
            </a:bodyPr>
            <a:lstStyle/>
            <a:p>
              <a:pPr>
                <a:defRPr/>
              </a:pPr>
              <a:r>
                <a:rPr lang="en-US" altLang="zh-CN" sz="1200" dirty="0" err="1">
                  <a:latin typeface="微软雅黑" panose="020B0503020204020204" pitchFamily="34" charset="-122"/>
                  <a:ea typeface="微软雅黑" panose="020B0503020204020204" pitchFamily="34" charset="-122"/>
                </a:rPr>
                <a:t>HiveQL</a:t>
              </a:r>
              <a:r>
                <a:rPr lang="en-US" altLang="zh-CN" sz="1200" dirty="0">
                  <a:latin typeface="微软雅黑" panose="020B0503020204020204" pitchFamily="34" charset="-122"/>
                  <a:ea typeface="微软雅黑" panose="020B0503020204020204" pitchFamily="34" charset="-122"/>
                </a:rPr>
                <a:t> </a:t>
              </a:r>
              <a:endParaRPr lang="zh-CN" altLang="en-US" sz="1200" dirty="0">
                <a:latin typeface="微软雅黑" panose="020B0503020204020204" pitchFamily="34" charset="-122"/>
                <a:ea typeface="微软雅黑" panose="020B0503020204020204" pitchFamily="34" charset="-122"/>
              </a:endParaRPr>
            </a:p>
          </p:txBody>
        </p:sp>
      </p:grpSp>
      <p:sp>
        <p:nvSpPr>
          <p:cNvPr id="57" name="圆角矩形 56"/>
          <p:cNvSpPr/>
          <p:nvPr/>
        </p:nvSpPr>
        <p:spPr>
          <a:xfrm>
            <a:off x="3870991" y="3531225"/>
            <a:ext cx="2328282" cy="1140193"/>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58" name="文本框 54"/>
          <p:cNvSpPr txBox="1">
            <a:spLocks noChangeArrowheads="1"/>
          </p:cNvSpPr>
          <p:nvPr/>
        </p:nvSpPr>
        <p:spPr bwMode="auto">
          <a:xfrm>
            <a:off x="3914098" y="3710835"/>
            <a:ext cx="369332" cy="73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pitchFamily="34" charset="-122"/>
                <a:ea typeface="微软雅黑" panose="020B0503020204020204" pitchFamily="34" charset="-122"/>
              </a:rPr>
              <a:t>基础组件</a:t>
            </a:r>
          </a:p>
        </p:txBody>
      </p:sp>
      <p:grpSp>
        <p:nvGrpSpPr>
          <p:cNvPr id="59" name="组合 58"/>
          <p:cNvGrpSpPr/>
          <p:nvPr/>
        </p:nvGrpSpPr>
        <p:grpSpPr>
          <a:xfrm>
            <a:off x="4580107" y="3619289"/>
            <a:ext cx="1165868" cy="335879"/>
            <a:chOff x="794015" y="5836835"/>
            <a:chExt cx="957010" cy="270089"/>
          </a:xfrm>
          <a:noFill/>
        </p:grpSpPr>
        <p:sp>
          <p:nvSpPr>
            <p:cNvPr id="60" name="圆角矩形 59"/>
            <p:cNvSpPr/>
            <p:nvPr/>
          </p:nvSpPr>
          <p:spPr>
            <a:xfrm>
              <a:off x="794015" y="5836835"/>
              <a:ext cx="864095" cy="270089"/>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61" name="文本框 60"/>
            <p:cNvSpPr txBox="1"/>
            <p:nvPr/>
          </p:nvSpPr>
          <p:spPr>
            <a:xfrm>
              <a:off x="944115" y="5870645"/>
              <a:ext cx="806910" cy="222742"/>
            </a:xfrm>
            <a:prstGeom prst="rect">
              <a:avLst/>
            </a:prstGeom>
            <a:grpFill/>
          </p:spPr>
          <p:txBody>
            <a:bodyPr>
              <a:spAutoFit/>
            </a:bodyPr>
            <a:lstStyle/>
            <a:p>
              <a:pPr>
                <a:defRPr/>
              </a:pPr>
              <a:r>
                <a:rPr lang="en-US" altLang="zh-CN" sz="1200" dirty="0" err="1">
                  <a:latin typeface="微软雅黑" panose="020B0503020204020204" pitchFamily="34" charset="-122"/>
                  <a:ea typeface="微软雅黑" panose="020B0503020204020204" pitchFamily="34" charset="-122"/>
                </a:rPr>
                <a:t>Docker</a:t>
              </a:r>
              <a:endParaRPr lang="zh-CN" altLang="en-US" sz="1200" dirty="0">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4615949" y="4028626"/>
            <a:ext cx="407853" cy="576344"/>
            <a:chOff x="3479010" y="8093608"/>
            <a:chExt cx="239421" cy="463452"/>
          </a:xfrm>
          <a:noFill/>
        </p:grpSpPr>
        <p:sp>
          <p:nvSpPr>
            <p:cNvPr id="63" name="圆角矩形 62"/>
            <p:cNvSpPr/>
            <p:nvPr/>
          </p:nvSpPr>
          <p:spPr>
            <a:xfrm>
              <a:off x="3479010" y="8093608"/>
              <a:ext cx="239421" cy="440332"/>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64" name="文本框 63"/>
            <p:cNvSpPr txBox="1"/>
            <p:nvPr/>
          </p:nvSpPr>
          <p:spPr>
            <a:xfrm>
              <a:off x="3482297" y="8102923"/>
              <a:ext cx="216808" cy="454137"/>
            </a:xfrm>
            <a:prstGeom prst="rect">
              <a:avLst/>
            </a:prstGeom>
            <a:grpFill/>
          </p:spPr>
          <p:txBody>
            <a:bodyPr vert="eaVert">
              <a:spAutoFit/>
            </a:bodyPr>
            <a:lstStyle/>
            <a:p>
              <a:pPr>
                <a:defRPr/>
              </a:pPr>
              <a:r>
                <a:rPr lang="zh-CN" altLang="en-US" sz="1200" dirty="0">
                  <a:latin typeface="微软雅黑" panose="020B0503020204020204" pitchFamily="34" charset="-122"/>
                  <a:ea typeface="微软雅黑" panose="020B0503020204020204" pitchFamily="34" charset="-122"/>
                </a:rPr>
                <a:t>云计算</a:t>
              </a:r>
            </a:p>
          </p:txBody>
        </p:sp>
      </p:grpSp>
      <p:grpSp>
        <p:nvGrpSpPr>
          <p:cNvPr id="65" name="组合 64"/>
          <p:cNvGrpSpPr/>
          <p:nvPr/>
        </p:nvGrpSpPr>
        <p:grpSpPr>
          <a:xfrm>
            <a:off x="5212369" y="4023508"/>
            <a:ext cx="407853" cy="581455"/>
            <a:chOff x="3469227" y="8084338"/>
            <a:chExt cx="239421" cy="467563"/>
          </a:xfrm>
          <a:noFill/>
        </p:grpSpPr>
        <p:sp>
          <p:nvSpPr>
            <p:cNvPr id="66" name="圆角矩形 65"/>
            <p:cNvSpPr/>
            <p:nvPr/>
          </p:nvSpPr>
          <p:spPr>
            <a:xfrm>
              <a:off x="3469227" y="8084338"/>
              <a:ext cx="239421" cy="440332"/>
            </a:xfrm>
            <a:prstGeom prst="roundRect">
              <a:avLst/>
            </a:prstGeom>
            <a:grp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67" name="文本框 66"/>
            <p:cNvSpPr txBox="1"/>
            <p:nvPr/>
          </p:nvSpPr>
          <p:spPr>
            <a:xfrm>
              <a:off x="3476141" y="8097764"/>
              <a:ext cx="216808" cy="454137"/>
            </a:xfrm>
            <a:prstGeom prst="rect">
              <a:avLst/>
            </a:prstGeom>
            <a:grpFill/>
          </p:spPr>
          <p:txBody>
            <a:bodyPr vert="eaVert">
              <a:spAutoFit/>
            </a:bodyPr>
            <a:lstStyle/>
            <a:p>
              <a:pPr>
                <a:defRPr/>
              </a:pPr>
              <a:r>
                <a:rPr lang="zh-CN" altLang="en-US" sz="1200" dirty="0">
                  <a:latin typeface="微软雅黑" panose="020B0503020204020204" pitchFamily="34" charset="-122"/>
                  <a:ea typeface="微软雅黑" panose="020B0503020204020204" pitchFamily="34" charset="-122"/>
                </a:rPr>
                <a:t>虚拟化</a:t>
              </a:r>
            </a:p>
          </p:txBody>
        </p:sp>
      </p:grpSp>
      <p:sp>
        <p:nvSpPr>
          <p:cNvPr id="68" name="右箭头 67"/>
          <p:cNvSpPr/>
          <p:nvPr/>
        </p:nvSpPr>
        <p:spPr>
          <a:xfrm>
            <a:off x="6385536" y="1950654"/>
            <a:ext cx="989853" cy="300681"/>
          </a:xfrm>
          <a:prstGeom prst="rightArrow">
            <a:avLst/>
          </a:prstGeom>
          <a:noFill/>
          <a:ln>
            <a:solidFill>
              <a:srgbClr val="8BA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grpSp>
        <p:nvGrpSpPr>
          <p:cNvPr id="69" name="组合 68"/>
          <p:cNvGrpSpPr/>
          <p:nvPr/>
        </p:nvGrpSpPr>
        <p:grpSpPr>
          <a:xfrm>
            <a:off x="6620071" y="1721100"/>
            <a:ext cx="396992" cy="1005329"/>
            <a:chOff x="4440859" y="5838204"/>
            <a:chExt cx="229470" cy="711429"/>
          </a:xfrm>
          <a:noFill/>
        </p:grpSpPr>
        <p:sp>
          <p:nvSpPr>
            <p:cNvPr id="70" name="圆角矩形 69"/>
            <p:cNvSpPr/>
            <p:nvPr/>
          </p:nvSpPr>
          <p:spPr>
            <a:xfrm>
              <a:off x="4444529" y="5838204"/>
              <a:ext cx="225800" cy="633632"/>
            </a:xfrm>
            <a:prstGeom prst="roundRect">
              <a:avLst/>
            </a:prstGeom>
            <a:grp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71" name="文本框 70"/>
            <p:cNvSpPr txBox="1"/>
            <p:nvPr/>
          </p:nvSpPr>
          <p:spPr>
            <a:xfrm>
              <a:off x="4440859" y="5870151"/>
              <a:ext cx="213482" cy="679482"/>
            </a:xfrm>
            <a:prstGeom prst="rect">
              <a:avLst/>
            </a:prstGeom>
            <a:grpFill/>
          </p:spPr>
          <p:txBody>
            <a:bodyPr vert="eaVert">
              <a:spAutoFit/>
            </a:bodyPr>
            <a:lstStyle/>
            <a:p>
              <a:pPr>
                <a:defRPr/>
              </a:pPr>
              <a:r>
                <a:rPr lang="zh-CN" altLang="en-US" sz="1200" dirty="0">
                  <a:latin typeface="微软雅黑" panose="020B0503020204020204" pitchFamily="34" charset="-122"/>
                  <a:ea typeface="微软雅黑" panose="020B0503020204020204" pitchFamily="34" charset="-122"/>
                </a:rPr>
                <a:t>数据源服务</a:t>
              </a:r>
            </a:p>
          </p:txBody>
        </p:sp>
      </p:grpSp>
      <p:sp>
        <p:nvSpPr>
          <p:cNvPr id="72" name="右箭头 71"/>
          <p:cNvSpPr/>
          <p:nvPr/>
        </p:nvSpPr>
        <p:spPr>
          <a:xfrm>
            <a:off x="6396180" y="3849202"/>
            <a:ext cx="989853" cy="300681"/>
          </a:xfrm>
          <a:prstGeom prst="rightArrow">
            <a:avLst/>
          </a:prstGeom>
          <a:noFill/>
          <a:ln>
            <a:solidFill>
              <a:srgbClr val="8BA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73" name="圆角矩形 72"/>
          <p:cNvSpPr/>
          <p:nvPr/>
        </p:nvSpPr>
        <p:spPr>
          <a:xfrm>
            <a:off x="6636991" y="3619035"/>
            <a:ext cx="391151" cy="895391"/>
          </a:xfrm>
          <a:prstGeom prst="roundRect">
            <a:avLst/>
          </a:prstGeom>
          <a:noFill/>
          <a:ln w="12700">
            <a:solidFill>
              <a:srgbClr val="308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74" name="圆角矩形 73"/>
          <p:cNvSpPr/>
          <p:nvPr/>
        </p:nvSpPr>
        <p:spPr>
          <a:xfrm>
            <a:off x="7417963" y="1224230"/>
            <a:ext cx="1077662" cy="1568597"/>
          </a:xfrm>
          <a:prstGeom prst="roundRect">
            <a:avLst/>
          </a:prstGeom>
          <a:no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grpSp>
        <p:nvGrpSpPr>
          <p:cNvPr id="75" name="组合 86"/>
          <p:cNvGrpSpPr>
            <a:grpSpLocks/>
          </p:cNvGrpSpPr>
          <p:nvPr/>
        </p:nvGrpSpPr>
        <p:grpSpPr bwMode="auto">
          <a:xfrm>
            <a:off x="7476503" y="1741773"/>
            <a:ext cx="969896" cy="391151"/>
            <a:chOff x="4890390" y="5785684"/>
            <a:chExt cx="792256" cy="299557"/>
          </a:xfrm>
        </p:grpSpPr>
        <p:sp>
          <p:nvSpPr>
            <p:cNvPr id="76" name="圆角矩形 75"/>
            <p:cNvSpPr/>
            <p:nvPr/>
          </p:nvSpPr>
          <p:spPr>
            <a:xfrm>
              <a:off x="4890390" y="5785684"/>
              <a:ext cx="771607" cy="299557"/>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77" name="文本框 100"/>
            <p:cNvSpPr txBox="1">
              <a:spLocks noChangeArrowheads="1"/>
            </p:cNvSpPr>
            <p:nvPr/>
          </p:nvSpPr>
          <p:spPr bwMode="auto">
            <a:xfrm>
              <a:off x="4963091" y="5841710"/>
              <a:ext cx="719555" cy="21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solidFill>
                    <a:schemeClr val="bg1"/>
                  </a:solidFill>
                  <a:latin typeface="微软雅黑" panose="020B0503020204020204" pitchFamily="34" charset="-122"/>
                  <a:ea typeface="微软雅黑" panose="020B0503020204020204" pitchFamily="34" charset="-122"/>
                </a:rPr>
                <a:t>Quick BI</a:t>
              </a:r>
              <a:endParaRPr lang="zh-CN" altLang="en-US" sz="1200">
                <a:solidFill>
                  <a:schemeClr val="bg1"/>
                </a:solidFill>
                <a:latin typeface="微软雅黑" panose="020B0503020204020204" pitchFamily="34" charset="-122"/>
                <a:ea typeface="微软雅黑" panose="020B0503020204020204" pitchFamily="34" charset="-122"/>
              </a:endParaRPr>
            </a:p>
          </p:txBody>
        </p:sp>
      </p:grpSp>
      <p:sp>
        <p:nvSpPr>
          <p:cNvPr id="78" name="文本框 87"/>
          <p:cNvSpPr txBox="1">
            <a:spLocks noChangeArrowheads="1"/>
          </p:cNvSpPr>
          <p:nvPr/>
        </p:nvSpPr>
        <p:spPr bwMode="auto">
          <a:xfrm>
            <a:off x="7544356" y="1341309"/>
            <a:ext cx="1019122" cy="2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pitchFamily="34" charset="-122"/>
                <a:ea typeface="微软雅黑" panose="020B0503020204020204" pitchFamily="34" charset="-122"/>
              </a:rPr>
              <a:t>数据报表</a:t>
            </a:r>
          </a:p>
        </p:txBody>
      </p:sp>
      <p:grpSp>
        <p:nvGrpSpPr>
          <p:cNvPr id="79" name="组合 88"/>
          <p:cNvGrpSpPr>
            <a:grpSpLocks/>
          </p:cNvGrpSpPr>
          <p:nvPr/>
        </p:nvGrpSpPr>
        <p:grpSpPr bwMode="auto">
          <a:xfrm>
            <a:off x="7488477" y="2222065"/>
            <a:ext cx="943287" cy="391151"/>
            <a:chOff x="4890390" y="5785684"/>
            <a:chExt cx="771197" cy="299557"/>
          </a:xfrm>
        </p:grpSpPr>
        <p:sp>
          <p:nvSpPr>
            <p:cNvPr id="80" name="圆角矩形 79"/>
            <p:cNvSpPr/>
            <p:nvPr/>
          </p:nvSpPr>
          <p:spPr>
            <a:xfrm>
              <a:off x="4890390" y="5785684"/>
              <a:ext cx="771197" cy="299557"/>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81" name="文本框 98"/>
            <p:cNvSpPr txBox="1">
              <a:spLocks noChangeArrowheads="1"/>
            </p:cNvSpPr>
            <p:nvPr/>
          </p:nvSpPr>
          <p:spPr bwMode="auto">
            <a:xfrm>
              <a:off x="4961721" y="5841512"/>
              <a:ext cx="664983" cy="21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solidFill>
                    <a:schemeClr val="bg1"/>
                  </a:solidFill>
                  <a:latin typeface="微软雅黑" panose="020B0503020204020204" pitchFamily="34" charset="-122"/>
                  <a:ea typeface="微软雅黑" panose="020B0503020204020204" pitchFamily="34" charset="-122"/>
                </a:rPr>
                <a:t>Cognos</a:t>
              </a:r>
              <a:endParaRPr lang="zh-CN" altLang="en-US" sz="1200">
                <a:solidFill>
                  <a:schemeClr val="bg1"/>
                </a:solidFill>
                <a:latin typeface="微软雅黑" panose="020B0503020204020204" pitchFamily="34" charset="-122"/>
                <a:ea typeface="微软雅黑" panose="020B0503020204020204" pitchFamily="34" charset="-122"/>
              </a:endParaRPr>
            </a:p>
          </p:txBody>
        </p:sp>
      </p:grpSp>
      <p:sp>
        <p:nvSpPr>
          <p:cNvPr id="82" name="圆角矩形 81"/>
          <p:cNvSpPr/>
          <p:nvPr/>
        </p:nvSpPr>
        <p:spPr>
          <a:xfrm>
            <a:off x="7413972" y="3096169"/>
            <a:ext cx="1077662" cy="1616494"/>
          </a:xfrm>
          <a:prstGeom prst="roundRect">
            <a:avLst/>
          </a:prstGeom>
          <a:no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grpSp>
        <p:nvGrpSpPr>
          <p:cNvPr id="83" name="组合 90"/>
          <p:cNvGrpSpPr>
            <a:grpSpLocks/>
          </p:cNvGrpSpPr>
          <p:nvPr/>
        </p:nvGrpSpPr>
        <p:grpSpPr bwMode="auto">
          <a:xfrm>
            <a:off x="7484485" y="3693540"/>
            <a:ext cx="1063028" cy="391151"/>
            <a:chOff x="4890390" y="5785684"/>
            <a:chExt cx="855747" cy="299557"/>
          </a:xfrm>
        </p:grpSpPr>
        <p:sp>
          <p:nvSpPr>
            <p:cNvPr id="84" name="圆角矩形 83"/>
            <p:cNvSpPr/>
            <p:nvPr/>
          </p:nvSpPr>
          <p:spPr>
            <a:xfrm>
              <a:off x="4890390" y="5785684"/>
              <a:ext cx="771136" cy="299557"/>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85" name="文本框 96"/>
            <p:cNvSpPr txBox="1">
              <a:spLocks noChangeArrowheads="1"/>
            </p:cNvSpPr>
            <p:nvPr/>
          </p:nvSpPr>
          <p:spPr bwMode="auto">
            <a:xfrm>
              <a:off x="5081153" y="5831084"/>
              <a:ext cx="664984" cy="21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solidFill>
                    <a:schemeClr val="bg1"/>
                  </a:solidFill>
                  <a:latin typeface="微软雅黑" panose="020B0503020204020204" pitchFamily="34" charset="-122"/>
                  <a:ea typeface="微软雅黑" panose="020B0503020204020204" pitchFamily="34" charset="-122"/>
                </a:rPr>
                <a:t>API</a:t>
              </a:r>
              <a:endParaRPr lang="zh-CN" altLang="en-US" sz="1200">
                <a:solidFill>
                  <a:schemeClr val="bg1"/>
                </a:solidFill>
                <a:latin typeface="微软雅黑" panose="020B0503020204020204" pitchFamily="34" charset="-122"/>
                <a:ea typeface="微软雅黑" panose="020B0503020204020204" pitchFamily="34" charset="-122"/>
              </a:endParaRPr>
            </a:p>
          </p:txBody>
        </p:sp>
      </p:grpSp>
      <p:sp>
        <p:nvSpPr>
          <p:cNvPr id="86" name="文本框 91"/>
          <p:cNvSpPr txBox="1">
            <a:spLocks noChangeArrowheads="1"/>
          </p:cNvSpPr>
          <p:nvPr/>
        </p:nvSpPr>
        <p:spPr bwMode="auto">
          <a:xfrm>
            <a:off x="7556330" y="3162691"/>
            <a:ext cx="1019122" cy="46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pitchFamily="34" charset="-122"/>
                <a:ea typeface="微软雅黑" panose="020B0503020204020204" pitchFamily="34" charset="-122"/>
              </a:rPr>
              <a:t>数据服务</a:t>
            </a:r>
            <a:endParaRPr lang="en-US" altLang="zh-CN" sz="1200">
              <a:latin typeface="微软雅黑" panose="020B0503020204020204" pitchFamily="34" charset="-122"/>
              <a:ea typeface="微软雅黑" panose="020B0503020204020204" pitchFamily="34" charset="-122"/>
            </a:endParaRPr>
          </a:p>
          <a:p>
            <a:r>
              <a:rPr lang="zh-CN" altLang="en-US" sz="1200">
                <a:latin typeface="微软雅黑" panose="020B0503020204020204" pitchFamily="34" charset="-122"/>
                <a:ea typeface="微软雅黑" panose="020B0503020204020204" pitchFamily="34" charset="-122"/>
              </a:rPr>
              <a:t>（</a:t>
            </a:r>
            <a:r>
              <a:rPr lang="en-US" altLang="zh-CN" sz="1200">
                <a:latin typeface="微软雅黑" panose="020B0503020204020204" pitchFamily="34" charset="-122"/>
                <a:ea typeface="微软雅黑" panose="020B0503020204020204" pitchFamily="34" charset="-122"/>
              </a:rPr>
              <a:t>API</a:t>
            </a:r>
            <a:r>
              <a:rPr lang="zh-CN" altLang="en-US" sz="1200">
                <a:latin typeface="微软雅黑" panose="020B0503020204020204" pitchFamily="34" charset="-122"/>
                <a:ea typeface="微软雅黑" panose="020B0503020204020204" pitchFamily="34" charset="-122"/>
              </a:rPr>
              <a:t>）</a:t>
            </a:r>
          </a:p>
        </p:txBody>
      </p:sp>
      <p:grpSp>
        <p:nvGrpSpPr>
          <p:cNvPr id="87" name="组合 92"/>
          <p:cNvGrpSpPr>
            <a:grpSpLocks/>
          </p:cNvGrpSpPr>
          <p:nvPr/>
        </p:nvGrpSpPr>
        <p:grpSpPr bwMode="auto">
          <a:xfrm>
            <a:off x="7484485" y="4179154"/>
            <a:ext cx="957922" cy="461665"/>
            <a:chOff x="4890390" y="5779528"/>
            <a:chExt cx="771197" cy="352825"/>
          </a:xfrm>
        </p:grpSpPr>
        <p:sp>
          <p:nvSpPr>
            <p:cNvPr id="88" name="圆角矩形 87"/>
            <p:cNvSpPr/>
            <p:nvPr/>
          </p:nvSpPr>
          <p:spPr>
            <a:xfrm>
              <a:off x="4890390" y="5785629"/>
              <a:ext cx="771197" cy="299953"/>
            </a:xfrm>
            <a:prstGeom prst="roundRect">
              <a:avLst/>
            </a:prstGeom>
            <a:solidFill>
              <a:srgbClr val="349E85"/>
            </a:solidFill>
            <a:ln w="12700">
              <a:solidFill>
                <a:srgbClr val="3191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chemeClr val="bg1"/>
                </a:solidFill>
              </a:endParaRPr>
            </a:p>
          </p:txBody>
        </p:sp>
        <p:sp>
          <p:nvSpPr>
            <p:cNvPr id="89" name="文本框 94"/>
            <p:cNvSpPr txBox="1">
              <a:spLocks noChangeArrowheads="1"/>
            </p:cNvSpPr>
            <p:nvPr/>
          </p:nvSpPr>
          <p:spPr bwMode="auto">
            <a:xfrm>
              <a:off x="4938489" y="5779528"/>
              <a:ext cx="664984" cy="3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a:solidFill>
                    <a:schemeClr val="bg1"/>
                  </a:solidFill>
                  <a:latin typeface="微软雅黑" panose="020B0503020204020204" pitchFamily="34" charset="-122"/>
                  <a:ea typeface="微软雅黑" panose="020B0503020204020204" pitchFamily="34" charset="-122"/>
                </a:rPr>
                <a:t>Web Service</a:t>
              </a:r>
              <a:endParaRPr lang="zh-CN" altLang="en-US" sz="1200">
                <a:solidFill>
                  <a:schemeClr val="bg1"/>
                </a:solidFill>
                <a:latin typeface="微软雅黑" panose="020B0503020204020204" pitchFamily="34" charset="-122"/>
                <a:ea typeface="微软雅黑" panose="020B0503020204020204" pitchFamily="34" charset="-122"/>
              </a:endParaRPr>
            </a:p>
          </p:txBody>
        </p:sp>
      </p:grpSp>
      <p:sp>
        <p:nvSpPr>
          <p:cNvPr id="90" name="文本框 101"/>
          <p:cNvSpPr txBox="1">
            <a:spLocks noChangeArrowheads="1"/>
          </p:cNvSpPr>
          <p:nvPr/>
        </p:nvSpPr>
        <p:spPr bwMode="auto">
          <a:xfrm>
            <a:off x="6594417" y="3701522"/>
            <a:ext cx="486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latin typeface="微软雅黑" panose="020B0503020204020204" pitchFamily="34" charset="-122"/>
                <a:ea typeface="微软雅黑" panose="020B0503020204020204" pitchFamily="34" charset="-122"/>
              </a:rPr>
              <a:t>J2EE</a:t>
            </a:r>
            <a:endParaRPr lang="zh-CN" altLang="en-US" sz="1200">
              <a:latin typeface="微软雅黑" panose="020B0503020204020204" pitchFamily="34" charset="-122"/>
              <a:ea typeface="微软雅黑" panose="020B0503020204020204" pitchFamily="34" charset="-122"/>
            </a:endParaRPr>
          </a:p>
        </p:txBody>
      </p:sp>
      <p:sp>
        <p:nvSpPr>
          <p:cNvPr id="91" name="文本框 102"/>
          <p:cNvSpPr txBox="1">
            <a:spLocks noChangeArrowheads="1"/>
          </p:cNvSpPr>
          <p:nvPr/>
        </p:nvSpPr>
        <p:spPr bwMode="auto">
          <a:xfrm>
            <a:off x="6634863" y="3930359"/>
            <a:ext cx="369332" cy="56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pitchFamily="34" charset="-122"/>
                <a:ea typeface="微软雅黑" panose="020B0503020204020204" pitchFamily="34" charset="-122"/>
              </a:rPr>
              <a:t>中间件</a:t>
            </a:r>
          </a:p>
        </p:txBody>
      </p:sp>
      <p:sp>
        <p:nvSpPr>
          <p:cNvPr id="93" name="TextBox 76"/>
          <p:cNvSpPr txBox="1">
            <a:spLocks noChangeArrowheads="1"/>
          </p:cNvSpPr>
          <p:nvPr/>
        </p:nvSpPr>
        <p:spPr bwMode="auto">
          <a:xfrm>
            <a:off x="3614649" y="221738"/>
            <a:ext cx="27815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spc="-150" dirty="0" smtClean="0">
                <a:solidFill>
                  <a:schemeClr val="tx1">
                    <a:lumMod val="50000"/>
                    <a:lumOff val="50000"/>
                  </a:schemeClr>
                </a:solidFill>
                <a:latin typeface="Open Sans" pitchFamily="34" charset="0"/>
                <a:ea typeface="Open Sans" pitchFamily="34" charset="0"/>
                <a:cs typeface="Open Sans" pitchFamily="34" charset="0"/>
              </a:rPr>
              <a:t>强大的数据分析</a:t>
            </a:r>
            <a:r>
              <a:rPr lang="zh-CN" altLang="en-US" sz="2400" b="1" spc="-150" dirty="0">
                <a:solidFill>
                  <a:schemeClr val="tx1">
                    <a:lumMod val="50000"/>
                    <a:lumOff val="50000"/>
                  </a:schemeClr>
                </a:solidFill>
                <a:latin typeface="Open Sans" pitchFamily="34" charset="0"/>
                <a:ea typeface="Open Sans" pitchFamily="34" charset="0"/>
                <a:cs typeface="Open Sans" pitchFamily="34" charset="0"/>
              </a:rPr>
              <a:t>技术</a:t>
            </a:r>
          </a:p>
        </p:txBody>
      </p:sp>
    </p:spTree>
    <p:extLst>
      <p:ext uri="{BB962C8B-B14F-4D97-AF65-F5344CB8AC3E}">
        <p14:creationId xmlns:p14="http://schemas.microsoft.com/office/powerpoint/2010/main" val="219526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7126" y="2007289"/>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a:solidFill>
                  <a:schemeClr val="tx1">
                    <a:lumMod val="50000"/>
                    <a:lumOff val="50000"/>
                  </a:schemeClr>
                </a:solidFill>
                <a:latin typeface="Open Sans" pitchFamily="34" charset="0"/>
                <a:ea typeface="Open Sans" pitchFamily="34" charset="0"/>
                <a:cs typeface="Open Sans" pitchFamily="34" charset="0"/>
              </a:rPr>
              <a:t>发展</a:t>
            </a:r>
            <a:endParaRPr lang="en-CA" sz="2787" b="1" spc="-131" dirty="0">
              <a:solidFill>
                <a:schemeClr val="tx1">
                  <a:lumMod val="50000"/>
                  <a:lumOff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54304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093"/>
          <p:cNvGrpSpPr>
            <a:grpSpLocks/>
          </p:cNvGrpSpPr>
          <p:nvPr/>
        </p:nvGrpSpPr>
        <p:grpSpPr bwMode="auto">
          <a:xfrm>
            <a:off x="2397730" y="1571445"/>
            <a:ext cx="3884107" cy="2620616"/>
            <a:chOff x="0" y="0"/>
            <a:chExt cx="12952079" cy="8737654"/>
          </a:xfrm>
        </p:grpSpPr>
        <p:sp>
          <p:nvSpPr>
            <p:cNvPr id="5" name="Shape 10076"/>
            <p:cNvSpPr/>
            <p:nvPr/>
          </p:nvSpPr>
          <p:spPr>
            <a:xfrm>
              <a:off x="6805805" y="1960799"/>
              <a:ext cx="6132241" cy="4875687"/>
            </a:xfrm>
            <a:custGeom>
              <a:avLst/>
              <a:gdLst/>
              <a:ahLst/>
              <a:cxnLst>
                <a:cxn ang="0">
                  <a:pos x="wd2" y="hd2"/>
                </a:cxn>
                <a:cxn ang="5400000">
                  <a:pos x="wd2" y="hd2"/>
                </a:cxn>
                <a:cxn ang="10800000">
                  <a:pos x="wd2" y="hd2"/>
                </a:cxn>
                <a:cxn ang="16200000">
                  <a:pos x="wd2" y="hd2"/>
                </a:cxn>
              </a:cxnLst>
              <a:rect l="0" t="0" r="r" b="b"/>
              <a:pathLst>
                <a:path w="21600" h="21600" extrusionOk="0">
                  <a:moveTo>
                    <a:pt x="21600" y="13799"/>
                  </a:moveTo>
                  <a:lnTo>
                    <a:pt x="19787" y="15101"/>
                  </a:lnTo>
                  <a:cubicBezTo>
                    <a:pt x="19787" y="15101"/>
                    <a:pt x="19787" y="18577"/>
                    <a:pt x="19787" y="19136"/>
                  </a:cubicBezTo>
                  <a:cubicBezTo>
                    <a:pt x="19787" y="19696"/>
                    <a:pt x="19252" y="20290"/>
                    <a:pt x="18509" y="20316"/>
                  </a:cubicBezTo>
                  <a:cubicBezTo>
                    <a:pt x="17766" y="20342"/>
                    <a:pt x="17112" y="19617"/>
                    <a:pt x="16932" y="19259"/>
                  </a:cubicBezTo>
                  <a:cubicBezTo>
                    <a:pt x="16751" y="18901"/>
                    <a:pt x="15800" y="18010"/>
                    <a:pt x="14709" y="18839"/>
                  </a:cubicBezTo>
                  <a:cubicBezTo>
                    <a:pt x="13618" y="19669"/>
                    <a:pt x="10937" y="21600"/>
                    <a:pt x="10937" y="21600"/>
                  </a:cubicBezTo>
                  <a:lnTo>
                    <a:pt x="2003" y="15153"/>
                  </a:lnTo>
                  <a:cubicBezTo>
                    <a:pt x="2003" y="15153"/>
                    <a:pt x="2003" y="14143"/>
                    <a:pt x="2003" y="13675"/>
                  </a:cubicBezTo>
                  <a:cubicBezTo>
                    <a:pt x="2003" y="13207"/>
                    <a:pt x="2140" y="12795"/>
                    <a:pt x="3018" y="12403"/>
                  </a:cubicBezTo>
                  <a:lnTo>
                    <a:pt x="0" y="9922"/>
                  </a:lnTo>
                  <a:lnTo>
                    <a:pt x="0" y="7833"/>
                  </a:lnTo>
                  <a:cubicBezTo>
                    <a:pt x="0" y="7833"/>
                    <a:pt x="3779" y="5066"/>
                    <a:pt x="3923" y="4953"/>
                  </a:cubicBezTo>
                  <a:cubicBezTo>
                    <a:pt x="4068" y="4842"/>
                    <a:pt x="4279" y="4849"/>
                    <a:pt x="4507" y="5156"/>
                  </a:cubicBezTo>
                  <a:cubicBezTo>
                    <a:pt x="4735" y="5464"/>
                    <a:pt x="5146" y="6260"/>
                    <a:pt x="5752" y="6463"/>
                  </a:cubicBezTo>
                  <a:cubicBezTo>
                    <a:pt x="6358" y="6666"/>
                    <a:pt x="6713" y="3791"/>
                    <a:pt x="6713" y="3791"/>
                  </a:cubicBezTo>
                  <a:cubicBezTo>
                    <a:pt x="6713" y="3791"/>
                    <a:pt x="6713" y="3296"/>
                    <a:pt x="6713" y="3104"/>
                  </a:cubicBezTo>
                  <a:cubicBezTo>
                    <a:pt x="6713" y="2912"/>
                    <a:pt x="6824" y="2842"/>
                    <a:pt x="6950" y="2755"/>
                  </a:cubicBezTo>
                  <a:cubicBezTo>
                    <a:pt x="7074" y="2667"/>
                    <a:pt x="10728" y="0"/>
                    <a:pt x="10728" y="0"/>
                  </a:cubicBezTo>
                  <a:cubicBezTo>
                    <a:pt x="10728" y="0"/>
                    <a:pt x="14540" y="2790"/>
                    <a:pt x="14683" y="2883"/>
                  </a:cubicBezTo>
                  <a:cubicBezTo>
                    <a:pt x="14827" y="2976"/>
                    <a:pt x="14869" y="3081"/>
                    <a:pt x="14869" y="3296"/>
                  </a:cubicBezTo>
                  <a:cubicBezTo>
                    <a:pt x="14869" y="3512"/>
                    <a:pt x="14869" y="6744"/>
                    <a:pt x="14869" y="6744"/>
                  </a:cubicBezTo>
                  <a:cubicBezTo>
                    <a:pt x="14869" y="6744"/>
                    <a:pt x="15976" y="6703"/>
                    <a:pt x="16476" y="6045"/>
                  </a:cubicBezTo>
                  <a:cubicBezTo>
                    <a:pt x="16976" y="5387"/>
                    <a:pt x="17258" y="4764"/>
                    <a:pt x="17420" y="4857"/>
                  </a:cubicBezTo>
                  <a:cubicBezTo>
                    <a:pt x="17583" y="4950"/>
                    <a:pt x="21593" y="7880"/>
                    <a:pt x="21593" y="7880"/>
                  </a:cubicBezTo>
                  <a:cubicBezTo>
                    <a:pt x="21593" y="7880"/>
                    <a:pt x="21600" y="13799"/>
                    <a:pt x="21600" y="13799"/>
                  </a:cubicBezTo>
                  <a:close/>
                </a:path>
              </a:pathLst>
            </a:custGeom>
            <a:solidFill>
              <a:schemeClr val="accent1"/>
            </a:solidFill>
            <a:ln w="12700" cap="flat">
              <a:noFill/>
              <a:miter lim="400000"/>
            </a:ln>
            <a:effectLst/>
          </p:spPr>
          <p:txBody>
            <a:bodyPr lIns="16592" tIns="16592" rIns="16592" bIns="16592"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6" name="Shape 10077"/>
            <p:cNvSpPr/>
            <p:nvPr/>
          </p:nvSpPr>
          <p:spPr>
            <a:xfrm>
              <a:off x="9857893" y="1960799"/>
              <a:ext cx="1890892" cy="1522337"/>
            </a:xfrm>
            <a:custGeom>
              <a:avLst/>
              <a:gdLst/>
              <a:ahLst/>
              <a:cxnLst>
                <a:cxn ang="0">
                  <a:pos x="wd2" y="hd2"/>
                </a:cxn>
                <a:cxn ang="5400000">
                  <a:pos x="wd2" y="hd2"/>
                </a:cxn>
                <a:cxn ang="10800000">
                  <a:pos x="wd2" y="hd2"/>
                </a:cxn>
                <a:cxn ang="16200000">
                  <a:pos x="wd2" y="hd2"/>
                </a:cxn>
              </a:cxnLst>
              <a:rect l="0" t="0" r="r" b="b"/>
              <a:pathLst>
                <a:path w="21600" h="21339" extrusionOk="0">
                  <a:moveTo>
                    <a:pt x="18576" y="19119"/>
                  </a:moveTo>
                  <a:cubicBezTo>
                    <a:pt x="17153" y="20944"/>
                    <a:pt x="14216" y="21268"/>
                    <a:pt x="13514" y="21320"/>
                  </a:cubicBezTo>
                  <a:lnTo>
                    <a:pt x="13514" y="21329"/>
                  </a:lnTo>
                  <a:cubicBezTo>
                    <a:pt x="13514" y="21329"/>
                    <a:pt x="17107" y="21201"/>
                    <a:pt x="18730" y="19119"/>
                  </a:cubicBezTo>
                  <a:cubicBezTo>
                    <a:pt x="20168" y="17275"/>
                    <a:pt x="21051" y="15521"/>
                    <a:pt x="21600" y="15349"/>
                  </a:cubicBezTo>
                  <a:cubicBezTo>
                    <a:pt x="21067" y="15175"/>
                    <a:pt x="20158" y="17092"/>
                    <a:pt x="18576" y="19119"/>
                  </a:cubicBezTo>
                  <a:close/>
                  <a:moveTo>
                    <a:pt x="12913" y="9118"/>
                  </a:moveTo>
                  <a:cubicBezTo>
                    <a:pt x="12447" y="8823"/>
                    <a:pt x="77" y="0"/>
                    <a:pt x="77" y="0"/>
                  </a:cubicBezTo>
                  <a:cubicBezTo>
                    <a:pt x="77" y="0"/>
                    <a:pt x="46" y="22"/>
                    <a:pt x="0" y="55"/>
                  </a:cubicBezTo>
                  <a:cubicBezTo>
                    <a:pt x="990" y="761"/>
                    <a:pt x="12314" y="8836"/>
                    <a:pt x="12760" y="9118"/>
                  </a:cubicBezTo>
                  <a:cubicBezTo>
                    <a:pt x="13182" y="9385"/>
                    <a:pt x="13331" y="9686"/>
                    <a:pt x="13355" y="10247"/>
                  </a:cubicBezTo>
                  <a:cubicBezTo>
                    <a:pt x="13318" y="10353"/>
                    <a:pt x="13173" y="10446"/>
                    <a:pt x="12620" y="10517"/>
                  </a:cubicBezTo>
                  <a:cubicBezTo>
                    <a:pt x="8587" y="10912"/>
                    <a:pt x="3743" y="15001"/>
                    <a:pt x="6075" y="18300"/>
                  </a:cubicBezTo>
                  <a:cubicBezTo>
                    <a:pt x="8407" y="21600"/>
                    <a:pt x="13355" y="21334"/>
                    <a:pt x="13355" y="21334"/>
                  </a:cubicBezTo>
                  <a:lnTo>
                    <a:pt x="13361" y="21327"/>
                  </a:lnTo>
                  <a:cubicBezTo>
                    <a:pt x="13361" y="21327"/>
                    <a:pt x="13361" y="21329"/>
                    <a:pt x="13361" y="21329"/>
                  </a:cubicBezTo>
                  <a:cubicBezTo>
                    <a:pt x="13361" y="21329"/>
                    <a:pt x="13416" y="21327"/>
                    <a:pt x="13514" y="21320"/>
                  </a:cubicBezTo>
                  <a:lnTo>
                    <a:pt x="13514" y="10425"/>
                  </a:lnTo>
                  <a:cubicBezTo>
                    <a:pt x="13514" y="9744"/>
                    <a:pt x="13379" y="9412"/>
                    <a:pt x="12913" y="9118"/>
                  </a:cubicBezTo>
                  <a:close/>
                </a:path>
              </a:pathLst>
            </a:custGeom>
            <a:solidFill>
              <a:srgbClr val="313B45">
                <a:alpha val="75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7" name="Shape 10078"/>
            <p:cNvSpPr/>
            <p:nvPr/>
          </p:nvSpPr>
          <p:spPr>
            <a:xfrm>
              <a:off x="6805805" y="1960799"/>
              <a:ext cx="3052088" cy="1774891"/>
            </a:xfrm>
            <a:custGeom>
              <a:avLst/>
              <a:gdLst/>
              <a:ahLst/>
              <a:cxnLst>
                <a:cxn ang="0">
                  <a:pos x="wd2" y="hd2"/>
                </a:cxn>
                <a:cxn ang="5400000">
                  <a:pos x="wd2" y="hd2"/>
                </a:cxn>
                <a:cxn ang="10800000">
                  <a:pos x="wd2" y="hd2"/>
                </a:cxn>
                <a:cxn ang="16200000">
                  <a:pos x="wd2" y="hd2"/>
                </a:cxn>
              </a:cxnLst>
              <a:rect l="0" t="0" r="r" b="b"/>
              <a:pathLst>
                <a:path w="21600" h="21600" extrusionOk="0">
                  <a:moveTo>
                    <a:pt x="0" y="21506"/>
                  </a:moveTo>
                  <a:cubicBezTo>
                    <a:pt x="26" y="21532"/>
                    <a:pt x="58" y="21564"/>
                    <a:pt x="94" y="21600"/>
                  </a:cubicBezTo>
                  <a:lnTo>
                    <a:pt x="94" y="21508"/>
                  </a:lnTo>
                  <a:cubicBezTo>
                    <a:pt x="94" y="21508"/>
                    <a:pt x="7686" y="13909"/>
                    <a:pt x="7976" y="13602"/>
                  </a:cubicBezTo>
                  <a:cubicBezTo>
                    <a:pt x="8071" y="13502"/>
                    <a:pt x="8181" y="13442"/>
                    <a:pt x="8300" y="13428"/>
                  </a:cubicBezTo>
                  <a:cubicBezTo>
                    <a:pt x="8143" y="13410"/>
                    <a:pt x="8000" y="13476"/>
                    <a:pt x="7881" y="13602"/>
                  </a:cubicBezTo>
                  <a:cubicBezTo>
                    <a:pt x="7591" y="13908"/>
                    <a:pt x="23" y="21483"/>
                    <a:pt x="0" y="21506"/>
                  </a:cubicBezTo>
                  <a:close/>
                  <a:moveTo>
                    <a:pt x="14056" y="7564"/>
                  </a:moveTo>
                  <a:cubicBezTo>
                    <a:pt x="14295" y="7335"/>
                    <a:pt x="21000" y="646"/>
                    <a:pt x="21600" y="48"/>
                  </a:cubicBezTo>
                  <a:cubicBezTo>
                    <a:pt x="21572" y="20"/>
                    <a:pt x="21553" y="0"/>
                    <a:pt x="21553" y="0"/>
                  </a:cubicBezTo>
                  <a:cubicBezTo>
                    <a:pt x="21553" y="0"/>
                    <a:pt x="14212" y="7324"/>
                    <a:pt x="13961" y="7564"/>
                  </a:cubicBezTo>
                  <a:cubicBezTo>
                    <a:pt x="13740" y="7774"/>
                    <a:pt x="13541" y="7949"/>
                    <a:pt x="13496" y="8346"/>
                  </a:cubicBezTo>
                  <a:cubicBezTo>
                    <a:pt x="13506" y="8431"/>
                    <a:pt x="13532" y="8517"/>
                    <a:pt x="13581" y="8598"/>
                  </a:cubicBezTo>
                  <a:lnTo>
                    <a:pt x="13581" y="8523"/>
                  </a:lnTo>
                  <a:cubicBezTo>
                    <a:pt x="13581" y="7995"/>
                    <a:pt x="13804" y="7803"/>
                    <a:pt x="14056" y="7564"/>
                  </a:cubicBezTo>
                  <a:close/>
                  <a:moveTo>
                    <a:pt x="13863" y="8843"/>
                  </a:moveTo>
                  <a:cubicBezTo>
                    <a:pt x="13726" y="8779"/>
                    <a:pt x="13638" y="8693"/>
                    <a:pt x="13581" y="8598"/>
                  </a:cubicBezTo>
                  <a:cubicBezTo>
                    <a:pt x="13581" y="9167"/>
                    <a:pt x="13581" y="10410"/>
                    <a:pt x="13581" y="10410"/>
                  </a:cubicBezTo>
                  <a:cubicBezTo>
                    <a:pt x="13581" y="10410"/>
                    <a:pt x="12867" y="18303"/>
                    <a:pt x="11650" y="17747"/>
                  </a:cubicBezTo>
                  <a:cubicBezTo>
                    <a:pt x="10433" y="17190"/>
                    <a:pt x="9606" y="15002"/>
                    <a:pt x="9149" y="14158"/>
                  </a:cubicBezTo>
                  <a:cubicBezTo>
                    <a:pt x="8840" y="13589"/>
                    <a:pt x="8548" y="13400"/>
                    <a:pt x="8300" y="13428"/>
                  </a:cubicBezTo>
                  <a:cubicBezTo>
                    <a:pt x="8526" y="13455"/>
                    <a:pt x="8784" y="13661"/>
                    <a:pt x="9053" y="14158"/>
                  </a:cubicBezTo>
                  <a:cubicBezTo>
                    <a:pt x="9511" y="15002"/>
                    <a:pt x="10338" y="17190"/>
                    <a:pt x="11554" y="17747"/>
                  </a:cubicBezTo>
                  <a:cubicBezTo>
                    <a:pt x="11582" y="17760"/>
                    <a:pt x="11610" y="17763"/>
                    <a:pt x="11637" y="17767"/>
                  </a:cubicBezTo>
                  <a:cubicBezTo>
                    <a:pt x="12126" y="18024"/>
                    <a:pt x="12940" y="18293"/>
                    <a:pt x="14219" y="18293"/>
                  </a:cubicBezTo>
                  <a:cubicBezTo>
                    <a:pt x="16661" y="18293"/>
                    <a:pt x="19215" y="15379"/>
                    <a:pt x="18336" y="12825"/>
                  </a:cubicBezTo>
                  <a:cubicBezTo>
                    <a:pt x="17456" y="10270"/>
                    <a:pt x="14449" y="9119"/>
                    <a:pt x="13863" y="8843"/>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8" name="Shape 10079"/>
            <p:cNvSpPr/>
            <p:nvPr/>
          </p:nvSpPr>
          <p:spPr>
            <a:xfrm>
              <a:off x="6819838" y="3055198"/>
              <a:ext cx="6132241" cy="3781289"/>
            </a:xfrm>
            <a:custGeom>
              <a:avLst/>
              <a:gdLst/>
              <a:ahLst/>
              <a:cxnLst>
                <a:cxn ang="0">
                  <a:pos x="wd2" y="hd2"/>
                </a:cxn>
                <a:cxn ang="5400000">
                  <a:pos x="wd2" y="hd2"/>
                </a:cxn>
                <a:cxn ang="10800000">
                  <a:pos x="wd2" y="hd2"/>
                </a:cxn>
                <a:cxn ang="16200000">
                  <a:pos x="wd2" y="hd2"/>
                </a:cxn>
              </a:cxnLst>
              <a:rect l="0" t="0" r="r" b="b"/>
              <a:pathLst>
                <a:path w="21600" h="21597" extrusionOk="0">
                  <a:moveTo>
                    <a:pt x="3018" y="9740"/>
                  </a:moveTo>
                  <a:lnTo>
                    <a:pt x="3001" y="9723"/>
                  </a:lnTo>
                  <a:cubicBezTo>
                    <a:pt x="2985" y="9730"/>
                    <a:pt x="2973" y="9735"/>
                    <a:pt x="2968" y="9737"/>
                  </a:cubicBezTo>
                  <a:lnTo>
                    <a:pt x="2970" y="9740"/>
                  </a:lnTo>
                  <a:cubicBezTo>
                    <a:pt x="2238" y="10161"/>
                    <a:pt x="2022" y="10601"/>
                    <a:pt x="1971" y="11085"/>
                  </a:cubicBezTo>
                  <a:cubicBezTo>
                    <a:pt x="1966" y="11186"/>
                    <a:pt x="1973" y="11306"/>
                    <a:pt x="2003" y="11431"/>
                  </a:cubicBezTo>
                  <a:lnTo>
                    <a:pt x="2003" y="11380"/>
                  </a:lnTo>
                  <a:cubicBezTo>
                    <a:pt x="2003" y="10776"/>
                    <a:pt x="2140" y="10245"/>
                    <a:pt x="3018" y="9740"/>
                  </a:cubicBezTo>
                  <a:close/>
                  <a:moveTo>
                    <a:pt x="21593" y="3908"/>
                  </a:moveTo>
                  <a:cubicBezTo>
                    <a:pt x="21593" y="3908"/>
                    <a:pt x="17583" y="131"/>
                    <a:pt x="17420" y="11"/>
                  </a:cubicBezTo>
                  <a:cubicBezTo>
                    <a:pt x="17402" y="-3"/>
                    <a:pt x="17382" y="-3"/>
                    <a:pt x="17360" y="6"/>
                  </a:cubicBezTo>
                  <a:cubicBezTo>
                    <a:pt x="17364" y="8"/>
                    <a:pt x="17369" y="8"/>
                    <a:pt x="17373" y="11"/>
                  </a:cubicBezTo>
                  <a:cubicBezTo>
                    <a:pt x="17535" y="131"/>
                    <a:pt x="21546" y="3908"/>
                    <a:pt x="21546" y="3908"/>
                  </a:cubicBezTo>
                  <a:lnTo>
                    <a:pt x="21546" y="3920"/>
                  </a:lnTo>
                  <a:cubicBezTo>
                    <a:pt x="20855" y="4574"/>
                    <a:pt x="18389" y="6907"/>
                    <a:pt x="18203" y="7046"/>
                  </a:cubicBezTo>
                  <a:cubicBezTo>
                    <a:pt x="17986" y="7208"/>
                    <a:pt x="17403" y="7641"/>
                    <a:pt x="17303" y="8335"/>
                  </a:cubicBezTo>
                  <a:cubicBezTo>
                    <a:pt x="17203" y="9028"/>
                    <a:pt x="18081" y="9722"/>
                    <a:pt x="18798" y="9848"/>
                  </a:cubicBezTo>
                  <a:cubicBezTo>
                    <a:pt x="19515" y="9974"/>
                    <a:pt x="19876" y="10695"/>
                    <a:pt x="19676" y="11362"/>
                  </a:cubicBezTo>
                  <a:cubicBezTo>
                    <a:pt x="19476" y="12029"/>
                    <a:pt x="18653" y="12578"/>
                    <a:pt x="17820" y="12092"/>
                  </a:cubicBezTo>
                  <a:cubicBezTo>
                    <a:pt x="16986" y="11605"/>
                    <a:pt x="17069" y="10803"/>
                    <a:pt x="16419" y="10263"/>
                  </a:cubicBezTo>
                  <a:cubicBezTo>
                    <a:pt x="15769" y="9722"/>
                    <a:pt x="15085" y="10046"/>
                    <a:pt x="14652" y="10425"/>
                  </a:cubicBezTo>
                  <a:cubicBezTo>
                    <a:pt x="14218" y="10803"/>
                    <a:pt x="10862" y="13993"/>
                    <a:pt x="10862" y="13993"/>
                  </a:cubicBezTo>
                  <a:cubicBezTo>
                    <a:pt x="10862" y="13993"/>
                    <a:pt x="7022" y="10335"/>
                    <a:pt x="6527" y="9974"/>
                  </a:cubicBezTo>
                  <a:cubicBezTo>
                    <a:pt x="6032" y="9614"/>
                    <a:pt x="5110" y="9884"/>
                    <a:pt x="4749" y="10857"/>
                  </a:cubicBezTo>
                  <a:cubicBezTo>
                    <a:pt x="4387" y="11830"/>
                    <a:pt x="3898" y="12497"/>
                    <a:pt x="2865" y="12218"/>
                  </a:cubicBezTo>
                  <a:cubicBezTo>
                    <a:pt x="2295" y="12064"/>
                    <a:pt x="2077" y="11733"/>
                    <a:pt x="2003" y="11431"/>
                  </a:cubicBezTo>
                  <a:cubicBezTo>
                    <a:pt x="2003" y="12053"/>
                    <a:pt x="2003" y="13285"/>
                    <a:pt x="2003" y="13285"/>
                  </a:cubicBezTo>
                  <a:lnTo>
                    <a:pt x="10937" y="21597"/>
                  </a:lnTo>
                  <a:cubicBezTo>
                    <a:pt x="10937" y="21597"/>
                    <a:pt x="13618" y="19108"/>
                    <a:pt x="14709" y="18038"/>
                  </a:cubicBezTo>
                  <a:cubicBezTo>
                    <a:pt x="15800" y="16968"/>
                    <a:pt x="16751" y="18117"/>
                    <a:pt x="16932" y="18579"/>
                  </a:cubicBezTo>
                  <a:cubicBezTo>
                    <a:pt x="17112" y="19040"/>
                    <a:pt x="17766" y="19975"/>
                    <a:pt x="18509" y="19941"/>
                  </a:cubicBezTo>
                  <a:cubicBezTo>
                    <a:pt x="19252" y="19908"/>
                    <a:pt x="19787" y="19142"/>
                    <a:pt x="19787" y="18421"/>
                  </a:cubicBezTo>
                  <a:cubicBezTo>
                    <a:pt x="19787" y="17700"/>
                    <a:pt x="19787" y="13218"/>
                    <a:pt x="19787" y="13218"/>
                  </a:cubicBezTo>
                  <a:lnTo>
                    <a:pt x="21600" y="11540"/>
                  </a:lnTo>
                  <a:cubicBezTo>
                    <a:pt x="21600" y="11540"/>
                    <a:pt x="21593" y="3908"/>
                    <a:pt x="21593" y="3908"/>
                  </a:cubicBezTo>
                  <a:close/>
                  <a:moveTo>
                    <a:pt x="4372" y="8320"/>
                  </a:moveTo>
                  <a:cubicBezTo>
                    <a:pt x="4264" y="7793"/>
                    <a:pt x="3852" y="7497"/>
                    <a:pt x="3574" y="7239"/>
                  </a:cubicBezTo>
                  <a:cubicBezTo>
                    <a:pt x="3323" y="7007"/>
                    <a:pt x="546" y="4403"/>
                    <a:pt x="0" y="3891"/>
                  </a:cubicBezTo>
                  <a:lnTo>
                    <a:pt x="0" y="6542"/>
                  </a:lnTo>
                  <a:lnTo>
                    <a:pt x="3001" y="9723"/>
                  </a:lnTo>
                  <a:cubicBezTo>
                    <a:pt x="3119" y="9672"/>
                    <a:pt x="3490" y="9518"/>
                    <a:pt x="3705" y="9485"/>
                  </a:cubicBezTo>
                  <a:cubicBezTo>
                    <a:pt x="3963" y="9447"/>
                    <a:pt x="4499" y="9080"/>
                    <a:pt x="4372" y="8320"/>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9" name="Shape 10080"/>
            <p:cNvSpPr/>
            <p:nvPr/>
          </p:nvSpPr>
          <p:spPr>
            <a:xfrm>
              <a:off x="3434477" y="0"/>
              <a:ext cx="6107683" cy="4261843"/>
            </a:xfrm>
            <a:custGeom>
              <a:avLst/>
              <a:gdLst/>
              <a:ahLst/>
              <a:cxnLst>
                <a:cxn ang="0">
                  <a:pos x="wd2" y="hd2"/>
                </a:cxn>
                <a:cxn ang="5400000">
                  <a:pos x="wd2" y="hd2"/>
                </a:cxn>
                <a:cxn ang="10800000">
                  <a:pos x="wd2" y="hd2"/>
                </a:cxn>
                <a:cxn ang="16200000">
                  <a:pos x="wd2" y="hd2"/>
                </a:cxn>
              </a:cxnLst>
              <a:rect l="0" t="0" r="r" b="b"/>
              <a:pathLst>
                <a:path w="21600" h="21600" extrusionOk="0">
                  <a:moveTo>
                    <a:pt x="18914" y="13073"/>
                  </a:moveTo>
                  <a:cubicBezTo>
                    <a:pt x="18994" y="13009"/>
                    <a:pt x="20509" y="11750"/>
                    <a:pt x="21600" y="10843"/>
                  </a:cubicBezTo>
                  <a:lnTo>
                    <a:pt x="21600" y="9033"/>
                  </a:lnTo>
                  <a:lnTo>
                    <a:pt x="19753" y="7515"/>
                  </a:lnTo>
                  <a:cubicBezTo>
                    <a:pt x="19753" y="7515"/>
                    <a:pt x="19753" y="3845"/>
                    <a:pt x="19753" y="3150"/>
                  </a:cubicBezTo>
                  <a:cubicBezTo>
                    <a:pt x="19753" y="2454"/>
                    <a:pt x="19670" y="1607"/>
                    <a:pt x="18531" y="1631"/>
                  </a:cubicBezTo>
                  <a:cubicBezTo>
                    <a:pt x="17393" y="1655"/>
                    <a:pt x="17098" y="2486"/>
                    <a:pt x="16780" y="3142"/>
                  </a:cubicBezTo>
                  <a:cubicBezTo>
                    <a:pt x="16389" y="3893"/>
                    <a:pt x="15295" y="3693"/>
                    <a:pt x="14905" y="3453"/>
                  </a:cubicBezTo>
                  <a:cubicBezTo>
                    <a:pt x="14514" y="3214"/>
                    <a:pt x="10754" y="0"/>
                    <a:pt x="10754" y="0"/>
                  </a:cubicBezTo>
                  <a:cubicBezTo>
                    <a:pt x="10754" y="0"/>
                    <a:pt x="6854" y="3277"/>
                    <a:pt x="6782" y="3342"/>
                  </a:cubicBezTo>
                  <a:cubicBezTo>
                    <a:pt x="6709" y="3406"/>
                    <a:pt x="6692" y="3478"/>
                    <a:pt x="6692" y="3741"/>
                  </a:cubicBezTo>
                  <a:cubicBezTo>
                    <a:pt x="6692" y="4005"/>
                    <a:pt x="6692" y="7682"/>
                    <a:pt x="6692" y="7682"/>
                  </a:cubicBezTo>
                  <a:cubicBezTo>
                    <a:pt x="5309" y="7674"/>
                    <a:pt x="4840" y="6475"/>
                    <a:pt x="4550" y="5988"/>
                  </a:cubicBezTo>
                  <a:cubicBezTo>
                    <a:pt x="4260" y="5500"/>
                    <a:pt x="4042" y="5596"/>
                    <a:pt x="3869" y="5732"/>
                  </a:cubicBezTo>
                  <a:cubicBezTo>
                    <a:pt x="3696" y="5868"/>
                    <a:pt x="0" y="8909"/>
                    <a:pt x="0" y="8909"/>
                  </a:cubicBezTo>
                  <a:lnTo>
                    <a:pt x="0" y="13626"/>
                  </a:lnTo>
                  <a:lnTo>
                    <a:pt x="10057" y="21600"/>
                  </a:lnTo>
                  <a:lnTo>
                    <a:pt x="11937" y="21148"/>
                  </a:lnTo>
                  <a:lnTo>
                    <a:pt x="11937" y="18882"/>
                  </a:lnTo>
                  <a:cubicBezTo>
                    <a:pt x="11937" y="18882"/>
                    <a:pt x="15731" y="15716"/>
                    <a:pt x="15876" y="15588"/>
                  </a:cubicBezTo>
                  <a:cubicBezTo>
                    <a:pt x="16021" y="15460"/>
                    <a:pt x="16233" y="15469"/>
                    <a:pt x="16462" y="15820"/>
                  </a:cubicBezTo>
                  <a:cubicBezTo>
                    <a:pt x="16630" y="16079"/>
                    <a:pt x="16899" y="16642"/>
                    <a:pt x="17272" y="17013"/>
                  </a:cubicBezTo>
                  <a:cubicBezTo>
                    <a:pt x="17274" y="17030"/>
                    <a:pt x="17276" y="17047"/>
                    <a:pt x="17279" y="17065"/>
                  </a:cubicBezTo>
                  <a:cubicBezTo>
                    <a:pt x="17398" y="17173"/>
                    <a:pt x="17525" y="17262"/>
                    <a:pt x="17664" y="17315"/>
                  </a:cubicBezTo>
                  <a:cubicBezTo>
                    <a:pt x="17678" y="17321"/>
                    <a:pt x="17691" y="17322"/>
                    <a:pt x="17705" y="17324"/>
                  </a:cubicBezTo>
                  <a:cubicBezTo>
                    <a:pt x="17949" y="17431"/>
                    <a:pt x="18356" y="17543"/>
                    <a:pt x="18995" y="17543"/>
                  </a:cubicBezTo>
                  <a:cubicBezTo>
                    <a:pt x="19266" y="17543"/>
                    <a:pt x="19539" y="17483"/>
                    <a:pt x="19796" y="17378"/>
                  </a:cubicBezTo>
                  <a:lnTo>
                    <a:pt x="19796" y="15732"/>
                  </a:lnTo>
                  <a:cubicBezTo>
                    <a:pt x="20070" y="15174"/>
                    <a:pt x="19461" y="14566"/>
                    <a:pt x="18894" y="14301"/>
                  </a:cubicBezTo>
                  <a:cubicBezTo>
                    <a:pt x="18821" y="14268"/>
                    <a:pt x="18749" y="14235"/>
                    <a:pt x="18677" y="14203"/>
                  </a:cubicBezTo>
                  <a:lnTo>
                    <a:pt x="18677" y="13473"/>
                  </a:lnTo>
                  <a:cubicBezTo>
                    <a:pt x="18677" y="13253"/>
                    <a:pt x="18788" y="13173"/>
                    <a:pt x="18914" y="13073"/>
                  </a:cubicBezTo>
                  <a:close/>
                </a:path>
              </a:pathLst>
            </a:custGeom>
            <a:solidFill>
              <a:srgbClr val="445362"/>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0" name="Shape 10081"/>
            <p:cNvSpPr/>
            <p:nvPr/>
          </p:nvSpPr>
          <p:spPr>
            <a:xfrm>
              <a:off x="8275720" y="561230"/>
              <a:ext cx="740218" cy="922523"/>
            </a:xfrm>
            <a:custGeom>
              <a:avLst/>
              <a:gdLst/>
              <a:ahLst/>
              <a:cxnLst>
                <a:cxn ang="0">
                  <a:pos x="wd2" y="hd2"/>
                </a:cxn>
                <a:cxn ang="5400000">
                  <a:pos x="wd2" y="hd2"/>
                </a:cxn>
                <a:cxn ang="10800000">
                  <a:pos x="wd2" y="hd2"/>
                </a:cxn>
                <a:cxn ang="16200000">
                  <a:pos x="wd2" y="hd2"/>
                </a:cxn>
              </a:cxnLst>
              <a:rect l="0" t="0" r="r" b="b"/>
              <a:pathLst>
                <a:path w="20053" h="21600" extrusionOk="0">
                  <a:moveTo>
                    <a:pt x="1841" y="12383"/>
                  </a:moveTo>
                  <a:cubicBezTo>
                    <a:pt x="3603" y="13570"/>
                    <a:pt x="19665" y="21411"/>
                    <a:pt x="20053" y="21600"/>
                  </a:cubicBezTo>
                  <a:lnTo>
                    <a:pt x="20053" y="1432"/>
                  </a:lnTo>
                  <a:cubicBezTo>
                    <a:pt x="20053" y="965"/>
                    <a:pt x="20035" y="483"/>
                    <a:pt x="19985" y="0"/>
                  </a:cubicBezTo>
                  <a:cubicBezTo>
                    <a:pt x="19764" y="1965"/>
                    <a:pt x="17758" y="3186"/>
                    <a:pt x="15644" y="3636"/>
                  </a:cubicBezTo>
                  <a:cubicBezTo>
                    <a:pt x="12898" y="4223"/>
                    <a:pt x="6942" y="5484"/>
                    <a:pt x="2697" y="7056"/>
                  </a:cubicBezTo>
                  <a:cubicBezTo>
                    <a:pt x="-1547" y="8626"/>
                    <a:pt x="58" y="11182"/>
                    <a:pt x="1841" y="12383"/>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1" name="Shape 10082"/>
            <p:cNvSpPr/>
            <p:nvPr/>
          </p:nvSpPr>
          <p:spPr>
            <a:xfrm>
              <a:off x="3434477" y="1760860"/>
              <a:ext cx="5599003" cy="2504490"/>
            </a:xfrm>
            <a:custGeom>
              <a:avLst/>
              <a:gdLst/>
              <a:ahLst/>
              <a:cxnLst>
                <a:cxn ang="0">
                  <a:pos x="wd2" y="hd2"/>
                </a:cxn>
                <a:cxn ang="5400000">
                  <a:pos x="wd2" y="hd2"/>
                </a:cxn>
                <a:cxn ang="10800000">
                  <a:pos x="wd2" y="hd2"/>
                </a:cxn>
                <a:cxn ang="16200000">
                  <a:pos x="wd2" y="hd2"/>
                </a:cxn>
              </a:cxnLst>
              <a:rect l="0" t="0" r="r" b="b"/>
              <a:pathLst>
                <a:path w="21600" h="21600" extrusionOk="0">
                  <a:moveTo>
                    <a:pt x="21133" y="12347"/>
                  </a:moveTo>
                  <a:cubicBezTo>
                    <a:pt x="20007" y="13436"/>
                    <a:pt x="19167" y="12551"/>
                    <a:pt x="19014" y="12075"/>
                  </a:cubicBezTo>
                  <a:cubicBezTo>
                    <a:pt x="18862" y="11599"/>
                    <a:pt x="18509" y="10469"/>
                    <a:pt x="17894" y="9776"/>
                  </a:cubicBezTo>
                  <a:cubicBezTo>
                    <a:pt x="17279" y="9082"/>
                    <a:pt x="16573" y="9368"/>
                    <a:pt x="15922" y="10170"/>
                  </a:cubicBezTo>
                  <a:cubicBezTo>
                    <a:pt x="15271" y="10973"/>
                    <a:pt x="11871" y="15499"/>
                    <a:pt x="11871" y="15499"/>
                  </a:cubicBezTo>
                  <a:cubicBezTo>
                    <a:pt x="11871" y="15499"/>
                    <a:pt x="7427" y="9751"/>
                    <a:pt x="7351" y="9615"/>
                  </a:cubicBezTo>
                  <a:cubicBezTo>
                    <a:pt x="7275" y="9478"/>
                    <a:pt x="7325" y="9354"/>
                    <a:pt x="7412" y="9297"/>
                  </a:cubicBezTo>
                  <a:cubicBezTo>
                    <a:pt x="7498" y="9240"/>
                    <a:pt x="8756" y="8413"/>
                    <a:pt x="9091" y="8186"/>
                  </a:cubicBezTo>
                  <a:cubicBezTo>
                    <a:pt x="9426" y="7959"/>
                    <a:pt x="10364" y="6814"/>
                    <a:pt x="10055" y="4853"/>
                  </a:cubicBezTo>
                  <a:cubicBezTo>
                    <a:pt x="9745" y="2891"/>
                    <a:pt x="7894" y="1882"/>
                    <a:pt x="6605" y="2891"/>
                  </a:cubicBezTo>
                  <a:cubicBezTo>
                    <a:pt x="5316" y="3900"/>
                    <a:pt x="5002" y="5272"/>
                    <a:pt x="4982" y="5635"/>
                  </a:cubicBezTo>
                  <a:cubicBezTo>
                    <a:pt x="4961" y="5998"/>
                    <a:pt x="4637" y="6088"/>
                    <a:pt x="4408" y="5805"/>
                  </a:cubicBezTo>
                  <a:cubicBezTo>
                    <a:pt x="4197" y="5543"/>
                    <a:pt x="547" y="723"/>
                    <a:pt x="0" y="0"/>
                  </a:cubicBezTo>
                  <a:lnTo>
                    <a:pt x="0" y="8027"/>
                  </a:lnTo>
                  <a:lnTo>
                    <a:pt x="10973" y="21600"/>
                  </a:lnTo>
                  <a:lnTo>
                    <a:pt x="13024" y="20830"/>
                  </a:lnTo>
                  <a:lnTo>
                    <a:pt x="13024" y="16974"/>
                  </a:lnTo>
                  <a:cubicBezTo>
                    <a:pt x="13024" y="16974"/>
                    <a:pt x="17164" y="11586"/>
                    <a:pt x="17322" y="11367"/>
                  </a:cubicBezTo>
                  <a:cubicBezTo>
                    <a:pt x="17480" y="11150"/>
                    <a:pt x="17712" y="11164"/>
                    <a:pt x="17961" y="11762"/>
                  </a:cubicBezTo>
                  <a:cubicBezTo>
                    <a:pt x="18145" y="12204"/>
                    <a:pt x="18439" y="13160"/>
                    <a:pt x="18845" y="13792"/>
                  </a:cubicBezTo>
                  <a:cubicBezTo>
                    <a:pt x="18848" y="13822"/>
                    <a:pt x="18850" y="13851"/>
                    <a:pt x="18854" y="13881"/>
                  </a:cubicBezTo>
                  <a:cubicBezTo>
                    <a:pt x="18983" y="14065"/>
                    <a:pt x="19122" y="14217"/>
                    <a:pt x="19273" y="14307"/>
                  </a:cubicBezTo>
                  <a:cubicBezTo>
                    <a:pt x="19288" y="14316"/>
                    <a:pt x="19303" y="14318"/>
                    <a:pt x="19318" y="14321"/>
                  </a:cubicBezTo>
                  <a:cubicBezTo>
                    <a:pt x="19585" y="14503"/>
                    <a:pt x="20029" y="14694"/>
                    <a:pt x="20726" y="14694"/>
                  </a:cubicBezTo>
                  <a:cubicBezTo>
                    <a:pt x="21021" y="14694"/>
                    <a:pt x="21320" y="14592"/>
                    <a:pt x="21600" y="14414"/>
                  </a:cubicBezTo>
                  <a:lnTo>
                    <a:pt x="21600" y="11612"/>
                  </a:lnTo>
                  <a:cubicBezTo>
                    <a:pt x="21520" y="11867"/>
                    <a:pt x="21371" y="12117"/>
                    <a:pt x="21133" y="12347"/>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2" name="Shape 10083"/>
            <p:cNvSpPr/>
            <p:nvPr/>
          </p:nvSpPr>
          <p:spPr>
            <a:xfrm>
              <a:off x="5325367" y="659446"/>
              <a:ext cx="712155" cy="855876"/>
            </a:xfrm>
            <a:custGeom>
              <a:avLst/>
              <a:gdLst/>
              <a:ahLst/>
              <a:cxnLst>
                <a:cxn ang="0">
                  <a:pos x="wd2" y="hd2"/>
                </a:cxn>
                <a:cxn ang="5400000">
                  <a:pos x="wd2" y="hd2"/>
                </a:cxn>
                <a:cxn ang="10800000">
                  <a:pos x="wd2" y="hd2"/>
                </a:cxn>
                <a:cxn ang="16200000">
                  <a:pos x="wd2" y="hd2"/>
                </a:cxn>
              </a:cxnLst>
              <a:rect l="0" t="0" r="r" b="b"/>
              <a:pathLst>
                <a:path w="19679" h="21600" extrusionOk="0">
                  <a:moveTo>
                    <a:pt x="19169" y="10227"/>
                  </a:moveTo>
                  <a:cubicBezTo>
                    <a:pt x="16738" y="5193"/>
                    <a:pt x="1899" y="1818"/>
                    <a:pt x="690" y="1346"/>
                  </a:cubicBezTo>
                  <a:cubicBezTo>
                    <a:pt x="185" y="1150"/>
                    <a:pt x="88" y="868"/>
                    <a:pt x="144" y="607"/>
                  </a:cubicBezTo>
                  <a:cubicBezTo>
                    <a:pt x="248" y="324"/>
                    <a:pt x="420" y="156"/>
                    <a:pt x="698" y="0"/>
                  </a:cubicBezTo>
                  <a:cubicBezTo>
                    <a:pt x="131" y="319"/>
                    <a:pt x="0" y="677"/>
                    <a:pt x="0" y="1991"/>
                  </a:cubicBezTo>
                  <a:lnTo>
                    <a:pt x="0" y="21600"/>
                  </a:lnTo>
                  <a:cubicBezTo>
                    <a:pt x="195" y="21600"/>
                    <a:pt x="1787" y="21589"/>
                    <a:pt x="4587" y="21349"/>
                  </a:cubicBezTo>
                  <a:cubicBezTo>
                    <a:pt x="15118" y="19870"/>
                    <a:pt x="21600" y="15263"/>
                    <a:pt x="19169" y="10227"/>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3" name="Shape 10084"/>
            <p:cNvSpPr/>
            <p:nvPr/>
          </p:nvSpPr>
          <p:spPr>
            <a:xfrm>
              <a:off x="8331850" y="1785415"/>
              <a:ext cx="1206803" cy="1017230"/>
            </a:xfrm>
            <a:custGeom>
              <a:avLst/>
              <a:gdLst/>
              <a:ahLst/>
              <a:cxnLst>
                <a:cxn ang="0">
                  <a:pos x="wd2" y="hd2"/>
                </a:cxn>
                <a:cxn ang="5400000">
                  <a:pos x="wd2" y="hd2"/>
                </a:cxn>
                <a:cxn ang="10800000">
                  <a:pos x="wd2" y="hd2"/>
                </a:cxn>
                <a:cxn ang="16200000">
                  <a:pos x="wd2" y="hd2"/>
                </a:cxn>
              </a:cxnLst>
              <a:rect l="0" t="0" r="r" b="b"/>
              <a:pathLst>
                <a:path w="21146" h="21600" extrusionOk="0">
                  <a:moveTo>
                    <a:pt x="7847" y="16857"/>
                  </a:moveTo>
                  <a:cubicBezTo>
                    <a:pt x="8242" y="16591"/>
                    <a:pt x="15744" y="11305"/>
                    <a:pt x="21146" y="7498"/>
                  </a:cubicBezTo>
                  <a:lnTo>
                    <a:pt x="21146" y="0"/>
                  </a:lnTo>
                  <a:cubicBezTo>
                    <a:pt x="18644" y="1799"/>
                    <a:pt x="5531" y="11229"/>
                    <a:pt x="3883" y="12351"/>
                  </a:cubicBezTo>
                  <a:cubicBezTo>
                    <a:pt x="2060" y="13592"/>
                    <a:pt x="-454" y="15035"/>
                    <a:pt x="71" y="17350"/>
                  </a:cubicBezTo>
                  <a:cubicBezTo>
                    <a:pt x="543" y="19431"/>
                    <a:pt x="3493" y="20400"/>
                    <a:pt x="6673" y="21600"/>
                  </a:cubicBezTo>
                  <a:lnTo>
                    <a:pt x="6673" y="18535"/>
                  </a:lnTo>
                  <a:cubicBezTo>
                    <a:pt x="6673" y="17612"/>
                    <a:pt x="7225" y="17276"/>
                    <a:pt x="7847" y="16857"/>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4" name="Shape 10085"/>
            <p:cNvSpPr/>
            <p:nvPr/>
          </p:nvSpPr>
          <p:spPr>
            <a:xfrm>
              <a:off x="0" y="1876615"/>
              <a:ext cx="6111192" cy="4882703"/>
            </a:xfrm>
            <a:custGeom>
              <a:avLst/>
              <a:gdLst/>
              <a:ahLst/>
              <a:cxnLst>
                <a:cxn ang="0">
                  <a:pos x="wd2" y="hd2"/>
                </a:cxn>
                <a:cxn ang="5400000">
                  <a:pos x="wd2" y="hd2"/>
                </a:cxn>
                <a:cxn ang="10800000">
                  <a:pos x="wd2" y="hd2"/>
                </a:cxn>
                <a:cxn ang="16200000">
                  <a:pos x="wd2" y="hd2"/>
                </a:cxn>
              </a:cxnLst>
              <a:rect l="0" t="0" r="r" b="b"/>
              <a:pathLst>
                <a:path w="21600" h="21600" extrusionOk="0">
                  <a:moveTo>
                    <a:pt x="19720" y="2234"/>
                  </a:moveTo>
                  <a:cubicBezTo>
                    <a:pt x="19723" y="2251"/>
                    <a:pt x="19726" y="2268"/>
                    <a:pt x="19729" y="2285"/>
                  </a:cubicBezTo>
                  <a:cubicBezTo>
                    <a:pt x="19726" y="2268"/>
                    <a:pt x="19723" y="2251"/>
                    <a:pt x="19720" y="2234"/>
                  </a:cubicBezTo>
                  <a:close/>
                  <a:moveTo>
                    <a:pt x="19695" y="2140"/>
                  </a:moveTo>
                  <a:cubicBezTo>
                    <a:pt x="19699" y="2152"/>
                    <a:pt x="19701" y="2164"/>
                    <a:pt x="19705" y="2176"/>
                  </a:cubicBezTo>
                  <a:cubicBezTo>
                    <a:pt x="19701" y="2164"/>
                    <a:pt x="19699" y="2152"/>
                    <a:pt x="19695" y="2140"/>
                  </a:cubicBezTo>
                  <a:close/>
                  <a:moveTo>
                    <a:pt x="19663" y="2049"/>
                  </a:moveTo>
                  <a:cubicBezTo>
                    <a:pt x="19666" y="2057"/>
                    <a:pt x="19668" y="2065"/>
                    <a:pt x="19671" y="2073"/>
                  </a:cubicBezTo>
                  <a:cubicBezTo>
                    <a:pt x="19668" y="2065"/>
                    <a:pt x="19666" y="2057"/>
                    <a:pt x="19663" y="2049"/>
                  </a:cubicBezTo>
                  <a:close/>
                  <a:moveTo>
                    <a:pt x="19622" y="1963"/>
                  </a:moveTo>
                  <a:cubicBezTo>
                    <a:pt x="19623" y="1965"/>
                    <a:pt x="19624" y="1967"/>
                    <a:pt x="19625" y="1969"/>
                  </a:cubicBezTo>
                  <a:cubicBezTo>
                    <a:pt x="19624" y="1967"/>
                    <a:pt x="19623" y="1965"/>
                    <a:pt x="19622" y="1963"/>
                  </a:cubicBezTo>
                  <a:close/>
                  <a:moveTo>
                    <a:pt x="19737" y="2332"/>
                  </a:moveTo>
                  <a:cubicBezTo>
                    <a:pt x="19741" y="2365"/>
                    <a:pt x="19744" y="2399"/>
                    <a:pt x="19746" y="2433"/>
                  </a:cubicBezTo>
                  <a:cubicBezTo>
                    <a:pt x="19744" y="2399"/>
                    <a:pt x="19741" y="2365"/>
                    <a:pt x="19737" y="2332"/>
                  </a:cubicBezTo>
                  <a:close/>
                  <a:moveTo>
                    <a:pt x="19749" y="6576"/>
                  </a:moveTo>
                  <a:lnTo>
                    <a:pt x="19749" y="6573"/>
                  </a:lnTo>
                  <a:cubicBezTo>
                    <a:pt x="19695" y="6535"/>
                    <a:pt x="19281" y="6237"/>
                    <a:pt x="18805" y="5887"/>
                  </a:cubicBezTo>
                  <a:lnTo>
                    <a:pt x="18800" y="5882"/>
                  </a:lnTo>
                  <a:lnTo>
                    <a:pt x="18800" y="4424"/>
                  </a:lnTo>
                  <a:cubicBezTo>
                    <a:pt x="18731" y="4354"/>
                    <a:pt x="18777" y="4290"/>
                    <a:pt x="18856" y="4261"/>
                  </a:cubicBezTo>
                  <a:cubicBezTo>
                    <a:pt x="18905" y="4243"/>
                    <a:pt x="19360" y="4075"/>
                    <a:pt x="19774" y="3922"/>
                  </a:cubicBezTo>
                  <a:lnTo>
                    <a:pt x="19774" y="2510"/>
                  </a:lnTo>
                  <a:cubicBezTo>
                    <a:pt x="19774" y="1931"/>
                    <a:pt x="19434" y="1442"/>
                    <a:pt x="18603" y="1429"/>
                  </a:cubicBezTo>
                  <a:cubicBezTo>
                    <a:pt x="18598" y="1429"/>
                    <a:pt x="18593" y="1429"/>
                    <a:pt x="18588" y="1429"/>
                  </a:cubicBezTo>
                  <a:cubicBezTo>
                    <a:pt x="18584" y="1429"/>
                    <a:pt x="18581" y="1429"/>
                    <a:pt x="18578" y="1429"/>
                  </a:cubicBezTo>
                  <a:cubicBezTo>
                    <a:pt x="17747" y="1415"/>
                    <a:pt x="17044" y="2001"/>
                    <a:pt x="16816" y="2643"/>
                  </a:cubicBezTo>
                  <a:cubicBezTo>
                    <a:pt x="16587" y="3285"/>
                    <a:pt x="15466" y="3383"/>
                    <a:pt x="14847" y="2992"/>
                  </a:cubicBezTo>
                  <a:cubicBezTo>
                    <a:pt x="14229" y="2601"/>
                    <a:pt x="10738" y="0"/>
                    <a:pt x="10738" y="0"/>
                  </a:cubicBezTo>
                  <a:cubicBezTo>
                    <a:pt x="10738" y="0"/>
                    <a:pt x="7229" y="2662"/>
                    <a:pt x="6421" y="3060"/>
                  </a:cubicBezTo>
                  <a:cubicBezTo>
                    <a:pt x="5559" y="3459"/>
                    <a:pt x="4864" y="2704"/>
                    <a:pt x="4562" y="2227"/>
                  </a:cubicBezTo>
                  <a:cubicBezTo>
                    <a:pt x="4261" y="1750"/>
                    <a:pt x="3516" y="1169"/>
                    <a:pt x="2812" y="1342"/>
                  </a:cubicBezTo>
                  <a:cubicBezTo>
                    <a:pt x="2212" y="1489"/>
                    <a:pt x="1907" y="1977"/>
                    <a:pt x="1831" y="2403"/>
                  </a:cubicBezTo>
                  <a:cubicBezTo>
                    <a:pt x="1831" y="2442"/>
                    <a:pt x="1835" y="2478"/>
                    <a:pt x="1841" y="2513"/>
                  </a:cubicBezTo>
                  <a:cubicBezTo>
                    <a:pt x="1838" y="2548"/>
                    <a:pt x="1836" y="2582"/>
                    <a:pt x="1836" y="2615"/>
                  </a:cubicBezTo>
                  <a:lnTo>
                    <a:pt x="1836" y="6504"/>
                  </a:lnTo>
                  <a:cubicBezTo>
                    <a:pt x="1821" y="6515"/>
                    <a:pt x="1812" y="6521"/>
                    <a:pt x="1812" y="6521"/>
                  </a:cubicBezTo>
                  <a:lnTo>
                    <a:pt x="1811" y="6522"/>
                  </a:lnTo>
                  <a:lnTo>
                    <a:pt x="1811" y="6524"/>
                  </a:lnTo>
                  <a:lnTo>
                    <a:pt x="0" y="7828"/>
                  </a:lnTo>
                  <a:cubicBezTo>
                    <a:pt x="6" y="7833"/>
                    <a:pt x="16" y="7840"/>
                    <a:pt x="24" y="7846"/>
                  </a:cubicBezTo>
                  <a:lnTo>
                    <a:pt x="24" y="13748"/>
                  </a:lnTo>
                  <a:cubicBezTo>
                    <a:pt x="24" y="13748"/>
                    <a:pt x="4083" y="16700"/>
                    <a:pt x="4223" y="16763"/>
                  </a:cubicBezTo>
                  <a:cubicBezTo>
                    <a:pt x="4362" y="16826"/>
                    <a:pt x="4513" y="16588"/>
                    <a:pt x="5015" y="15786"/>
                  </a:cubicBezTo>
                  <a:cubicBezTo>
                    <a:pt x="5516" y="14983"/>
                    <a:pt x="6749" y="14886"/>
                    <a:pt x="6749" y="14886"/>
                  </a:cubicBezTo>
                  <a:cubicBezTo>
                    <a:pt x="6749" y="14886"/>
                    <a:pt x="6749" y="18319"/>
                    <a:pt x="6749" y="18424"/>
                  </a:cubicBezTo>
                  <a:cubicBezTo>
                    <a:pt x="6749" y="18529"/>
                    <a:pt x="6799" y="18655"/>
                    <a:pt x="6944" y="18738"/>
                  </a:cubicBezTo>
                  <a:cubicBezTo>
                    <a:pt x="7089" y="18822"/>
                    <a:pt x="10938" y="21600"/>
                    <a:pt x="10938" y="21600"/>
                  </a:cubicBezTo>
                  <a:lnTo>
                    <a:pt x="21600" y="14761"/>
                  </a:lnTo>
                  <a:lnTo>
                    <a:pt x="21600" y="7902"/>
                  </a:lnTo>
                  <a:cubicBezTo>
                    <a:pt x="21600" y="7902"/>
                    <a:pt x="19749" y="6576"/>
                    <a:pt x="19749" y="6576"/>
                  </a:cubicBezTo>
                  <a:close/>
                </a:path>
              </a:pathLst>
            </a:custGeom>
            <a:solidFill>
              <a:schemeClr val="accent2"/>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5" name="Shape 10086"/>
            <p:cNvSpPr/>
            <p:nvPr/>
          </p:nvSpPr>
          <p:spPr>
            <a:xfrm>
              <a:off x="4851769" y="2199322"/>
              <a:ext cx="743727" cy="1006706"/>
            </a:xfrm>
            <a:custGeom>
              <a:avLst/>
              <a:gdLst/>
              <a:ahLst/>
              <a:cxnLst>
                <a:cxn ang="0">
                  <a:pos x="wd2" y="hd2"/>
                </a:cxn>
                <a:cxn ang="5400000">
                  <a:pos x="wd2" y="hd2"/>
                </a:cxn>
                <a:cxn ang="10800000">
                  <a:pos x="wd2" y="hd2"/>
                </a:cxn>
                <a:cxn ang="16200000">
                  <a:pos x="wd2" y="hd2"/>
                </a:cxn>
              </a:cxnLst>
              <a:rect l="0" t="0" r="r" b="b"/>
              <a:pathLst>
                <a:path w="20302" h="21600" extrusionOk="0">
                  <a:moveTo>
                    <a:pt x="12786" y="21577"/>
                  </a:moveTo>
                  <a:lnTo>
                    <a:pt x="12786" y="14512"/>
                  </a:lnTo>
                  <a:cubicBezTo>
                    <a:pt x="12248" y="14173"/>
                    <a:pt x="12605" y="13864"/>
                    <a:pt x="13216" y="13724"/>
                  </a:cubicBezTo>
                  <a:cubicBezTo>
                    <a:pt x="13591" y="13636"/>
                    <a:pt x="17104" y="12824"/>
                    <a:pt x="20302" y="12081"/>
                  </a:cubicBezTo>
                  <a:cubicBezTo>
                    <a:pt x="20302" y="8958"/>
                    <a:pt x="20302" y="6228"/>
                    <a:pt x="20302" y="5241"/>
                  </a:cubicBezTo>
                  <a:cubicBezTo>
                    <a:pt x="20302" y="2434"/>
                    <a:pt x="17677" y="67"/>
                    <a:pt x="11264" y="0"/>
                  </a:cubicBezTo>
                  <a:cubicBezTo>
                    <a:pt x="11221" y="0"/>
                    <a:pt x="11178" y="3"/>
                    <a:pt x="11135" y="3"/>
                  </a:cubicBezTo>
                  <a:cubicBezTo>
                    <a:pt x="17208" y="83"/>
                    <a:pt x="19855" y="2236"/>
                    <a:pt x="20082" y="4864"/>
                  </a:cubicBezTo>
                  <a:cubicBezTo>
                    <a:pt x="19941" y="5955"/>
                    <a:pt x="19209" y="7526"/>
                    <a:pt x="16318" y="8188"/>
                  </a:cubicBezTo>
                  <a:cubicBezTo>
                    <a:pt x="11675" y="9250"/>
                    <a:pt x="6541" y="10555"/>
                    <a:pt x="3590" y="11232"/>
                  </a:cubicBezTo>
                  <a:cubicBezTo>
                    <a:pt x="639" y="11907"/>
                    <a:pt x="-1298" y="14299"/>
                    <a:pt x="1038" y="15845"/>
                  </a:cubicBezTo>
                  <a:cubicBezTo>
                    <a:pt x="2325" y="16696"/>
                    <a:pt x="7992" y="19370"/>
                    <a:pt x="12823" y="21600"/>
                  </a:cubicBezTo>
                  <a:cubicBezTo>
                    <a:pt x="12823" y="21600"/>
                    <a:pt x="12786" y="21577"/>
                    <a:pt x="12786" y="21577"/>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6" name="Shape 10087"/>
            <p:cNvSpPr/>
            <p:nvPr/>
          </p:nvSpPr>
          <p:spPr>
            <a:xfrm>
              <a:off x="519206" y="2444860"/>
              <a:ext cx="687597" cy="901475"/>
            </a:xfrm>
            <a:custGeom>
              <a:avLst/>
              <a:gdLst/>
              <a:ahLst/>
              <a:cxnLst>
                <a:cxn ang="0">
                  <a:pos x="wd2" y="hd2"/>
                </a:cxn>
                <a:cxn ang="5400000">
                  <a:pos x="wd2" y="hd2"/>
                </a:cxn>
                <a:cxn ang="10800000">
                  <a:pos x="wd2" y="hd2"/>
                </a:cxn>
                <a:cxn ang="16200000">
                  <a:pos x="wd2" y="hd2"/>
                </a:cxn>
              </a:cxnLst>
              <a:rect l="0" t="0" r="r" b="b"/>
              <a:pathLst>
                <a:path w="20483" h="21600" extrusionOk="0">
                  <a:moveTo>
                    <a:pt x="14222" y="5525"/>
                  </a:moveTo>
                  <a:cubicBezTo>
                    <a:pt x="7747" y="4016"/>
                    <a:pt x="879" y="2963"/>
                    <a:pt x="42" y="0"/>
                  </a:cubicBezTo>
                  <a:cubicBezTo>
                    <a:pt x="17" y="188"/>
                    <a:pt x="0" y="371"/>
                    <a:pt x="0" y="550"/>
                  </a:cubicBezTo>
                  <a:cubicBezTo>
                    <a:pt x="0" y="2941"/>
                    <a:pt x="0" y="20151"/>
                    <a:pt x="0" y="21600"/>
                  </a:cubicBezTo>
                  <a:cubicBezTo>
                    <a:pt x="1891" y="20738"/>
                    <a:pt x="16539" y="14039"/>
                    <a:pt x="18985" y="12420"/>
                  </a:cubicBezTo>
                  <a:cubicBezTo>
                    <a:pt x="21600" y="10688"/>
                    <a:pt x="21249" y="7163"/>
                    <a:pt x="14222" y="5525"/>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7" name="Shape 10088"/>
            <p:cNvSpPr/>
            <p:nvPr/>
          </p:nvSpPr>
          <p:spPr>
            <a:xfrm>
              <a:off x="10526" y="3644490"/>
              <a:ext cx="6100667" cy="3107812"/>
            </a:xfrm>
            <a:custGeom>
              <a:avLst/>
              <a:gdLst/>
              <a:ahLst/>
              <a:cxnLst>
                <a:cxn ang="0">
                  <a:pos x="wd2" y="hd2"/>
                </a:cxn>
                <a:cxn ang="5400000">
                  <a:pos x="wd2" y="hd2"/>
                </a:cxn>
                <a:cxn ang="10800000">
                  <a:pos x="wd2" y="hd2"/>
                </a:cxn>
                <a:cxn ang="16200000">
                  <a:pos x="wd2" y="hd2"/>
                </a:cxn>
              </a:cxnLst>
              <a:rect l="0" t="0" r="r" b="b"/>
              <a:pathLst>
                <a:path w="21600" h="21600" extrusionOk="0">
                  <a:moveTo>
                    <a:pt x="17064" y="4144"/>
                  </a:moveTo>
                  <a:cubicBezTo>
                    <a:pt x="16906" y="3679"/>
                    <a:pt x="16064" y="1870"/>
                    <a:pt x="14678" y="1815"/>
                  </a:cubicBezTo>
                  <a:cubicBezTo>
                    <a:pt x="13292" y="1760"/>
                    <a:pt x="12273" y="3651"/>
                    <a:pt x="12468" y="4902"/>
                  </a:cubicBezTo>
                  <a:cubicBezTo>
                    <a:pt x="12664" y="6154"/>
                    <a:pt x="13720" y="6830"/>
                    <a:pt x="14217" y="6976"/>
                  </a:cubicBezTo>
                  <a:cubicBezTo>
                    <a:pt x="14715" y="7122"/>
                    <a:pt x="15036" y="7561"/>
                    <a:pt x="14864" y="7798"/>
                  </a:cubicBezTo>
                  <a:cubicBezTo>
                    <a:pt x="14692" y="8036"/>
                    <a:pt x="10896" y="12338"/>
                    <a:pt x="10896" y="12338"/>
                  </a:cubicBezTo>
                  <a:cubicBezTo>
                    <a:pt x="10896" y="12338"/>
                    <a:pt x="6961" y="7944"/>
                    <a:pt x="6830" y="7734"/>
                  </a:cubicBezTo>
                  <a:cubicBezTo>
                    <a:pt x="6700" y="7524"/>
                    <a:pt x="6700" y="7149"/>
                    <a:pt x="6877" y="7149"/>
                  </a:cubicBezTo>
                  <a:cubicBezTo>
                    <a:pt x="7053" y="7149"/>
                    <a:pt x="8575" y="6556"/>
                    <a:pt x="9077" y="5021"/>
                  </a:cubicBezTo>
                  <a:cubicBezTo>
                    <a:pt x="9580" y="3487"/>
                    <a:pt x="8244" y="1724"/>
                    <a:pt x="7179" y="1779"/>
                  </a:cubicBezTo>
                  <a:cubicBezTo>
                    <a:pt x="6114" y="1834"/>
                    <a:pt x="5421" y="2135"/>
                    <a:pt x="4937" y="3277"/>
                  </a:cubicBezTo>
                  <a:cubicBezTo>
                    <a:pt x="4453" y="4419"/>
                    <a:pt x="4351" y="4884"/>
                    <a:pt x="4169" y="4729"/>
                  </a:cubicBezTo>
                  <a:cubicBezTo>
                    <a:pt x="3999" y="4584"/>
                    <a:pt x="443" y="508"/>
                    <a:pt x="0" y="0"/>
                  </a:cubicBezTo>
                  <a:lnTo>
                    <a:pt x="0" y="9269"/>
                  </a:lnTo>
                  <a:cubicBezTo>
                    <a:pt x="0" y="9269"/>
                    <a:pt x="4064" y="13905"/>
                    <a:pt x="4203" y="14004"/>
                  </a:cubicBezTo>
                  <a:cubicBezTo>
                    <a:pt x="4343" y="14103"/>
                    <a:pt x="4494" y="13730"/>
                    <a:pt x="4996" y="12469"/>
                  </a:cubicBezTo>
                  <a:cubicBezTo>
                    <a:pt x="5498" y="11209"/>
                    <a:pt x="6732" y="11056"/>
                    <a:pt x="6732" y="11056"/>
                  </a:cubicBezTo>
                  <a:cubicBezTo>
                    <a:pt x="6732" y="11056"/>
                    <a:pt x="6732" y="16448"/>
                    <a:pt x="6732" y="16613"/>
                  </a:cubicBezTo>
                  <a:cubicBezTo>
                    <a:pt x="6732" y="16777"/>
                    <a:pt x="6782" y="16974"/>
                    <a:pt x="6928" y="17106"/>
                  </a:cubicBezTo>
                  <a:cubicBezTo>
                    <a:pt x="7073" y="17237"/>
                    <a:pt x="10926" y="21600"/>
                    <a:pt x="10926" y="21600"/>
                  </a:cubicBezTo>
                  <a:lnTo>
                    <a:pt x="21600" y="10860"/>
                  </a:lnTo>
                  <a:lnTo>
                    <a:pt x="21600" y="91"/>
                  </a:lnTo>
                  <a:cubicBezTo>
                    <a:pt x="21480" y="229"/>
                    <a:pt x="17954" y="4303"/>
                    <a:pt x="17739" y="4528"/>
                  </a:cubicBezTo>
                  <a:cubicBezTo>
                    <a:pt x="17520" y="4756"/>
                    <a:pt x="17223" y="4610"/>
                    <a:pt x="17064" y="4144"/>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8" name="Shape 10089"/>
            <p:cNvSpPr/>
            <p:nvPr/>
          </p:nvSpPr>
          <p:spPr>
            <a:xfrm>
              <a:off x="3448510" y="3851442"/>
              <a:ext cx="6121716" cy="4882703"/>
            </a:xfrm>
            <a:custGeom>
              <a:avLst/>
              <a:gdLst/>
              <a:ahLst/>
              <a:cxnLst>
                <a:cxn ang="0">
                  <a:pos x="wd2" y="hd2"/>
                </a:cxn>
                <a:cxn ang="5400000">
                  <a:pos x="wd2" y="hd2"/>
                </a:cxn>
                <a:cxn ang="10800000">
                  <a:pos x="wd2" y="hd2"/>
                </a:cxn>
                <a:cxn ang="16200000">
                  <a:pos x="wd2" y="hd2"/>
                </a:cxn>
              </a:cxnLst>
              <a:rect l="0" t="0" r="r" b="b"/>
              <a:pathLst>
                <a:path w="21600" h="21600" extrusionOk="0">
                  <a:moveTo>
                    <a:pt x="21582" y="7899"/>
                  </a:moveTo>
                  <a:cubicBezTo>
                    <a:pt x="21571" y="7891"/>
                    <a:pt x="17529" y="4950"/>
                    <a:pt x="17458" y="4905"/>
                  </a:cubicBezTo>
                  <a:cubicBezTo>
                    <a:pt x="17386" y="4860"/>
                    <a:pt x="17279" y="4655"/>
                    <a:pt x="16788" y="5565"/>
                  </a:cubicBezTo>
                  <a:cubicBezTo>
                    <a:pt x="16261" y="6681"/>
                    <a:pt x="14848" y="6738"/>
                    <a:pt x="14848" y="6738"/>
                  </a:cubicBezTo>
                  <a:cubicBezTo>
                    <a:pt x="14848" y="6738"/>
                    <a:pt x="14848" y="6735"/>
                    <a:pt x="14848" y="6732"/>
                  </a:cubicBezTo>
                  <a:cubicBezTo>
                    <a:pt x="14797" y="6736"/>
                    <a:pt x="14386" y="6773"/>
                    <a:pt x="13860" y="6629"/>
                  </a:cubicBezTo>
                  <a:cubicBezTo>
                    <a:pt x="13886" y="6636"/>
                    <a:pt x="13836" y="6637"/>
                    <a:pt x="13862" y="6643"/>
                  </a:cubicBezTo>
                  <a:lnTo>
                    <a:pt x="13862" y="5318"/>
                  </a:lnTo>
                  <a:cubicBezTo>
                    <a:pt x="13832" y="5221"/>
                    <a:pt x="13825" y="5129"/>
                    <a:pt x="13829" y="5051"/>
                  </a:cubicBezTo>
                  <a:cubicBezTo>
                    <a:pt x="13881" y="4676"/>
                    <a:pt x="14097" y="4336"/>
                    <a:pt x="14830" y="4010"/>
                  </a:cubicBezTo>
                  <a:lnTo>
                    <a:pt x="14828" y="4008"/>
                  </a:lnTo>
                  <a:cubicBezTo>
                    <a:pt x="14834" y="4006"/>
                    <a:pt x="14847" y="4001"/>
                    <a:pt x="14866" y="3995"/>
                  </a:cubicBezTo>
                  <a:lnTo>
                    <a:pt x="14866" y="3411"/>
                  </a:lnTo>
                  <a:cubicBezTo>
                    <a:pt x="14866" y="3206"/>
                    <a:pt x="14907" y="3078"/>
                    <a:pt x="14789" y="2988"/>
                  </a:cubicBezTo>
                  <a:lnTo>
                    <a:pt x="14745" y="2967"/>
                  </a:lnTo>
                  <a:lnTo>
                    <a:pt x="14744" y="2967"/>
                  </a:lnTo>
                  <a:cubicBezTo>
                    <a:pt x="14375" y="2696"/>
                    <a:pt x="10663" y="0"/>
                    <a:pt x="10663" y="0"/>
                  </a:cubicBezTo>
                  <a:cubicBezTo>
                    <a:pt x="10663" y="0"/>
                    <a:pt x="8519" y="1616"/>
                    <a:pt x="7040" y="2693"/>
                  </a:cubicBezTo>
                  <a:cubicBezTo>
                    <a:pt x="5561" y="3770"/>
                    <a:pt x="4763" y="2571"/>
                    <a:pt x="4609" y="2308"/>
                  </a:cubicBezTo>
                  <a:cubicBezTo>
                    <a:pt x="4456" y="2045"/>
                    <a:pt x="3826" y="1193"/>
                    <a:pt x="2992" y="1302"/>
                  </a:cubicBezTo>
                  <a:cubicBezTo>
                    <a:pt x="2117" y="1407"/>
                    <a:pt x="1850" y="2075"/>
                    <a:pt x="1811" y="2414"/>
                  </a:cubicBezTo>
                  <a:cubicBezTo>
                    <a:pt x="1813" y="2446"/>
                    <a:pt x="1816" y="2481"/>
                    <a:pt x="1823" y="2517"/>
                  </a:cubicBezTo>
                  <a:lnTo>
                    <a:pt x="1823" y="3483"/>
                  </a:lnTo>
                  <a:cubicBezTo>
                    <a:pt x="1900" y="3506"/>
                    <a:pt x="1972" y="3523"/>
                    <a:pt x="2035" y="3534"/>
                  </a:cubicBezTo>
                  <a:cubicBezTo>
                    <a:pt x="2532" y="3628"/>
                    <a:pt x="2852" y="3907"/>
                    <a:pt x="2680" y="4058"/>
                  </a:cubicBezTo>
                  <a:lnTo>
                    <a:pt x="2680" y="5855"/>
                  </a:lnTo>
                  <a:lnTo>
                    <a:pt x="3010" y="5615"/>
                  </a:lnTo>
                  <a:cubicBezTo>
                    <a:pt x="2325" y="6116"/>
                    <a:pt x="1840" y="6477"/>
                    <a:pt x="1805" y="6503"/>
                  </a:cubicBezTo>
                  <a:cubicBezTo>
                    <a:pt x="1805" y="6504"/>
                    <a:pt x="1805" y="6508"/>
                    <a:pt x="1805" y="6508"/>
                  </a:cubicBezTo>
                  <a:lnTo>
                    <a:pt x="0" y="7821"/>
                  </a:lnTo>
                  <a:cubicBezTo>
                    <a:pt x="4" y="7824"/>
                    <a:pt x="11" y="7829"/>
                    <a:pt x="17" y="7833"/>
                  </a:cubicBezTo>
                  <a:lnTo>
                    <a:pt x="17" y="13720"/>
                  </a:lnTo>
                  <a:lnTo>
                    <a:pt x="1899" y="15060"/>
                  </a:lnTo>
                  <a:cubicBezTo>
                    <a:pt x="1899" y="15060"/>
                    <a:pt x="1899" y="18112"/>
                    <a:pt x="1899" y="18683"/>
                  </a:cubicBezTo>
                  <a:cubicBezTo>
                    <a:pt x="1899" y="19254"/>
                    <a:pt x="1792" y="19901"/>
                    <a:pt x="2723" y="20125"/>
                  </a:cubicBezTo>
                  <a:cubicBezTo>
                    <a:pt x="3655" y="20350"/>
                    <a:pt x="4243" y="19786"/>
                    <a:pt x="4550" y="19465"/>
                  </a:cubicBezTo>
                  <a:cubicBezTo>
                    <a:pt x="4857" y="19145"/>
                    <a:pt x="4765" y="18779"/>
                    <a:pt x="5205" y="18554"/>
                  </a:cubicBezTo>
                  <a:cubicBezTo>
                    <a:pt x="5645" y="18330"/>
                    <a:pt x="6428" y="18401"/>
                    <a:pt x="6924" y="18734"/>
                  </a:cubicBezTo>
                  <a:cubicBezTo>
                    <a:pt x="7421" y="19067"/>
                    <a:pt x="10895" y="21600"/>
                    <a:pt x="10895" y="21600"/>
                  </a:cubicBezTo>
                  <a:cubicBezTo>
                    <a:pt x="10895" y="21600"/>
                    <a:pt x="14216" y="19176"/>
                    <a:pt x="14498" y="18990"/>
                  </a:cubicBezTo>
                  <a:cubicBezTo>
                    <a:pt x="14779" y="18805"/>
                    <a:pt x="14902" y="18663"/>
                    <a:pt x="14902" y="18561"/>
                  </a:cubicBezTo>
                  <a:cubicBezTo>
                    <a:pt x="14902" y="18458"/>
                    <a:pt x="14902" y="14939"/>
                    <a:pt x="14902" y="14939"/>
                  </a:cubicBezTo>
                  <a:cubicBezTo>
                    <a:pt x="16406" y="15233"/>
                    <a:pt x="16938" y="16169"/>
                    <a:pt x="17128" y="16503"/>
                  </a:cubicBezTo>
                  <a:cubicBezTo>
                    <a:pt x="17317" y="16836"/>
                    <a:pt x="17650" y="16683"/>
                    <a:pt x="17778" y="16593"/>
                  </a:cubicBezTo>
                  <a:cubicBezTo>
                    <a:pt x="17905" y="16503"/>
                    <a:pt x="21600" y="13797"/>
                    <a:pt x="21600" y="13797"/>
                  </a:cubicBezTo>
                  <a:lnTo>
                    <a:pt x="21600" y="7899"/>
                  </a:lnTo>
                  <a:lnTo>
                    <a:pt x="21579" y="7896"/>
                  </a:lnTo>
                  <a:cubicBezTo>
                    <a:pt x="21580" y="7896"/>
                    <a:pt x="21583" y="7898"/>
                    <a:pt x="21583" y="7899"/>
                  </a:cubicBezTo>
                  <a:cubicBezTo>
                    <a:pt x="21583" y="7899"/>
                    <a:pt x="21582" y="7899"/>
                    <a:pt x="21582" y="7899"/>
                  </a:cubicBezTo>
                  <a:close/>
                </a:path>
              </a:pathLst>
            </a:custGeom>
            <a:solidFill>
              <a:schemeClr val="accent3"/>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19" name="Shape 10090"/>
            <p:cNvSpPr/>
            <p:nvPr/>
          </p:nvSpPr>
          <p:spPr>
            <a:xfrm>
              <a:off x="3967715" y="4416181"/>
              <a:ext cx="687597" cy="757661"/>
            </a:xfrm>
            <a:custGeom>
              <a:avLst/>
              <a:gdLst/>
              <a:ahLst/>
              <a:cxnLst>
                <a:cxn ang="0">
                  <a:pos x="wd2" y="hd2"/>
                </a:cxn>
                <a:cxn ang="5400000">
                  <a:pos x="wd2" y="hd2"/>
                </a:cxn>
                <a:cxn ang="10800000">
                  <a:pos x="wd2" y="hd2"/>
                </a:cxn>
                <a:cxn ang="16200000">
                  <a:pos x="wd2" y="hd2"/>
                </a:cxn>
              </a:cxnLst>
              <a:rect l="0" t="0" r="r" b="b"/>
              <a:pathLst>
                <a:path w="17234" h="21600" extrusionOk="0">
                  <a:moveTo>
                    <a:pt x="13840" y="16440"/>
                  </a:moveTo>
                  <a:cubicBezTo>
                    <a:pt x="21600" y="11303"/>
                    <a:pt x="14142" y="6574"/>
                    <a:pt x="10350" y="5747"/>
                  </a:cubicBezTo>
                  <a:cubicBezTo>
                    <a:pt x="6559" y="4922"/>
                    <a:pt x="2390" y="3232"/>
                    <a:pt x="995" y="1936"/>
                  </a:cubicBezTo>
                  <a:cubicBezTo>
                    <a:pt x="390" y="1375"/>
                    <a:pt x="118" y="648"/>
                    <a:pt x="0" y="0"/>
                  </a:cubicBezTo>
                  <a:cubicBezTo>
                    <a:pt x="0" y="658"/>
                    <a:pt x="0" y="3113"/>
                    <a:pt x="0" y="6277"/>
                  </a:cubicBezTo>
                  <a:cubicBezTo>
                    <a:pt x="551" y="6423"/>
                    <a:pt x="1059" y="6535"/>
                    <a:pt x="1504" y="6610"/>
                  </a:cubicBezTo>
                  <a:cubicBezTo>
                    <a:pt x="5017" y="7212"/>
                    <a:pt x="7282" y="9014"/>
                    <a:pt x="6067" y="9989"/>
                  </a:cubicBezTo>
                  <a:lnTo>
                    <a:pt x="6067" y="21600"/>
                  </a:lnTo>
                  <a:cubicBezTo>
                    <a:pt x="6067" y="21600"/>
                    <a:pt x="13840" y="16440"/>
                    <a:pt x="13840" y="16440"/>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20" name="Shape 10091"/>
            <p:cNvSpPr/>
            <p:nvPr/>
          </p:nvSpPr>
          <p:spPr>
            <a:xfrm>
              <a:off x="6967180" y="4524919"/>
              <a:ext cx="694613" cy="831323"/>
            </a:xfrm>
            <a:custGeom>
              <a:avLst/>
              <a:gdLst/>
              <a:ahLst/>
              <a:cxnLst>
                <a:cxn ang="0">
                  <a:pos x="wd2" y="hd2"/>
                </a:cxn>
                <a:cxn ang="5400000">
                  <a:pos x="wd2" y="hd2"/>
                </a:cxn>
                <a:cxn ang="10800000">
                  <a:pos x="wd2" y="hd2"/>
                </a:cxn>
                <a:cxn ang="16200000">
                  <a:pos x="wd2" y="hd2"/>
                </a:cxn>
              </a:cxnLst>
              <a:rect l="0" t="0" r="r" b="b"/>
              <a:pathLst>
                <a:path w="20024" h="21600" extrusionOk="0">
                  <a:moveTo>
                    <a:pt x="18979" y="0"/>
                  </a:moveTo>
                  <a:cubicBezTo>
                    <a:pt x="19362" y="359"/>
                    <a:pt x="19660" y="662"/>
                    <a:pt x="19839" y="886"/>
                  </a:cubicBezTo>
                  <a:cubicBezTo>
                    <a:pt x="19891" y="1102"/>
                    <a:pt x="19893" y="1346"/>
                    <a:pt x="19878" y="1621"/>
                  </a:cubicBezTo>
                  <a:cubicBezTo>
                    <a:pt x="19509" y="2051"/>
                    <a:pt x="18354" y="2123"/>
                    <a:pt x="15840" y="2451"/>
                  </a:cubicBezTo>
                  <a:cubicBezTo>
                    <a:pt x="12301" y="3095"/>
                    <a:pt x="6068" y="5613"/>
                    <a:pt x="2529" y="8307"/>
                  </a:cubicBezTo>
                  <a:cubicBezTo>
                    <a:pt x="-1010" y="11000"/>
                    <a:pt x="-1299" y="15665"/>
                    <a:pt x="4667" y="19182"/>
                  </a:cubicBezTo>
                  <a:cubicBezTo>
                    <a:pt x="6806" y="20443"/>
                    <a:pt x="9366" y="21176"/>
                    <a:pt x="11770" y="21600"/>
                  </a:cubicBezTo>
                  <a:cubicBezTo>
                    <a:pt x="11770" y="20043"/>
                    <a:pt x="11770" y="16057"/>
                    <a:pt x="11770" y="13814"/>
                  </a:cubicBezTo>
                  <a:cubicBezTo>
                    <a:pt x="11522" y="13247"/>
                    <a:pt x="11467" y="12703"/>
                    <a:pt x="11502" y="12246"/>
                  </a:cubicBezTo>
                  <a:cubicBezTo>
                    <a:pt x="11924" y="10043"/>
                    <a:pt x="13688" y="8042"/>
                    <a:pt x="19677" y="6127"/>
                  </a:cubicBezTo>
                  <a:lnTo>
                    <a:pt x="19656" y="6115"/>
                  </a:lnTo>
                  <a:cubicBezTo>
                    <a:pt x="19704" y="6104"/>
                    <a:pt x="19814" y="6077"/>
                    <a:pt x="19967" y="6040"/>
                  </a:cubicBezTo>
                  <a:cubicBezTo>
                    <a:pt x="19967" y="4221"/>
                    <a:pt x="19967" y="2902"/>
                    <a:pt x="19967" y="2608"/>
                  </a:cubicBezTo>
                  <a:cubicBezTo>
                    <a:pt x="19967" y="1403"/>
                    <a:pt x="20301" y="649"/>
                    <a:pt x="19340" y="122"/>
                  </a:cubicBezTo>
                  <a:cubicBezTo>
                    <a:pt x="19340" y="122"/>
                    <a:pt x="18979" y="0"/>
                    <a:pt x="18979" y="0"/>
                  </a:cubicBezTo>
                  <a:close/>
                </a:path>
              </a:pathLst>
            </a:custGeom>
            <a:solidFill>
              <a:srgbClr val="313B45">
                <a:alpha val="90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sp>
          <p:nvSpPr>
            <p:cNvPr id="21" name="Shape 10092"/>
            <p:cNvSpPr/>
            <p:nvPr/>
          </p:nvSpPr>
          <p:spPr>
            <a:xfrm>
              <a:off x="3452017" y="5622826"/>
              <a:ext cx="6118208" cy="3114828"/>
            </a:xfrm>
            <a:custGeom>
              <a:avLst/>
              <a:gdLst/>
              <a:ahLst/>
              <a:cxnLst>
                <a:cxn ang="0">
                  <a:pos x="wd2" y="hd2"/>
                </a:cxn>
                <a:cxn ang="5400000">
                  <a:pos x="wd2" y="hd2"/>
                </a:cxn>
                <a:cxn ang="10800000">
                  <a:pos x="wd2" y="hd2"/>
                </a:cxn>
                <a:cxn ang="16200000">
                  <a:pos x="wd2" y="hd2"/>
                </a:cxn>
              </a:cxnLst>
              <a:rect l="0" t="0" r="r" b="b"/>
              <a:pathLst>
                <a:path w="21600" h="21600" extrusionOk="0">
                  <a:moveTo>
                    <a:pt x="21579" y="100"/>
                  </a:moveTo>
                  <a:cubicBezTo>
                    <a:pt x="21580" y="101"/>
                    <a:pt x="21583" y="104"/>
                    <a:pt x="21583" y="104"/>
                  </a:cubicBezTo>
                  <a:cubicBezTo>
                    <a:pt x="20864" y="942"/>
                    <a:pt x="18011" y="4260"/>
                    <a:pt x="17753" y="4508"/>
                  </a:cubicBezTo>
                  <a:cubicBezTo>
                    <a:pt x="17458" y="4793"/>
                    <a:pt x="17408" y="4716"/>
                    <a:pt x="17191" y="4443"/>
                  </a:cubicBezTo>
                  <a:cubicBezTo>
                    <a:pt x="16973" y="4169"/>
                    <a:pt x="16723" y="2845"/>
                    <a:pt x="15575" y="2123"/>
                  </a:cubicBezTo>
                  <a:cubicBezTo>
                    <a:pt x="14427" y="1401"/>
                    <a:pt x="13113" y="2090"/>
                    <a:pt x="12617" y="3568"/>
                  </a:cubicBezTo>
                  <a:cubicBezTo>
                    <a:pt x="12121" y="5045"/>
                    <a:pt x="12890" y="6194"/>
                    <a:pt x="13464" y="6566"/>
                  </a:cubicBezTo>
                  <a:cubicBezTo>
                    <a:pt x="14037" y="6938"/>
                    <a:pt x="14539" y="7233"/>
                    <a:pt x="14751" y="7365"/>
                  </a:cubicBezTo>
                  <a:cubicBezTo>
                    <a:pt x="14962" y="7496"/>
                    <a:pt x="14940" y="7747"/>
                    <a:pt x="14751" y="7955"/>
                  </a:cubicBezTo>
                  <a:cubicBezTo>
                    <a:pt x="14561" y="8163"/>
                    <a:pt x="10864" y="12325"/>
                    <a:pt x="10864" y="12325"/>
                  </a:cubicBezTo>
                  <a:cubicBezTo>
                    <a:pt x="10864" y="12325"/>
                    <a:pt x="7921" y="8997"/>
                    <a:pt x="6904" y="7848"/>
                  </a:cubicBezTo>
                  <a:cubicBezTo>
                    <a:pt x="5887" y="6699"/>
                    <a:pt x="4950" y="7565"/>
                    <a:pt x="4847" y="8030"/>
                  </a:cubicBezTo>
                  <a:cubicBezTo>
                    <a:pt x="4745" y="8495"/>
                    <a:pt x="4782" y="8596"/>
                    <a:pt x="4332" y="9316"/>
                  </a:cubicBezTo>
                  <a:cubicBezTo>
                    <a:pt x="3882" y="10036"/>
                    <a:pt x="3213" y="10310"/>
                    <a:pt x="2559" y="9954"/>
                  </a:cubicBezTo>
                  <a:cubicBezTo>
                    <a:pt x="1904" y="9598"/>
                    <a:pt x="1667" y="8450"/>
                    <a:pt x="2067" y="7793"/>
                  </a:cubicBezTo>
                  <a:cubicBezTo>
                    <a:pt x="2466" y="7137"/>
                    <a:pt x="3603" y="6991"/>
                    <a:pt x="4170" y="6307"/>
                  </a:cubicBezTo>
                  <a:cubicBezTo>
                    <a:pt x="4736" y="5623"/>
                    <a:pt x="4332" y="4930"/>
                    <a:pt x="4049" y="4565"/>
                  </a:cubicBezTo>
                  <a:cubicBezTo>
                    <a:pt x="3780" y="4219"/>
                    <a:pt x="346" y="386"/>
                    <a:pt x="0" y="0"/>
                  </a:cubicBezTo>
                  <a:lnTo>
                    <a:pt x="0" y="9238"/>
                  </a:lnTo>
                  <a:lnTo>
                    <a:pt x="1884" y="11340"/>
                  </a:lnTo>
                  <a:cubicBezTo>
                    <a:pt x="1884" y="11340"/>
                    <a:pt x="1884" y="16128"/>
                    <a:pt x="1884" y="17023"/>
                  </a:cubicBezTo>
                  <a:cubicBezTo>
                    <a:pt x="1884" y="17919"/>
                    <a:pt x="1777" y="18934"/>
                    <a:pt x="2709" y="19286"/>
                  </a:cubicBezTo>
                  <a:cubicBezTo>
                    <a:pt x="3641" y="19639"/>
                    <a:pt x="4230" y="18754"/>
                    <a:pt x="4537" y="18250"/>
                  </a:cubicBezTo>
                  <a:cubicBezTo>
                    <a:pt x="4844" y="17748"/>
                    <a:pt x="4752" y="17174"/>
                    <a:pt x="5193" y="16822"/>
                  </a:cubicBezTo>
                  <a:cubicBezTo>
                    <a:pt x="5633" y="16470"/>
                    <a:pt x="6416" y="16581"/>
                    <a:pt x="6913" y="17104"/>
                  </a:cubicBezTo>
                  <a:cubicBezTo>
                    <a:pt x="7410" y="17627"/>
                    <a:pt x="10887" y="21600"/>
                    <a:pt x="10887" y="21600"/>
                  </a:cubicBezTo>
                  <a:cubicBezTo>
                    <a:pt x="10887" y="21600"/>
                    <a:pt x="14210" y="17798"/>
                    <a:pt x="14492" y="17506"/>
                  </a:cubicBezTo>
                  <a:cubicBezTo>
                    <a:pt x="14774" y="17214"/>
                    <a:pt x="14897" y="16993"/>
                    <a:pt x="14897" y="16832"/>
                  </a:cubicBezTo>
                  <a:cubicBezTo>
                    <a:pt x="14897" y="16671"/>
                    <a:pt x="14897" y="11149"/>
                    <a:pt x="14897" y="11149"/>
                  </a:cubicBezTo>
                  <a:cubicBezTo>
                    <a:pt x="16402" y="11612"/>
                    <a:pt x="16935" y="13080"/>
                    <a:pt x="17124" y="13603"/>
                  </a:cubicBezTo>
                  <a:cubicBezTo>
                    <a:pt x="17314" y="14127"/>
                    <a:pt x="17647" y="13885"/>
                    <a:pt x="17775" y="13744"/>
                  </a:cubicBezTo>
                  <a:cubicBezTo>
                    <a:pt x="17903" y="13603"/>
                    <a:pt x="21600" y="9359"/>
                    <a:pt x="21600" y="9359"/>
                  </a:cubicBezTo>
                  <a:lnTo>
                    <a:pt x="21600" y="105"/>
                  </a:lnTo>
                  <a:cubicBezTo>
                    <a:pt x="21600" y="105"/>
                    <a:pt x="21579" y="100"/>
                    <a:pt x="21579" y="100"/>
                  </a:cubicBezTo>
                  <a:close/>
                </a:path>
              </a:pathLst>
            </a:custGeom>
            <a:solidFill>
              <a:srgbClr val="1B2D40">
                <a:alpha val="75000"/>
              </a:srgbClr>
            </a:solidFill>
            <a:ln w="12700" cap="flat">
              <a:noFill/>
              <a:miter lim="400000"/>
            </a:ln>
            <a:effectLst/>
          </p:spPr>
          <p:txBody>
            <a:bodyPr lIns="0" tIns="0" rIns="0" bIns="0" anchor="ctr"/>
            <a:lstStyle/>
            <a:p>
              <a:pPr defTabSz="19909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045"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sym typeface="YRDZST"/>
              </a:endParaRPr>
            </a:p>
          </p:txBody>
        </p:sp>
      </p:grpSp>
      <p:pic>
        <p:nvPicPr>
          <p:cNvPr id="22" name="Picture 10105"/>
          <p:cNvPicPr/>
          <p:nvPr/>
        </p:nvPicPr>
        <p:blipFill>
          <a:blip r:embed="rId2">
            <a:duotone>
              <a:prstClr val="black"/>
              <a:schemeClr val="accent1">
                <a:tint val="45000"/>
                <a:satMod val="400000"/>
              </a:schemeClr>
            </a:duotone>
            <a:extLst/>
          </a:blip>
          <a:stretch>
            <a:fillRect/>
          </a:stretch>
        </p:blipFill>
        <p:spPr>
          <a:xfrm rot="7292059">
            <a:off x="5859564" y="1966582"/>
            <a:ext cx="780822" cy="776369"/>
          </a:xfrm>
          <a:prstGeom prst="rect">
            <a:avLst/>
          </a:prstGeom>
        </p:spPr>
      </p:pic>
      <p:pic>
        <p:nvPicPr>
          <p:cNvPr id="23" name="Picture 10107"/>
          <p:cNvPicPr/>
          <p:nvPr/>
        </p:nvPicPr>
        <p:blipFill>
          <a:blip r:embed="rId3">
            <a:duotone>
              <a:prstClr val="black"/>
              <a:schemeClr val="accent2">
                <a:tint val="45000"/>
                <a:satMod val="400000"/>
              </a:schemeClr>
            </a:duotone>
            <a:extLst/>
          </a:blip>
          <a:stretch>
            <a:fillRect/>
          </a:stretch>
        </p:blipFill>
        <p:spPr>
          <a:xfrm>
            <a:off x="2032473" y="2241478"/>
            <a:ext cx="321029" cy="495472"/>
          </a:xfrm>
          <a:prstGeom prst="rect">
            <a:avLst/>
          </a:prstGeom>
        </p:spPr>
      </p:pic>
      <p:pic>
        <p:nvPicPr>
          <p:cNvPr id="24" name="Picture 10109"/>
          <p:cNvPicPr/>
          <p:nvPr/>
        </p:nvPicPr>
        <p:blipFill>
          <a:blip r:embed="rId4">
            <a:duotone>
              <a:prstClr val="black"/>
              <a:schemeClr val="tx2">
                <a:tint val="45000"/>
                <a:satMod val="400000"/>
              </a:schemeClr>
            </a:duotone>
            <a:extLst/>
          </a:blip>
          <a:stretch>
            <a:fillRect/>
          </a:stretch>
        </p:blipFill>
        <p:spPr>
          <a:xfrm rot="3894082" flipH="1">
            <a:off x="4958269" y="3557841"/>
            <a:ext cx="544693" cy="777422"/>
          </a:xfrm>
          <a:prstGeom prst="rect">
            <a:avLst/>
          </a:prstGeom>
        </p:spPr>
      </p:pic>
      <p:pic>
        <p:nvPicPr>
          <p:cNvPr id="25" name="Picture 101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62013">
            <a:off x="4894733" y="1122753"/>
            <a:ext cx="256695" cy="7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hape 10114"/>
          <p:cNvSpPr>
            <a:spLocks noChangeArrowheads="1"/>
          </p:cNvSpPr>
          <p:nvPr/>
        </p:nvSpPr>
        <p:spPr bwMode="auto">
          <a:xfrm>
            <a:off x="6778722" y="2412023"/>
            <a:ext cx="1426557" cy="61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045" dirty="0">
                <a:solidFill>
                  <a:srgbClr val="C00000"/>
                </a:solidFill>
                <a:latin typeface="微软雅黑" panose="020B0503020204020204" pitchFamily="34" charset="-122"/>
                <a:ea typeface="微软雅黑" panose="020B0503020204020204" pitchFamily="34" charset="-122"/>
                <a:cs typeface="Lato Light"/>
                <a:sym typeface="YRDZST"/>
              </a:rPr>
              <a:t>纸、电、数的全资源管理，</a:t>
            </a:r>
            <a:r>
              <a:rPr lang="zh-CN" altLang="en-US" sz="1045" dirty="0">
                <a:solidFill>
                  <a:srgbClr val="1B2D40"/>
                </a:solidFill>
                <a:latin typeface="微软雅黑" panose="020B0503020204020204" pitchFamily="34" charset="-122"/>
                <a:ea typeface="微软雅黑" panose="020B0503020204020204" pitchFamily="34" charset="-122"/>
                <a:cs typeface="Lato Light"/>
                <a:sym typeface="YRDZST"/>
              </a:rPr>
              <a:t>为图书馆带来更全面的资源保障与建设；</a:t>
            </a:r>
            <a:endParaRPr lang="zh-CN" altLang="zh-CN" sz="1045" dirty="0">
              <a:solidFill>
                <a:srgbClr val="1A202E"/>
              </a:solidFill>
              <a:latin typeface="微软雅黑" panose="020B0503020204020204" pitchFamily="34" charset="-122"/>
              <a:ea typeface="微软雅黑" panose="020B0503020204020204" pitchFamily="34" charset="-122"/>
              <a:cs typeface="Lato Light"/>
              <a:sym typeface="YRDZST"/>
            </a:endParaRPr>
          </a:p>
        </p:txBody>
      </p:sp>
      <p:sp>
        <p:nvSpPr>
          <p:cNvPr id="27" name="Shape 10115"/>
          <p:cNvSpPr>
            <a:spLocks noChangeArrowheads="1"/>
          </p:cNvSpPr>
          <p:nvPr/>
        </p:nvSpPr>
        <p:spPr bwMode="auto">
          <a:xfrm>
            <a:off x="6765772" y="2086942"/>
            <a:ext cx="895281" cy="4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568" b="1" dirty="0">
                <a:solidFill>
                  <a:srgbClr val="99CB38"/>
                </a:solidFill>
                <a:latin typeface="微软雅黑" panose="020B0503020204020204" pitchFamily="34" charset="-122"/>
                <a:ea typeface="微软雅黑" panose="020B0503020204020204" pitchFamily="34" charset="-122"/>
                <a:cs typeface="Lato Black"/>
                <a:sym typeface="YRDZST"/>
              </a:rPr>
              <a:t>资源</a:t>
            </a:r>
            <a:endParaRPr lang="zh-CN" altLang="zh-CN" sz="1568" b="1" dirty="0">
              <a:solidFill>
                <a:srgbClr val="99CB38"/>
              </a:solidFill>
              <a:latin typeface="微软雅黑" panose="020B0503020204020204" pitchFamily="34" charset="-122"/>
              <a:ea typeface="微软雅黑" panose="020B0503020204020204" pitchFamily="34" charset="-122"/>
              <a:cs typeface="Lato Black"/>
              <a:sym typeface="YRDZST"/>
            </a:endParaRPr>
          </a:p>
        </p:txBody>
      </p:sp>
      <p:sp>
        <p:nvSpPr>
          <p:cNvPr id="28" name="Shape 10116"/>
          <p:cNvSpPr>
            <a:spLocks noChangeArrowheads="1"/>
          </p:cNvSpPr>
          <p:nvPr/>
        </p:nvSpPr>
        <p:spPr bwMode="auto">
          <a:xfrm>
            <a:off x="5681124" y="4065709"/>
            <a:ext cx="2520672" cy="38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045" dirty="0">
                <a:solidFill>
                  <a:schemeClr val="tx1">
                    <a:lumMod val="65000"/>
                    <a:lumOff val="35000"/>
                  </a:schemeClr>
                </a:solidFill>
                <a:latin typeface="微软雅黑" panose="020B0503020204020204" pitchFamily="34" charset="-122"/>
                <a:ea typeface="微软雅黑" panose="020B0503020204020204" pitchFamily="34" charset="-122"/>
                <a:cs typeface="Lato Light"/>
                <a:sym typeface="YRDZST"/>
              </a:rPr>
              <a:t>基于云计算部署，可更为简单、高效的形成联盟体系；同时基于云部署的联盟可实现更为多元与开放的联盟服务</a:t>
            </a:r>
            <a:endParaRPr lang="zh-CN" altLang="zh-CN" sz="1045" dirty="0">
              <a:solidFill>
                <a:schemeClr val="tx1">
                  <a:lumMod val="65000"/>
                  <a:lumOff val="35000"/>
                </a:schemeClr>
              </a:solidFill>
              <a:latin typeface="微软雅黑" panose="020B0503020204020204" pitchFamily="34" charset="-122"/>
              <a:ea typeface="微软雅黑" panose="020B0503020204020204" pitchFamily="34" charset="-122"/>
              <a:cs typeface="Lato Light"/>
              <a:sym typeface="YRDZST"/>
            </a:endParaRPr>
          </a:p>
        </p:txBody>
      </p:sp>
      <p:sp>
        <p:nvSpPr>
          <p:cNvPr id="29" name="Shape 10117"/>
          <p:cNvSpPr>
            <a:spLocks noChangeArrowheads="1"/>
          </p:cNvSpPr>
          <p:nvPr/>
        </p:nvSpPr>
        <p:spPr bwMode="auto">
          <a:xfrm>
            <a:off x="5656929" y="3743895"/>
            <a:ext cx="895281" cy="4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568" b="1" dirty="0">
                <a:solidFill>
                  <a:srgbClr val="37A76F"/>
                </a:solidFill>
                <a:latin typeface="微软雅黑" panose="020B0503020204020204" pitchFamily="34" charset="-122"/>
                <a:ea typeface="微软雅黑" panose="020B0503020204020204" pitchFamily="34" charset="-122"/>
                <a:cs typeface="Lato Black"/>
                <a:sym typeface="YRDZST"/>
              </a:rPr>
              <a:t>联盟</a:t>
            </a:r>
            <a:endParaRPr lang="zh-CN" altLang="zh-CN" sz="1568" b="1" dirty="0">
              <a:solidFill>
                <a:srgbClr val="37A76F"/>
              </a:solidFill>
              <a:latin typeface="微软雅黑" panose="020B0503020204020204" pitchFamily="34" charset="-122"/>
              <a:ea typeface="微软雅黑" panose="020B0503020204020204" pitchFamily="34" charset="-122"/>
              <a:cs typeface="Lato Black"/>
              <a:sym typeface="YRDZST"/>
            </a:endParaRPr>
          </a:p>
        </p:txBody>
      </p:sp>
      <p:sp>
        <p:nvSpPr>
          <p:cNvPr id="30" name="Shape 10118"/>
          <p:cNvSpPr>
            <a:spLocks noChangeArrowheads="1"/>
          </p:cNvSpPr>
          <p:nvPr/>
        </p:nvSpPr>
        <p:spPr bwMode="auto">
          <a:xfrm>
            <a:off x="1187893" y="1654556"/>
            <a:ext cx="1887347" cy="38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20000"/>
              </a:lnSpc>
            </a:pPr>
            <a:r>
              <a:rPr lang="zh-CN" altLang="en-US" sz="1045">
                <a:solidFill>
                  <a:srgbClr val="C00000"/>
                </a:solidFill>
                <a:latin typeface="微软雅黑" panose="020B0503020204020204" pitchFamily="34" charset="-122"/>
                <a:ea typeface="微软雅黑" panose="020B0503020204020204" pitchFamily="34" charset="-122"/>
                <a:cs typeface="Lato Black"/>
                <a:sym typeface="YRDZST"/>
              </a:rPr>
              <a:t>云部署的全业务管理</a:t>
            </a:r>
            <a:r>
              <a:rPr lang="zh-CN" altLang="en-US" sz="1045">
                <a:solidFill>
                  <a:srgbClr val="1B2D40"/>
                </a:solidFill>
                <a:latin typeface="微软雅黑" panose="020B0503020204020204" pitchFamily="34" charset="-122"/>
                <a:ea typeface="微软雅黑" panose="020B0503020204020204" pitchFamily="34" charset="-122"/>
                <a:cs typeface="Lato Black"/>
                <a:sym typeface="YRDZST"/>
              </a:rPr>
              <a:t>，降低技术投入；全数据的仓储，带来更精准全面的数据分析与决策指导</a:t>
            </a:r>
            <a:endParaRPr lang="zh-CN" altLang="zh-CN" sz="1045">
              <a:solidFill>
                <a:srgbClr val="1A202E"/>
              </a:solidFill>
              <a:latin typeface="微软雅黑" panose="020B0503020204020204" pitchFamily="34" charset="-122"/>
              <a:ea typeface="微软雅黑" panose="020B0503020204020204" pitchFamily="34" charset="-122"/>
              <a:cs typeface="Lato Light"/>
              <a:sym typeface="YRDZST"/>
            </a:endParaRPr>
          </a:p>
        </p:txBody>
      </p:sp>
      <p:sp>
        <p:nvSpPr>
          <p:cNvPr id="31" name="Shape 10119"/>
          <p:cNvSpPr>
            <a:spLocks noChangeArrowheads="1"/>
          </p:cNvSpPr>
          <p:nvPr/>
        </p:nvSpPr>
        <p:spPr bwMode="auto">
          <a:xfrm>
            <a:off x="940664" y="1339391"/>
            <a:ext cx="2141940" cy="4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20000"/>
              </a:lnSpc>
            </a:pPr>
            <a:r>
              <a:rPr lang="zh-CN" altLang="en-US" sz="1568" b="1" dirty="0">
                <a:solidFill>
                  <a:srgbClr val="63A537"/>
                </a:solidFill>
                <a:latin typeface="微软雅黑" panose="020B0503020204020204" pitchFamily="34" charset="-122"/>
                <a:ea typeface="微软雅黑" panose="020B0503020204020204" pitchFamily="34" charset="-122"/>
                <a:cs typeface="Lato Black"/>
                <a:sym typeface="YRDZST"/>
              </a:rPr>
              <a:t>馆员</a:t>
            </a:r>
            <a:r>
              <a:rPr lang="en-US" altLang="zh-CN" sz="1568" b="1" dirty="0">
                <a:solidFill>
                  <a:srgbClr val="63A537"/>
                </a:solidFill>
                <a:latin typeface="微软雅黑" panose="020B0503020204020204" pitchFamily="34" charset="-122"/>
                <a:ea typeface="微软雅黑" panose="020B0503020204020204" pitchFamily="34" charset="-122"/>
                <a:cs typeface="Lato Black"/>
                <a:sym typeface="YRDZST"/>
              </a:rPr>
              <a:t>&amp;</a:t>
            </a:r>
            <a:r>
              <a:rPr lang="zh-CN" altLang="en-US" sz="1568" b="1" dirty="0">
                <a:solidFill>
                  <a:srgbClr val="63A537"/>
                </a:solidFill>
                <a:latin typeface="微软雅黑" panose="020B0503020204020204" pitchFamily="34" charset="-122"/>
                <a:ea typeface="微软雅黑" panose="020B0503020204020204" pitchFamily="34" charset="-122"/>
                <a:cs typeface="Lato Black"/>
                <a:sym typeface="YRDZST"/>
              </a:rPr>
              <a:t>决策者</a:t>
            </a:r>
            <a:endParaRPr lang="zh-CN" altLang="zh-CN" sz="1568" b="1" dirty="0">
              <a:solidFill>
                <a:srgbClr val="63A537"/>
              </a:solidFill>
              <a:latin typeface="微软雅黑" panose="020B0503020204020204" pitchFamily="34" charset="-122"/>
              <a:ea typeface="微软雅黑" panose="020B0503020204020204" pitchFamily="34" charset="-122"/>
              <a:cs typeface="Lato Black"/>
              <a:sym typeface="YRDZST"/>
            </a:endParaRPr>
          </a:p>
        </p:txBody>
      </p:sp>
      <p:sp>
        <p:nvSpPr>
          <p:cNvPr id="32" name="Shape 10120"/>
          <p:cNvSpPr>
            <a:spLocks noChangeArrowheads="1"/>
          </p:cNvSpPr>
          <p:nvPr/>
        </p:nvSpPr>
        <p:spPr bwMode="auto">
          <a:xfrm>
            <a:off x="5455990" y="1437837"/>
            <a:ext cx="2597470" cy="38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045">
                <a:solidFill>
                  <a:srgbClr val="C00000"/>
                </a:solidFill>
                <a:latin typeface="微软雅黑" panose="020B0503020204020204" pitchFamily="34" charset="-122"/>
                <a:ea typeface="微软雅黑" panose="020B0503020204020204" pitchFamily="34" charset="-122"/>
                <a:cs typeface="Lato Black"/>
                <a:sym typeface="YRDZST"/>
              </a:rPr>
              <a:t>更多的扩展应用，多样的服务方式，</a:t>
            </a:r>
            <a:r>
              <a:rPr lang="zh-CN" altLang="en-US" sz="1045">
                <a:solidFill>
                  <a:srgbClr val="1B2D40"/>
                </a:solidFill>
                <a:latin typeface="微软雅黑" panose="020B0503020204020204" pitchFamily="34" charset="-122"/>
                <a:ea typeface="微软雅黑" panose="020B0503020204020204" pitchFamily="34" charset="-122"/>
                <a:cs typeface="Lato Black"/>
                <a:sym typeface="YRDZST"/>
              </a:rPr>
              <a:t>为读者可提供专业、开放与深层次的知识服务。</a:t>
            </a:r>
            <a:endParaRPr lang="zh-CN" altLang="zh-CN" sz="1045">
              <a:solidFill>
                <a:srgbClr val="1A202E"/>
              </a:solidFill>
              <a:latin typeface="微软雅黑" panose="020B0503020204020204" pitchFamily="34" charset="-122"/>
              <a:ea typeface="微软雅黑" panose="020B0503020204020204" pitchFamily="34" charset="-122"/>
              <a:cs typeface="Lato Light"/>
              <a:sym typeface="YRDZST"/>
            </a:endParaRPr>
          </a:p>
        </p:txBody>
      </p:sp>
      <p:sp>
        <p:nvSpPr>
          <p:cNvPr id="33" name="Shape 10121"/>
          <p:cNvSpPr>
            <a:spLocks noChangeArrowheads="1"/>
          </p:cNvSpPr>
          <p:nvPr/>
        </p:nvSpPr>
        <p:spPr bwMode="auto">
          <a:xfrm>
            <a:off x="5455991" y="1131590"/>
            <a:ext cx="895280" cy="41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568" b="1" dirty="0">
                <a:solidFill>
                  <a:srgbClr val="000000"/>
                </a:solidFill>
                <a:latin typeface="微软雅黑" panose="020B0503020204020204" pitchFamily="34" charset="-122"/>
                <a:ea typeface="微软雅黑" panose="020B0503020204020204" pitchFamily="34" charset="-122"/>
                <a:cs typeface="Lato Black"/>
                <a:sym typeface="YRDZST"/>
              </a:rPr>
              <a:t>读者</a:t>
            </a:r>
            <a:endParaRPr lang="zh-CN" altLang="zh-CN" sz="1568" b="1" dirty="0">
              <a:solidFill>
                <a:srgbClr val="000000"/>
              </a:solidFill>
              <a:latin typeface="微软雅黑" panose="020B0503020204020204" pitchFamily="34" charset="-122"/>
              <a:ea typeface="微软雅黑" panose="020B0503020204020204" pitchFamily="34" charset="-122"/>
              <a:cs typeface="Lato Black"/>
              <a:sym typeface="YRDZST"/>
            </a:endParaRPr>
          </a:p>
        </p:txBody>
      </p:sp>
      <p:sp>
        <p:nvSpPr>
          <p:cNvPr id="34" name="Shape 10122"/>
          <p:cNvSpPr>
            <a:spLocks noChangeArrowheads="1"/>
          </p:cNvSpPr>
          <p:nvPr/>
        </p:nvSpPr>
        <p:spPr bwMode="auto">
          <a:xfrm>
            <a:off x="820538" y="4065710"/>
            <a:ext cx="2270288" cy="46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400" b="1" dirty="0">
                <a:solidFill>
                  <a:srgbClr val="C00000"/>
                </a:solidFill>
                <a:latin typeface="微软雅黑" panose="020B0503020204020204" pitchFamily="34" charset="-122"/>
                <a:ea typeface="微软雅黑" panose="020B0503020204020204" pitchFamily="34" charset="-122"/>
                <a:cs typeface="Lato Light"/>
                <a:sym typeface="YRDZST"/>
              </a:rPr>
              <a:t>稳定、专业、高效、便捷</a:t>
            </a:r>
            <a:endParaRPr lang="en-US" altLang="zh-CN" sz="1400" b="1" dirty="0">
              <a:solidFill>
                <a:srgbClr val="C00000"/>
              </a:solidFill>
              <a:latin typeface="微软雅黑" panose="020B0503020204020204" pitchFamily="34" charset="-122"/>
              <a:ea typeface="微软雅黑" panose="020B0503020204020204" pitchFamily="34" charset="-122"/>
              <a:cs typeface="Lato Light"/>
              <a:sym typeface="YRDZST"/>
            </a:endParaRPr>
          </a:p>
          <a:p>
            <a:pPr>
              <a:lnSpc>
                <a:spcPct val="120000"/>
              </a:lnSpc>
            </a:pPr>
            <a:r>
              <a:rPr lang="zh-CN" altLang="en-US" sz="1400" b="1" dirty="0">
                <a:solidFill>
                  <a:srgbClr val="C00000"/>
                </a:solidFill>
                <a:latin typeface="微软雅黑" panose="020B0503020204020204" pitchFamily="34" charset="-122"/>
                <a:ea typeface="微软雅黑" panose="020B0503020204020204" pitchFamily="34" charset="-122"/>
                <a:cs typeface="Lato Light"/>
                <a:sym typeface="YRDZST"/>
              </a:rPr>
              <a:t>平台级产品，落地实践使用</a:t>
            </a:r>
            <a:endParaRPr lang="en-US" altLang="zh-CN" sz="1400" b="1" dirty="0">
              <a:solidFill>
                <a:srgbClr val="C00000"/>
              </a:solidFill>
              <a:latin typeface="微软雅黑" panose="020B0503020204020204" pitchFamily="34" charset="-122"/>
              <a:ea typeface="微软雅黑" panose="020B0503020204020204" pitchFamily="34" charset="-122"/>
              <a:cs typeface="Lato Light"/>
              <a:sym typeface="YRDZST"/>
            </a:endParaRPr>
          </a:p>
        </p:txBody>
      </p:sp>
      <p:sp>
        <p:nvSpPr>
          <p:cNvPr id="37" name="Text Box 7"/>
          <p:cNvSpPr txBox="1">
            <a:spLocks noChangeArrowheads="1"/>
          </p:cNvSpPr>
          <p:nvPr/>
        </p:nvSpPr>
        <p:spPr bwMode="auto">
          <a:xfrm>
            <a:off x="581878" y="339503"/>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a:solidFill>
                  <a:schemeClr val="tx1">
                    <a:lumMod val="65000"/>
                    <a:lumOff val="35000"/>
                  </a:schemeClr>
                </a:solidFill>
                <a:latin typeface="Open Sans" pitchFamily="34" charset="0"/>
                <a:ea typeface="Open Sans" pitchFamily="34" charset="0"/>
                <a:cs typeface="Open Sans" pitchFamily="34" charset="0"/>
              </a:rPr>
              <a:t>目标与意义</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70675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988062" y="3123126"/>
            <a:ext cx="3318463" cy="597324"/>
          </a:xfrm>
          <a:prstGeom prst="rect">
            <a:avLst/>
          </a:prstGeom>
          <a:solidFill>
            <a:srgbClr val="45C1A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2" name="Text Box 7"/>
          <p:cNvSpPr txBox="1">
            <a:spLocks noChangeArrowheads="1"/>
          </p:cNvSpPr>
          <p:nvPr/>
        </p:nvSpPr>
        <p:spPr bwMode="auto">
          <a:xfrm>
            <a:off x="581878" y="585376"/>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a:solidFill>
                  <a:schemeClr val="tx1">
                    <a:lumMod val="50000"/>
                    <a:lumOff val="50000"/>
                  </a:schemeClr>
                </a:solidFill>
                <a:latin typeface="Open Sans" pitchFamily="34" charset="0"/>
                <a:ea typeface="Open Sans" pitchFamily="34" charset="0"/>
                <a:cs typeface="Open Sans" pitchFamily="34" charset="0"/>
              </a:rPr>
              <a:t>新一代平台的发展方向</a:t>
            </a:r>
            <a:endParaRPr lang="en-CA" sz="2787" b="1" spc="-131" dirty="0">
              <a:solidFill>
                <a:schemeClr val="tx1">
                  <a:lumMod val="50000"/>
                  <a:lumOff val="50000"/>
                </a:schemeClr>
              </a:solidFill>
              <a:latin typeface="Open Sans" pitchFamily="34" charset="0"/>
              <a:ea typeface="Open Sans" pitchFamily="34" charset="0"/>
              <a:cs typeface="Open Sans" pitchFamily="34" charset="0"/>
            </a:endParaRPr>
          </a:p>
        </p:txBody>
      </p:sp>
      <p:cxnSp>
        <p:nvCxnSpPr>
          <p:cNvPr id="3" name="Straight Connector 2"/>
          <p:cNvCxnSpPr/>
          <p:nvPr/>
        </p:nvCxnSpPr>
        <p:spPr>
          <a:xfrm>
            <a:off x="4575393" y="1419622"/>
            <a:ext cx="0" cy="31193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Text Box 10"/>
          <p:cNvSpPr txBox="1">
            <a:spLocks noChangeArrowheads="1"/>
          </p:cNvSpPr>
          <p:nvPr/>
        </p:nvSpPr>
        <p:spPr bwMode="auto">
          <a:xfrm>
            <a:off x="921692" y="3850815"/>
            <a:ext cx="3391618" cy="482446"/>
          </a:xfrm>
          <a:prstGeom prst="rect">
            <a:avLst/>
          </a:prstGeom>
          <a:noFill/>
          <a:ln w="9525">
            <a:noFill/>
            <a:miter lim="800000"/>
            <a:headEnd/>
            <a:tailEnd/>
          </a:ln>
        </p:spPr>
        <p:txBody>
          <a:bodyPr wrap="square" lIns="39822" tIns="19910" rIns="39822" bIns="19910">
            <a:spAutoFit/>
          </a:bodyPr>
          <a:lstStyle/>
          <a:p>
            <a:pPr defTabSz="947767"/>
            <a:r>
              <a:rPr lang="zh-CN" altLang="zh-CN" sz="958" dirty="0">
                <a:solidFill>
                  <a:schemeClr val="tx1">
                    <a:lumMod val="65000"/>
                    <a:lumOff val="35000"/>
                  </a:schemeClr>
                </a:solidFill>
                <a:latin typeface="微软雅黑" panose="020B0503020204020204" pitchFamily="34" charset="-122"/>
                <a:ea typeface="微软雅黑" panose="020B0503020204020204" pitchFamily="34" charset="-122"/>
              </a:rPr>
              <a:t>以专业服务为中心，重塑工作流程、创新智慧功能、提供快捷服务。并建立反馈的服务机制，不断提升与优化服务品质与产品</a:t>
            </a:r>
            <a:r>
              <a:rPr lang="zh-CN" altLang="en-US" sz="958" dirty="0">
                <a:solidFill>
                  <a:schemeClr val="tx1">
                    <a:lumMod val="65000"/>
                    <a:lumOff val="35000"/>
                  </a:schemeClr>
                </a:solidFill>
                <a:latin typeface="微软雅黑" panose="020B0503020204020204" pitchFamily="34" charset="-122"/>
                <a:ea typeface="微软雅黑" panose="020B0503020204020204" pitchFamily="34" charset="-122"/>
              </a:rPr>
              <a:t>质量</a:t>
            </a:r>
            <a:r>
              <a:rPr lang="zh-CN" altLang="zh-CN" sz="958" dirty="0">
                <a:solidFill>
                  <a:schemeClr val="tx1">
                    <a:lumMod val="65000"/>
                    <a:lumOff val="35000"/>
                  </a:schemeClr>
                </a:solidFill>
                <a:latin typeface="微软雅黑" panose="020B0503020204020204" pitchFamily="34" charset="-122"/>
                <a:ea typeface="微软雅黑" panose="020B0503020204020204" pitchFamily="34" charset="-122"/>
              </a:rPr>
              <a:t>。</a:t>
            </a:r>
            <a:endParaRPr lang="en-US" sz="958"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221" t="29398" r="17922" b="13718"/>
          <a:stretch/>
        </p:blipFill>
        <p:spPr>
          <a:xfrm>
            <a:off x="1386276" y="1497080"/>
            <a:ext cx="2475210" cy="149330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2134" t="10550" r="21733" b="13050"/>
          <a:stretch/>
        </p:blipFill>
        <p:spPr>
          <a:xfrm>
            <a:off x="5690721" y="1482339"/>
            <a:ext cx="1735158" cy="1574418"/>
          </a:xfrm>
          <a:prstGeom prst="rect">
            <a:avLst/>
          </a:prstGeom>
        </p:spPr>
      </p:pic>
      <p:sp>
        <p:nvSpPr>
          <p:cNvPr id="40" name="Text Box 10"/>
          <p:cNvSpPr txBox="1">
            <a:spLocks noChangeArrowheads="1"/>
          </p:cNvSpPr>
          <p:nvPr/>
        </p:nvSpPr>
        <p:spPr bwMode="auto">
          <a:xfrm>
            <a:off x="1054431" y="3255866"/>
            <a:ext cx="3192510" cy="361835"/>
          </a:xfrm>
          <a:prstGeom prst="rect">
            <a:avLst/>
          </a:prstGeom>
          <a:noFill/>
          <a:ln w="9525">
            <a:noFill/>
            <a:miter lim="800000"/>
            <a:headEnd/>
            <a:tailEnd/>
          </a:ln>
        </p:spPr>
        <p:txBody>
          <a:bodyPr wrap="square" lIns="39822" tIns="19910" rIns="39822" bIns="19910">
            <a:spAutoFit/>
          </a:bodyPr>
          <a:lstStyle/>
          <a:p>
            <a:pPr algn="ctr" defTabSz="947767"/>
            <a:r>
              <a:rPr lang="zh-CN" altLang="en-US" sz="2090" b="1" dirty="0">
                <a:solidFill>
                  <a:schemeClr val="bg1"/>
                </a:solidFill>
                <a:latin typeface="Open Sans" pitchFamily="34" charset="0"/>
                <a:ea typeface="Open Sans" pitchFamily="34" charset="0"/>
                <a:cs typeface="Open Sans" pitchFamily="34" charset="0"/>
              </a:rPr>
              <a:t>专业赋能、应用创新</a:t>
            </a:r>
            <a:endParaRPr lang="en-US" sz="1394" dirty="0">
              <a:solidFill>
                <a:schemeClr val="bg1"/>
              </a:solidFill>
              <a:latin typeface="Open Sans" pitchFamily="34" charset="0"/>
              <a:ea typeface="Open Sans" pitchFamily="34" charset="0"/>
              <a:cs typeface="Open Sans" pitchFamily="34" charset="0"/>
            </a:endParaRPr>
          </a:p>
        </p:txBody>
      </p:sp>
      <p:sp>
        <p:nvSpPr>
          <p:cNvPr id="41" name="Rectangle 40"/>
          <p:cNvSpPr/>
          <p:nvPr/>
        </p:nvSpPr>
        <p:spPr>
          <a:xfrm>
            <a:off x="4903847" y="3123126"/>
            <a:ext cx="3318463" cy="597324"/>
          </a:xfrm>
          <a:prstGeom prst="rect">
            <a:avLst/>
          </a:prstGeom>
          <a:solidFill>
            <a:srgbClr val="0E7FB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42" name="Text Box 10"/>
          <p:cNvSpPr txBox="1">
            <a:spLocks noChangeArrowheads="1"/>
          </p:cNvSpPr>
          <p:nvPr/>
        </p:nvSpPr>
        <p:spPr bwMode="auto">
          <a:xfrm>
            <a:off x="4837477" y="3850815"/>
            <a:ext cx="3384832" cy="482446"/>
          </a:xfrm>
          <a:prstGeom prst="rect">
            <a:avLst/>
          </a:prstGeom>
          <a:noFill/>
          <a:ln w="9525">
            <a:noFill/>
            <a:miter lim="800000"/>
            <a:headEnd/>
            <a:tailEnd/>
          </a:ln>
        </p:spPr>
        <p:txBody>
          <a:bodyPr wrap="square" lIns="39822" tIns="19910" rIns="39822" bIns="19910">
            <a:spAutoFit/>
          </a:bodyPr>
          <a:lstStyle/>
          <a:p>
            <a:pPr defTabSz="947767"/>
            <a:r>
              <a:rPr lang="zh-CN" altLang="zh-CN" sz="958" dirty="0">
                <a:solidFill>
                  <a:schemeClr val="tx1">
                    <a:lumMod val="65000"/>
                    <a:lumOff val="35000"/>
                  </a:schemeClr>
                </a:solidFill>
                <a:latin typeface="微软雅黑" panose="020B0503020204020204" pitchFamily="34" charset="-122"/>
                <a:ea typeface="微软雅黑" panose="020B0503020204020204" pitchFamily="34" charset="-122"/>
              </a:rPr>
              <a:t>资源统一，服务统一，数据融合，应用融合，以互联网思维，开放互联的架构生产和服务体系，实现图书馆</a:t>
            </a:r>
            <a:r>
              <a:rPr lang="zh-CN" altLang="en-US" sz="958" dirty="0">
                <a:solidFill>
                  <a:schemeClr val="tx1">
                    <a:lumMod val="65000"/>
                    <a:lumOff val="35000"/>
                  </a:schemeClr>
                </a:solidFill>
                <a:latin typeface="微软雅黑" panose="020B0503020204020204" pitchFamily="34" charset="-122"/>
                <a:ea typeface="微软雅黑" panose="020B0503020204020204" pitchFamily="34" charset="-122"/>
              </a:rPr>
              <a:t>，馆与馆之间，馆与新技术应用之间，馆与外部服务之间</a:t>
            </a:r>
            <a:r>
              <a:rPr lang="zh-CN" altLang="zh-CN" sz="958" dirty="0">
                <a:solidFill>
                  <a:schemeClr val="tx1">
                    <a:lumMod val="65000"/>
                    <a:lumOff val="35000"/>
                  </a:schemeClr>
                </a:solidFill>
                <a:latin typeface="微软雅黑" panose="020B0503020204020204" pitchFamily="34" charset="-122"/>
                <a:ea typeface="微软雅黑" panose="020B0503020204020204" pitchFamily="34" charset="-122"/>
              </a:rPr>
              <a:t>智慧</a:t>
            </a:r>
            <a:r>
              <a:rPr lang="zh-CN" altLang="en-US" sz="958" dirty="0">
                <a:solidFill>
                  <a:schemeClr val="tx1">
                    <a:lumMod val="65000"/>
                    <a:lumOff val="35000"/>
                  </a:schemeClr>
                </a:solidFill>
                <a:latin typeface="微软雅黑" panose="020B0503020204020204" pitchFamily="34" charset="-122"/>
                <a:ea typeface="微软雅黑" panose="020B0503020204020204" pitchFamily="34" charset="-122"/>
              </a:rPr>
              <a:t>的</a:t>
            </a:r>
            <a:r>
              <a:rPr lang="zh-CN" altLang="zh-CN" sz="958" dirty="0">
                <a:solidFill>
                  <a:schemeClr val="tx1">
                    <a:lumMod val="65000"/>
                    <a:lumOff val="35000"/>
                  </a:schemeClr>
                </a:solidFill>
                <a:latin typeface="微软雅黑" panose="020B0503020204020204" pitchFamily="34" charset="-122"/>
                <a:ea typeface="微软雅黑" panose="020B0503020204020204" pitchFamily="34" charset="-122"/>
              </a:rPr>
              <a:t>互联互通。</a:t>
            </a:r>
            <a:endParaRPr lang="en-US" sz="958"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74" name="Text Box 10"/>
          <p:cNvSpPr txBox="1">
            <a:spLocks noChangeArrowheads="1"/>
          </p:cNvSpPr>
          <p:nvPr/>
        </p:nvSpPr>
        <p:spPr bwMode="auto">
          <a:xfrm>
            <a:off x="4970217" y="3255866"/>
            <a:ext cx="3176715" cy="361835"/>
          </a:xfrm>
          <a:prstGeom prst="rect">
            <a:avLst/>
          </a:prstGeom>
          <a:noFill/>
          <a:ln w="9525">
            <a:noFill/>
            <a:miter lim="800000"/>
            <a:headEnd/>
            <a:tailEnd/>
          </a:ln>
        </p:spPr>
        <p:txBody>
          <a:bodyPr wrap="square" lIns="39822" tIns="19910" rIns="39822" bIns="19910">
            <a:spAutoFit/>
          </a:bodyPr>
          <a:lstStyle/>
          <a:p>
            <a:pPr algn="ctr" defTabSz="947767"/>
            <a:r>
              <a:rPr lang="zh-CN" altLang="en-US" sz="2090" b="1" dirty="0">
                <a:solidFill>
                  <a:schemeClr val="bg1"/>
                </a:solidFill>
                <a:latin typeface="Open Sans" pitchFamily="34" charset="0"/>
                <a:ea typeface="Open Sans" pitchFamily="34" charset="0"/>
                <a:cs typeface="Open Sans" pitchFamily="34" charset="0"/>
              </a:rPr>
              <a:t>融合统一、智慧互联</a:t>
            </a:r>
            <a:endParaRPr lang="en-US" sz="1394" dirty="0">
              <a:solidFill>
                <a:schemeClr val="bg1"/>
              </a:solidFill>
              <a:latin typeface="Open Sans" pitchFamily="34" charset="0"/>
              <a:ea typeface="Open Sans" pitchFamily="34" charset="0"/>
              <a:cs typeface="Open Sans" pitchFamily="34" charset="0"/>
            </a:endParaRPr>
          </a:p>
        </p:txBody>
      </p:sp>
      <p:pic>
        <p:nvPicPr>
          <p:cNvPr id="38" name="图片 37"/>
          <p:cNvPicPr>
            <a:picLocks noChangeAspect="1"/>
          </p:cNvPicPr>
          <p:nvPr/>
        </p:nvPicPr>
        <p:blipFill rotWithShape="1">
          <a:blip r:embed="rId5"/>
          <a:srcRect l="-1" r="2882"/>
          <a:stretch/>
        </p:blipFill>
        <p:spPr>
          <a:xfrm>
            <a:off x="1732672" y="1647745"/>
            <a:ext cx="1768604" cy="1129204"/>
          </a:xfrm>
          <a:prstGeom prst="rect">
            <a:avLst/>
          </a:prstGeom>
        </p:spPr>
      </p:pic>
      <p:pic>
        <p:nvPicPr>
          <p:cNvPr id="77" name="图片 76"/>
          <p:cNvPicPr>
            <a:picLocks noChangeAspect="1"/>
          </p:cNvPicPr>
          <p:nvPr/>
        </p:nvPicPr>
        <p:blipFill rotWithShape="1">
          <a:blip r:embed="rId6"/>
          <a:srcRect l="2931"/>
          <a:stretch/>
        </p:blipFill>
        <p:spPr>
          <a:xfrm>
            <a:off x="5785928" y="1647744"/>
            <a:ext cx="1565635" cy="959032"/>
          </a:xfrm>
          <a:prstGeom prst="rect">
            <a:avLst/>
          </a:prstGeom>
        </p:spPr>
      </p:pic>
    </p:spTree>
    <p:extLst>
      <p:ext uri="{BB962C8B-B14F-4D97-AF65-F5344CB8AC3E}">
        <p14:creationId xmlns:p14="http://schemas.microsoft.com/office/powerpoint/2010/main" val="85590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67544" y="555526"/>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a:solidFill>
                  <a:schemeClr val="tx1">
                    <a:lumMod val="50000"/>
                    <a:lumOff val="50000"/>
                  </a:schemeClr>
                </a:solidFill>
                <a:latin typeface="Open Sans" pitchFamily="34" charset="0"/>
                <a:ea typeface="Open Sans" pitchFamily="34" charset="0"/>
                <a:cs typeface="Open Sans" pitchFamily="34" charset="0"/>
              </a:rPr>
              <a:t>新的云联盟</a:t>
            </a:r>
            <a:endParaRPr lang="en-CA" sz="2787" b="1" spc="-131" dirty="0">
              <a:solidFill>
                <a:schemeClr val="tx1">
                  <a:lumMod val="50000"/>
                  <a:lumOff val="50000"/>
                </a:schemeClr>
              </a:solidFill>
              <a:latin typeface="Open Sans" pitchFamily="34" charset="0"/>
              <a:ea typeface="Open Sans" pitchFamily="34" charset="0"/>
              <a:cs typeface="Open Sans" pitchFamily="34" charset="0"/>
            </a:endParaRPr>
          </a:p>
        </p:txBody>
      </p:sp>
      <p:sp>
        <p:nvSpPr>
          <p:cNvPr id="5" name="Oval 2"/>
          <p:cNvSpPr/>
          <p:nvPr/>
        </p:nvSpPr>
        <p:spPr>
          <a:xfrm>
            <a:off x="3441218" y="2260232"/>
            <a:ext cx="2114260" cy="2126393"/>
          </a:xfrm>
          <a:prstGeom prst="ellipse">
            <a:avLst/>
          </a:prstGeom>
          <a:noFill/>
          <a:ln w="53975" cmpd="dbl">
            <a:solidFill>
              <a:srgbClr val="45C1A4"/>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sp>
        <p:nvSpPr>
          <p:cNvPr id="6" name="Oval 3"/>
          <p:cNvSpPr/>
          <p:nvPr/>
        </p:nvSpPr>
        <p:spPr>
          <a:xfrm>
            <a:off x="3374850" y="2230365"/>
            <a:ext cx="663693" cy="667501"/>
          </a:xfrm>
          <a:prstGeom prst="ellipse">
            <a:avLst/>
          </a:prstGeom>
          <a:solidFill>
            <a:srgbClr val="45C1A4"/>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sp>
        <p:nvSpPr>
          <p:cNvPr id="7" name="Oval 4"/>
          <p:cNvSpPr/>
          <p:nvPr/>
        </p:nvSpPr>
        <p:spPr>
          <a:xfrm>
            <a:off x="3069551" y="2989678"/>
            <a:ext cx="663693" cy="667501"/>
          </a:xfrm>
          <a:prstGeom prst="ellipse">
            <a:avLst/>
          </a:prstGeom>
          <a:solidFill>
            <a:srgbClr val="45C1A4"/>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sp>
        <p:nvSpPr>
          <p:cNvPr id="8" name="Oval 5"/>
          <p:cNvSpPr/>
          <p:nvPr/>
        </p:nvSpPr>
        <p:spPr>
          <a:xfrm>
            <a:off x="3374850" y="3786725"/>
            <a:ext cx="663693" cy="667501"/>
          </a:xfrm>
          <a:prstGeom prst="ellipse">
            <a:avLst/>
          </a:prstGeom>
          <a:solidFill>
            <a:srgbClr val="45C1A4"/>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sp>
        <p:nvSpPr>
          <p:cNvPr id="9" name="Oval 6"/>
          <p:cNvSpPr/>
          <p:nvPr/>
        </p:nvSpPr>
        <p:spPr>
          <a:xfrm>
            <a:off x="4967713" y="2230365"/>
            <a:ext cx="663693" cy="667501"/>
          </a:xfrm>
          <a:prstGeom prst="ellipse">
            <a:avLst/>
          </a:prstGeom>
          <a:solidFill>
            <a:srgbClr val="45C1A4"/>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sp>
        <p:nvSpPr>
          <p:cNvPr id="10" name="Oval 7"/>
          <p:cNvSpPr/>
          <p:nvPr/>
        </p:nvSpPr>
        <p:spPr>
          <a:xfrm>
            <a:off x="5233190" y="2989677"/>
            <a:ext cx="663693" cy="667501"/>
          </a:xfrm>
          <a:prstGeom prst="ellipse">
            <a:avLst/>
          </a:prstGeom>
          <a:solidFill>
            <a:srgbClr val="45C1A4"/>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sp>
        <p:nvSpPr>
          <p:cNvPr id="11" name="Oval 8"/>
          <p:cNvSpPr/>
          <p:nvPr/>
        </p:nvSpPr>
        <p:spPr>
          <a:xfrm>
            <a:off x="4967713" y="3786724"/>
            <a:ext cx="663693" cy="667501"/>
          </a:xfrm>
          <a:prstGeom prst="ellipse">
            <a:avLst/>
          </a:prstGeom>
          <a:solidFill>
            <a:srgbClr val="45C1A4"/>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sp>
        <p:nvSpPr>
          <p:cNvPr id="12" name="Text Box 10"/>
          <p:cNvSpPr txBox="1">
            <a:spLocks noChangeArrowheads="1"/>
          </p:cNvSpPr>
          <p:nvPr/>
        </p:nvSpPr>
        <p:spPr bwMode="auto">
          <a:xfrm>
            <a:off x="5798902" y="2404947"/>
            <a:ext cx="1882733" cy="255652"/>
          </a:xfrm>
          <a:prstGeom prst="rect">
            <a:avLst/>
          </a:prstGeom>
          <a:noFill/>
          <a:ln w="9525">
            <a:noFill/>
            <a:miter lim="800000"/>
            <a:headEnd/>
            <a:tailEnd/>
          </a:ln>
        </p:spPr>
        <p:txBody>
          <a:bodyPr wrap="square" lIns="39822" tIns="19910" rIns="39822" bIns="19910">
            <a:spAutoFit/>
          </a:bodyPr>
          <a:lstStyle/>
          <a:p>
            <a:pPr defTabSz="947767"/>
            <a:r>
              <a:rPr lang="zh-CN" altLang="en-US" sz="1400" b="1" dirty="0">
                <a:solidFill>
                  <a:srgbClr val="45C1A4"/>
                </a:solidFill>
                <a:latin typeface="Open Sans" pitchFamily="34" charset="0"/>
                <a:ea typeface="Open Sans" pitchFamily="34" charset="0"/>
                <a:cs typeface="Open Sans" pitchFamily="34" charset="0"/>
              </a:rPr>
              <a:t>联盟电子资源共享服务</a:t>
            </a:r>
            <a:endParaRPr lang="en-US" sz="1400" b="1" dirty="0">
              <a:solidFill>
                <a:srgbClr val="45C1A4"/>
              </a:solidFill>
              <a:latin typeface="Open Sans" pitchFamily="34" charset="0"/>
              <a:ea typeface="Open Sans" pitchFamily="34" charset="0"/>
              <a:cs typeface="Open Sans" pitchFamily="34" charset="0"/>
            </a:endParaRPr>
          </a:p>
        </p:txBody>
      </p:sp>
      <p:sp>
        <p:nvSpPr>
          <p:cNvPr id="13" name="Text Box 10"/>
          <p:cNvSpPr txBox="1">
            <a:spLocks noChangeArrowheads="1"/>
          </p:cNvSpPr>
          <p:nvPr/>
        </p:nvSpPr>
        <p:spPr bwMode="auto">
          <a:xfrm>
            <a:off x="6114058" y="3195178"/>
            <a:ext cx="1882733" cy="255652"/>
          </a:xfrm>
          <a:prstGeom prst="rect">
            <a:avLst/>
          </a:prstGeom>
          <a:noFill/>
          <a:ln w="9525">
            <a:noFill/>
            <a:miter lim="800000"/>
            <a:headEnd/>
            <a:tailEnd/>
          </a:ln>
        </p:spPr>
        <p:txBody>
          <a:bodyPr wrap="square" lIns="39822" tIns="19910" rIns="39822" bIns="19910">
            <a:spAutoFit/>
          </a:bodyPr>
          <a:lstStyle/>
          <a:p>
            <a:pPr defTabSz="947767"/>
            <a:r>
              <a:rPr lang="zh-CN" altLang="en-US" sz="1400" b="1" dirty="0">
                <a:solidFill>
                  <a:srgbClr val="45C1A4"/>
                </a:solidFill>
                <a:latin typeface="Open Sans" pitchFamily="34" charset="0"/>
                <a:ea typeface="Open Sans" pitchFamily="34" charset="0"/>
                <a:cs typeface="Open Sans" pitchFamily="34" charset="0"/>
              </a:rPr>
              <a:t>联盟大数据服务</a:t>
            </a:r>
            <a:endParaRPr lang="en-US" sz="1400" b="1" dirty="0">
              <a:solidFill>
                <a:srgbClr val="45C1A4"/>
              </a:solidFill>
              <a:latin typeface="Open Sans" pitchFamily="34" charset="0"/>
              <a:ea typeface="Open Sans" pitchFamily="34" charset="0"/>
              <a:cs typeface="Open Sans" pitchFamily="34" charset="0"/>
            </a:endParaRPr>
          </a:p>
        </p:txBody>
      </p:sp>
      <p:sp>
        <p:nvSpPr>
          <p:cNvPr id="14" name="Text Box 10"/>
          <p:cNvSpPr txBox="1">
            <a:spLocks noChangeArrowheads="1"/>
          </p:cNvSpPr>
          <p:nvPr/>
        </p:nvSpPr>
        <p:spPr bwMode="auto">
          <a:xfrm>
            <a:off x="5813384" y="4091076"/>
            <a:ext cx="1882733" cy="255652"/>
          </a:xfrm>
          <a:prstGeom prst="rect">
            <a:avLst/>
          </a:prstGeom>
          <a:noFill/>
          <a:ln w="9525">
            <a:noFill/>
            <a:miter lim="800000"/>
            <a:headEnd/>
            <a:tailEnd/>
          </a:ln>
        </p:spPr>
        <p:txBody>
          <a:bodyPr wrap="square" lIns="39822" tIns="19910" rIns="39822" bIns="19910">
            <a:spAutoFit/>
          </a:bodyPr>
          <a:lstStyle/>
          <a:p>
            <a:pPr defTabSz="947767"/>
            <a:r>
              <a:rPr lang="zh-CN" altLang="en-US" sz="1400" b="1" dirty="0">
                <a:solidFill>
                  <a:srgbClr val="45C1A4"/>
                </a:solidFill>
                <a:latin typeface="Open Sans" pitchFamily="34" charset="0"/>
                <a:ea typeface="Open Sans" pitchFamily="34" charset="0"/>
                <a:cs typeface="Open Sans" pitchFamily="34" charset="0"/>
              </a:rPr>
              <a:t>联盟资源建设分析</a:t>
            </a:r>
            <a:endParaRPr lang="en-US" sz="1400" b="1" dirty="0">
              <a:solidFill>
                <a:srgbClr val="45C1A4"/>
              </a:solidFill>
              <a:latin typeface="Open Sans" pitchFamily="34" charset="0"/>
              <a:ea typeface="Open Sans" pitchFamily="34" charset="0"/>
              <a:cs typeface="Open Sans" pitchFamily="34" charset="0"/>
            </a:endParaRPr>
          </a:p>
        </p:txBody>
      </p:sp>
      <p:sp>
        <p:nvSpPr>
          <p:cNvPr id="15" name="Text Box 10"/>
          <p:cNvSpPr txBox="1">
            <a:spLocks noChangeArrowheads="1"/>
          </p:cNvSpPr>
          <p:nvPr/>
        </p:nvSpPr>
        <p:spPr bwMode="auto">
          <a:xfrm>
            <a:off x="1325760" y="2404134"/>
            <a:ext cx="1882733" cy="255652"/>
          </a:xfrm>
          <a:prstGeom prst="rect">
            <a:avLst/>
          </a:prstGeom>
          <a:noFill/>
          <a:ln w="9525">
            <a:noFill/>
            <a:miter lim="800000"/>
            <a:headEnd/>
            <a:tailEnd/>
          </a:ln>
        </p:spPr>
        <p:txBody>
          <a:bodyPr wrap="square" lIns="39822" tIns="19910" rIns="39822" bIns="19910">
            <a:spAutoFit/>
          </a:bodyPr>
          <a:lstStyle/>
          <a:p>
            <a:pPr algn="r" defTabSz="947767"/>
            <a:r>
              <a:rPr lang="zh-CN" altLang="en-US" sz="1400" b="1" dirty="0">
                <a:solidFill>
                  <a:srgbClr val="45C1A4"/>
                </a:solidFill>
                <a:latin typeface="Open Sans" pitchFamily="34" charset="0"/>
                <a:ea typeface="Open Sans" pitchFamily="34" charset="0"/>
                <a:cs typeface="Open Sans" pitchFamily="34" charset="0"/>
              </a:rPr>
              <a:t>联盟性的采选策略服务</a:t>
            </a:r>
            <a:endParaRPr lang="en-US" sz="1400" b="1" dirty="0">
              <a:solidFill>
                <a:srgbClr val="45C1A4"/>
              </a:solidFill>
              <a:latin typeface="Open Sans" pitchFamily="34" charset="0"/>
              <a:ea typeface="Open Sans" pitchFamily="34" charset="0"/>
              <a:cs typeface="Open Sans" pitchFamily="34" charset="0"/>
            </a:endParaRPr>
          </a:p>
        </p:txBody>
      </p:sp>
      <p:sp>
        <p:nvSpPr>
          <p:cNvPr id="16" name="Text Box 10"/>
          <p:cNvSpPr txBox="1">
            <a:spLocks noChangeArrowheads="1"/>
          </p:cNvSpPr>
          <p:nvPr/>
        </p:nvSpPr>
        <p:spPr bwMode="auto">
          <a:xfrm>
            <a:off x="1053003" y="3249137"/>
            <a:ext cx="1882733" cy="255652"/>
          </a:xfrm>
          <a:prstGeom prst="rect">
            <a:avLst/>
          </a:prstGeom>
          <a:noFill/>
          <a:ln w="9525">
            <a:noFill/>
            <a:miter lim="800000"/>
            <a:headEnd/>
            <a:tailEnd/>
          </a:ln>
        </p:spPr>
        <p:txBody>
          <a:bodyPr wrap="square" lIns="39822" tIns="19910" rIns="39822" bIns="19910">
            <a:spAutoFit/>
          </a:bodyPr>
          <a:lstStyle/>
          <a:p>
            <a:pPr algn="r" defTabSz="947767"/>
            <a:r>
              <a:rPr lang="zh-CN" altLang="en-US" sz="1400" b="1" dirty="0">
                <a:solidFill>
                  <a:srgbClr val="45C1A4"/>
                </a:solidFill>
                <a:latin typeface="Open Sans" pitchFamily="34" charset="0"/>
                <a:ea typeface="Open Sans" pitchFamily="34" charset="0"/>
                <a:cs typeface="Open Sans" pitchFamily="34" charset="0"/>
              </a:rPr>
              <a:t>新联盟元数据共建共享</a:t>
            </a:r>
            <a:endParaRPr lang="en-US" sz="1400" b="1" dirty="0">
              <a:solidFill>
                <a:srgbClr val="45C1A4"/>
              </a:solidFill>
              <a:latin typeface="Open Sans" pitchFamily="34" charset="0"/>
              <a:ea typeface="Open Sans" pitchFamily="34" charset="0"/>
              <a:cs typeface="Open Sans" pitchFamily="34" charset="0"/>
            </a:endParaRPr>
          </a:p>
        </p:txBody>
      </p:sp>
      <p:sp>
        <p:nvSpPr>
          <p:cNvPr id="17" name="Text Box 10"/>
          <p:cNvSpPr txBox="1">
            <a:spLocks noChangeArrowheads="1"/>
          </p:cNvSpPr>
          <p:nvPr/>
        </p:nvSpPr>
        <p:spPr bwMode="auto">
          <a:xfrm>
            <a:off x="1337846" y="4094140"/>
            <a:ext cx="1882733" cy="255652"/>
          </a:xfrm>
          <a:prstGeom prst="rect">
            <a:avLst/>
          </a:prstGeom>
          <a:noFill/>
          <a:ln w="9525">
            <a:noFill/>
            <a:miter lim="800000"/>
            <a:headEnd/>
            <a:tailEnd/>
          </a:ln>
        </p:spPr>
        <p:txBody>
          <a:bodyPr wrap="square" lIns="39822" tIns="19910" rIns="39822" bIns="19910">
            <a:spAutoFit/>
          </a:bodyPr>
          <a:lstStyle/>
          <a:p>
            <a:pPr algn="r" defTabSz="947767"/>
            <a:r>
              <a:rPr lang="zh-CN" altLang="en-US" sz="1400" b="1" dirty="0">
                <a:solidFill>
                  <a:srgbClr val="45C1A4"/>
                </a:solidFill>
                <a:latin typeface="Open Sans" pitchFamily="34" charset="0"/>
                <a:ea typeface="Open Sans" pitchFamily="34" charset="0"/>
                <a:cs typeface="Open Sans" pitchFamily="34" charset="0"/>
              </a:rPr>
              <a:t>联盟通用读者服务</a:t>
            </a:r>
            <a:endParaRPr lang="en-US" sz="1400" b="1" dirty="0">
              <a:solidFill>
                <a:srgbClr val="45C1A4"/>
              </a:solidFill>
              <a:latin typeface="Open Sans" pitchFamily="34" charset="0"/>
              <a:ea typeface="Open Sans" pitchFamily="34" charset="0"/>
              <a:cs typeface="Open Sans" pitchFamily="34" charset="0"/>
            </a:endParaRPr>
          </a:p>
        </p:txBody>
      </p:sp>
      <p:grpSp>
        <p:nvGrpSpPr>
          <p:cNvPr id="22" name="Group 29"/>
          <p:cNvGrpSpPr/>
          <p:nvPr/>
        </p:nvGrpSpPr>
        <p:grpSpPr>
          <a:xfrm>
            <a:off x="3546619" y="2396778"/>
            <a:ext cx="366034" cy="310854"/>
            <a:chOff x="2950272" y="1314466"/>
            <a:chExt cx="496661" cy="421788"/>
          </a:xfrm>
          <a:solidFill>
            <a:schemeClr val="bg1"/>
          </a:solidFill>
        </p:grpSpPr>
        <p:sp>
          <p:nvSpPr>
            <p:cNvPr id="23" name="Freeform 12"/>
            <p:cNvSpPr>
              <a:spLocks/>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4" name="Rectangle 13"/>
            <p:cNvSpPr>
              <a:spLocks noChangeArrowheads="1"/>
            </p:cNvSpPr>
            <p:nvPr/>
          </p:nvSpPr>
          <p:spPr bwMode="auto">
            <a:xfrm>
              <a:off x="3197355" y="1608968"/>
              <a:ext cx="2497" cy="24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5" name="Freeform 14"/>
            <p:cNvSpPr>
              <a:spLocks/>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6" name="Freeform 15"/>
            <p:cNvSpPr>
              <a:spLocks/>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7" name="Freeform 16"/>
            <p:cNvSpPr>
              <a:spLocks/>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8" name="Freeform 17"/>
            <p:cNvSpPr>
              <a:spLocks/>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grpSp>
        <p:nvGrpSpPr>
          <p:cNvPr id="29" name="Group 36"/>
          <p:cNvGrpSpPr/>
          <p:nvPr/>
        </p:nvGrpSpPr>
        <p:grpSpPr>
          <a:xfrm>
            <a:off x="3220685" y="3160921"/>
            <a:ext cx="344248" cy="338784"/>
            <a:chOff x="1587575" y="2265358"/>
            <a:chExt cx="314468" cy="309477"/>
          </a:xfrm>
          <a:solidFill>
            <a:schemeClr val="bg1"/>
          </a:solidFill>
        </p:grpSpPr>
        <p:sp>
          <p:nvSpPr>
            <p:cNvPr id="30"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1"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grpSp>
        <p:nvGrpSpPr>
          <p:cNvPr id="32" name="Group 39"/>
          <p:cNvGrpSpPr/>
          <p:nvPr/>
        </p:nvGrpSpPr>
        <p:grpSpPr>
          <a:xfrm>
            <a:off x="5423738" y="3128137"/>
            <a:ext cx="282594" cy="354329"/>
            <a:chOff x="5106627" y="2260366"/>
            <a:chExt cx="324452" cy="406813"/>
          </a:xfrm>
          <a:solidFill>
            <a:schemeClr val="bg1"/>
          </a:solidFill>
        </p:grpSpPr>
        <p:sp>
          <p:nvSpPr>
            <p:cNvPr id="33" name="Freeform 80"/>
            <p:cNvSpPr>
              <a:spLocks/>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4" name="Freeform 81"/>
            <p:cNvSpPr>
              <a:spLocks/>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5" name="Freeform 82"/>
            <p:cNvSpPr>
              <a:spLocks/>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6" name="Oval 83"/>
            <p:cNvSpPr>
              <a:spLocks noChangeArrowheads="1"/>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sp>
        <p:nvSpPr>
          <p:cNvPr id="37" name="Freeform 103"/>
          <p:cNvSpPr>
            <a:spLocks noEditPoints="1"/>
          </p:cNvSpPr>
          <p:nvPr/>
        </p:nvSpPr>
        <p:spPr bwMode="auto">
          <a:xfrm>
            <a:off x="3516989" y="3958523"/>
            <a:ext cx="328243" cy="323896"/>
          </a:xfrm>
          <a:custGeom>
            <a:avLst/>
            <a:gdLst>
              <a:gd name="T0" fmla="*/ 14 w 113"/>
              <a:gd name="T1" fmla="*/ 13 h 112"/>
              <a:gd name="T2" fmla="*/ 14 w 113"/>
              <a:gd name="T3" fmla="*/ 63 h 112"/>
              <a:gd name="T4" fmla="*/ 49 w 113"/>
              <a:gd name="T5" fmla="*/ 71 h 112"/>
              <a:gd name="T6" fmla="*/ 60 w 113"/>
              <a:gd name="T7" fmla="*/ 82 h 112"/>
              <a:gd name="T8" fmla="*/ 75 w 113"/>
              <a:gd name="T9" fmla="*/ 79 h 112"/>
              <a:gd name="T10" fmla="*/ 75 w 113"/>
              <a:gd name="T11" fmla="*/ 93 h 112"/>
              <a:gd name="T12" fmla="*/ 78 w 113"/>
              <a:gd name="T13" fmla="*/ 97 h 112"/>
              <a:gd name="T14" fmla="*/ 92 w 113"/>
              <a:gd name="T15" fmla="*/ 97 h 112"/>
              <a:gd name="T16" fmla="*/ 91 w 113"/>
              <a:gd name="T17" fmla="*/ 112 h 112"/>
              <a:gd name="T18" fmla="*/ 113 w 113"/>
              <a:gd name="T19" fmla="*/ 112 h 112"/>
              <a:gd name="T20" fmla="*/ 113 w 113"/>
              <a:gd name="T21" fmla="*/ 91 h 112"/>
              <a:gd name="T22" fmla="*/ 71 w 113"/>
              <a:gd name="T23" fmla="*/ 49 h 112"/>
              <a:gd name="T24" fmla="*/ 63 w 113"/>
              <a:gd name="T25" fmla="*/ 13 h 112"/>
              <a:gd name="T26" fmla="*/ 14 w 113"/>
              <a:gd name="T27" fmla="*/ 13 h 112"/>
              <a:gd name="T28" fmla="*/ 17 w 113"/>
              <a:gd name="T29" fmla="*/ 53 h 112"/>
              <a:gd name="T30" fmla="*/ 20 w 113"/>
              <a:gd name="T31" fmla="*/ 20 h 112"/>
              <a:gd name="T32" fmla="*/ 53 w 113"/>
              <a:gd name="T33" fmla="*/ 17 h 112"/>
              <a:gd name="T34" fmla="*/ 17 w 113"/>
              <a:gd name="T35"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a:noFill/>
          </a:ln>
        </p:spPr>
        <p:txBody>
          <a:bodyPr vert="horz" wrap="square" lIns="79644" tIns="39822" rIns="79644" bIns="39822" numCol="1" anchor="t" anchorCtr="0" compatLnSpc="1">
            <a:prstTxWarp prst="textNoShape">
              <a:avLst/>
            </a:prstTxWarp>
          </a:bodyPr>
          <a:lstStyle/>
          <a:p>
            <a:endParaRPr lang="en-US" sz="1568"/>
          </a:p>
        </p:txBody>
      </p:sp>
      <p:sp>
        <p:nvSpPr>
          <p:cNvPr id="38" name="Freeform 104"/>
          <p:cNvSpPr>
            <a:spLocks noEditPoints="1"/>
          </p:cNvSpPr>
          <p:nvPr/>
        </p:nvSpPr>
        <p:spPr bwMode="auto">
          <a:xfrm>
            <a:off x="5125655" y="3938963"/>
            <a:ext cx="347807" cy="343459"/>
          </a:xfrm>
          <a:custGeom>
            <a:avLst/>
            <a:gdLst>
              <a:gd name="T0" fmla="*/ 53 w 120"/>
              <a:gd name="T1" fmla="*/ 35 h 118"/>
              <a:gd name="T2" fmla="*/ 47 w 120"/>
              <a:gd name="T3" fmla="*/ 9 h 118"/>
              <a:gd name="T4" fmla="*/ 21 w 120"/>
              <a:gd name="T5" fmla="*/ 2 h 118"/>
              <a:gd name="T6" fmla="*/ 36 w 120"/>
              <a:gd name="T7" fmla="*/ 17 h 118"/>
              <a:gd name="T8" fmla="*/ 32 w 120"/>
              <a:gd name="T9" fmla="*/ 32 h 118"/>
              <a:gd name="T10" fmla="*/ 17 w 120"/>
              <a:gd name="T11" fmla="*/ 36 h 118"/>
              <a:gd name="T12" fmla="*/ 2 w 120"/>
              <a:gd name="T13" fmla="*/ 21 h 118"/>
              <a:gd name="T14" fmla="*/ 9 w 120"/>
              <a:gd name="T15" fmla="*/ 47 h 118"/>
              <a:gd name="T16" fmla="*/ 36 w 120"/>
              <a:gd name="T17" fmla="*/ 53 h 118"/>
              <a:gd name="T18" fmla="*/ 36 w 120"/>
              <a:gd name="T19" fmla="*/ 53 h 118"/>
              <a:gd name="T20" fmla="*/ 98 w 120"/>
              <a:gd name="T21" fmla="*/ 115 h 118"/>
              <a:gd name="T22" fmla="*/ 107 w 120"/>
              <a:gd name="T23" fmla="*/ 118 h 118"/>
              <a:gd name="T24" fmla="*/ 115 w 120"/>
              <a:gd name="T25" fmla="*/ 115 h 118"/>
              <a:gd name="T26" fmla="*/ 115 w 120"/>
              <a:gd name="T27" fmla="*/ 97 h 118"/>
              <a:gd name="T28" fmla="*/ 53 w 120"/>
              <a:gd name="T29" fmla="*/ 35 h 118"/>
              <a:gd name="T30" fmla="*/ 108 w 120"/>
              <a:gd name="T31" fmla="*/ 113 h 118"/>
              <a:gd name="T32" fmla="*/ 103 w 120"/>
              <a:gd name="T33" fmla="*/ 108 h 118"/>
              <a:gd name="T34" fmla="*/ 108 w 120"/>
              <a:gd name="T35" fmla="*/ 103 h 118"/>
              <a:gd name="T36" fmla="*/ 113 w 120"/>
              <a:gd name="T37" fmla="*/ 108 h 118"/>
              <a:gd name="T38" fmla="*/ 108 w 120"/>
              <a:gd name="T39" fmla="*/ 11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chemeClr val="bg1"/>
          </a:solidFill>
          <a:ln>
            <a:noFill/>
          </a:ln>
        </p:spPr>
        <p:txBody>
          <a:bodyPr vert="horz" wrap="square" lIns="79644" tIns="39822" rIns="79644" bIns="39822" numCol="1" anchor="t" anchorCtr="0" compatLnSpc="1">
            <a:prstTxWarp prst="textNoShape">
              <a:avLst/>
            </a:prstTxWarp>
          </a:bodyPr>
          <a:lstStyle/>
          <a:p>
            <a:endParaRPr lang="en-US" sz="1568"/>
          </a:p>
        </p:txBody>
      </p:sp>
      <p:grpSp>
        <p:nvGrpSpPr>
          <p:cNvPr id="39" name="Group 46"/>
          <p:cNvGrpSpPr/>
          <p:nvPr/>
        </p:nvGrpSpPr>
        <p:grpSpPr>
          <a:xfrm>
            <a:off x="5117936" y="2337189"/>
            <a:ext cx="355527" cy="404566"/>
            <a:chOff x="2927811" y="2108124"/>
            <a:chExt cx="361887" cy="411804"/>
          </a:xfrm>
          <a:solidFill>
            <a:schemeClr val="bg1"/>
          </a:solidFill>
        </p:grpSpPr>
        <p:sp>
          <p:nvSpPr>
            <p:cNvPr id="40" name="Freeform 68"/>
            <p:cNvSpPr>
              <a:spLocks noEditPoints="1"/>
            </p:cNvSpPr>
            <p:nvPr/>
          </p:nvSpPr>
          <p:spPr bwMode="auto">
            <a:xfrm>
              <a:off x="2927811" y="2108124"/>
              <a:ext cx="164722" cy="299494"/>
            </a:xfrm>
            <a:custGeom>
              <a:avLst/>
              <a:gdLst>
                <a:gd name="T0" fmla="*/ 50 w 50"/>
                <a:gd name="T1" fmla="*/ 83 h 90"/>
                <a:gd name="T2" fmla="*/ 50 w 50"/>
                <a:gd name="T3" fmla="*/ 7 h 90"/>
                <a:gd name="T4" fmla="*/ 44 w 50"/>
                <a:gd name="T5" fmla="*/ 0 h 90"/>
                <a:gd name="T6" fmla="*/ 6 w 50"/>
                <a:gd name="T7" fmla="*/ 0 h 90"/>
                <a:gd name="T8" fmla="*/ 0 w 50"/>
                <a:gd name="T9" fmla="*/ 7 h 90"/>
                <a:gd name="T10" fmla="*/ 0 w 50"/>
                <a:gd name="T11" fmla="*/ 83 h 90"/>
                <a:gd name="T12" fmla="*/ 6 w 50"/>
                <a:gd name="T13" fmla="*/ 90 h 90"/>
                <a:gd name="T14" fmla="*/ 44 w 50"/>
                <a:gd name="T15" fmla="*/ 90 h 90"/>
                <a:gd name="T16" fmla="*/ 50 w 50"/>
                <a:gd name="T17" fmla="*/ 83 h 90"/>
                <a:gd name="T18" fmla="*/ 39 w 50"/>
                <a:gd name="T19" fmla="*/ 5 h 90"/>
                <a:gd name="T20" fmla="*/ 41 w 50"/>
                <a:gd name="T21" fmla="*/ 6 h 90"/>
                <a:gd name="T22" fmla="*/ 39 w 50"/>
                <a:gd name="T23" fmla="*/ 8 h 90"/>
                <a:gd name="T24" fmla="*/ 38 w 50"/>
                <a:gd name="T25" fmla="*/ 6 h 90"/>
                <a:gd name="T26" fmla="*/ 39 w 50"/>
                <a:gd name="T27" fmla="*/ 5 h 90"/>
                <a:gd name="T28" fmla="*/ 16 w 50"/>
                <a:gd name="T29" fmla="*/ 5 h 90"/>
                <a:gd name="T30" fmla="*/ 34 w 50"/>
                <a:gd name="T31" fmla="*/ 5 h 90"/>
                <a:gd name="T32" fmla="*/ 34 w 50"/>
                <a:gd name="T33" fmla="*/ 7 h 90"/>
                <a:gd name="T34" fmla="*/ 16 w 50"/>
                <a:gd name="T35" fmla="*/ 7 h 90"/>
                <a:gd name="T36" fmla="*/ 16 w 50"/>
                <a:gd name="T37" fmla="*/ 5 h 90"/>
                <a:gd name="T38" fmla="*/ 5 w 50"/>
                <a:gd name="T39" fmla="*/ 69 h 90"/>
                <a:gd name="T40" fmla="*/ 5 w 50"/>
                <a:gd name="T41" fmla="*/ 11 h 90"/>
                <a:gd name="T42" fmla="*/ 45 w 50"/>
                <a:gd name="T43" fmla="*/ 11 h 90"/>
                <a:gd name="T44" fmla="*/ 45 w 50"/>
                <a:gd name="T45" fmla="*/ 69 h 90"/>
                <a:gd name="T46" fmla="*/ 5 w 50"/>
                <a:gd name="T47" fmla="*/ 69 h 90"/>
                <a:gd name="T48" fmla="*/ 25 w 50"/>
                <a:gd name="T49" fmla="*/ 83 h 90"/>
                <a:gd name="T50" fmla="*/ 21 w 50"/>
                <a:gd name="T51" fmla="*/ 79 h 90"/>
                <a:gd name="T52" fmla="*/ 25 w 50"/>
                <a:gd name="T53" fmla="*/ 75 h 90"/>
                <a:gd name="T54" fmla="*/ 29 w 50"/>
                <a:gd name="T55" fmla="*/ 79 h 90"/>
                <a:gd name="T56" fmla="*/ 25 w 50"/>
                <a:gd name="T57" fmla="*/ 8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41" name="Freeform 69"/>
            <p:cNvSpPr>
              <a:spLocks noEditPoints="1"/>
            </p:cNvSpPr>
            <p:nvPr/>
          </p:nvSpPr>
          <p:spPr bwMode="auto">
            <a:xfrm>
              <a:off x="3119985" y="2220434"/>
              <a:ext cx="169713" cy="299494"/>
            </a:xfrm>
            <a:custGeom>
              <a:avLst/>
              <a:gdLst>
                <a:gd name="T0" fmla="*/ 44 w 51"/>
                <a:gd name="T1" fmla="*/ 0 h 90"/>
                <a:gd name="T2" fmla="*/ 7 w 51"/>
                <a:gd name="T3" fmla="*/ 0 h 90"/>
                <a:gd name="T4" fmla="*/ 0 w 51"/>
                <a:gd name="T5" fmla="*/ 7 h 90"/>
                <a:gd name="T6" fmla="*/ 0 w 51"/>
                <a:gd name="T7" fmla="*/ 83 h 90"/>
                <a:gd name="T8" fmla="*/ 7 w 51"/>
                <a:gd name="T9" fmla="*/ 90 h 90"/>
                <a:gd name="T10" fmla="*/ 44 w 51"/>
                <a:gd name="T11" fmla="*/ 90 h 90"/>
                <a:gd name="T12" fmla="*/ 51 w 51"/>
                <a:gd name="T13" fmla="*/ 83 h 90"/>
                <a:gd name="T14" fmla="*/ 51 w 51"/>
                <a:gd name="T15" fmla="*/ 7 h 90"/>
                <a:gd name="T16" fmla="*/ 44 w 51"/>
                <a:gd name="T17" fmla="*/ 0 h 90"/>
                <a:gd name="T18" fmla="*/ 40 w 51"/>
                <a:gd name="T19" fmla="*/ 5 h 90"/>
                <a:gd name="T20" fmla="*/ 42 w 51"/>
                <a:gd name="T21" fmla="*/ 6 h 90"/>
                <a:gd name="T22" fmla="*/ 40 w 51"/>
                <a:gd name="T23" fmla="*/ 8 h 90"/>
                <a:gd name="T24" fmla="*/ 38 w 51"/>
                <a:gd name="T25" fmla="*/ 6 h 90"/>
                <a:gd name="T26" fmla="*/ 40 w 51"/>
                <a:gd name="T27" fmla="*/ 5 h 90"/>
                <a:gd name="T28" fmla="*/ 17 w 51"/>
                <a:gd name="T29" fmla="*/ 5 h 90"/>
                <a:gd name="T30" fmla="*/ 34 w 51"/>
                <a:gd name="T31" fmla="*/ 5 h 90"/>
                <a:gd name="T32" fmla="*/ 34 w 51"/>
                <a:gd name="T33" fmla="*/ 7 h 90"/>
                <a:gd name="T34" fmla="*/ 17 w 51"/>
                <a:gd name="T35" fmla="*/ 7 h 90"/>
                <a:gd name="T36" fmla="*/ 17 w 51"/>
                <a:gd name="T37" fmla="*/ 5 h 90"/>
                <a:gd name="T38" fmla="*/ 26 w 51"/>
                <a:gd name="T39" fmla="*/ 83 h 90"/>
                <a:gd name="T40" fmla="*/ 21 w 51"/>
                <a:gd name="T41" fmla="*/ 79 h 90"/>
                <a:gd name="T42" fmla="*/ 26 w 51"/>
                <a:gd name="T43" fmla="*/ 75 h 90"/>
                <a:gd name="T44" fmla="*/ 30 w 51"/>
                <a:gd name="T45" fmla="*/ 79 h 90"/>
                <a:gd name="T46" fmla="*/ 26 w 51"/>
                <a:gd name="T47" fmla="*/ 83 h 90"/>
                <a:gd name="T48" fmla="*/ 46 w 51"/>
                <a:gd name="T49" fmla="*/ 69 h 90"/>
                <a:gd name="T50" fmla="*/ 5 w 51"/>
                <a:gd name="T51" fmla="*/ 69 h 90"/>
                <a:gd name="T52" fmla="*/ 5 w 51"/>
                <a:gd name="T53" fmla="*/ 11 h 90"/>
                <a:gd name="T54" fmla="*/ 46 w 51"/>
                <a:gd name="T55" fmla="*/ 11 h 90"/>
                <a:gd name="T56" fmla="*/ 46 w 51"/>
                <a:gd name="T57" fmla="*/ 6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42" name="Freeform 70"/>
            <p:cNvSpPr>
              <a:spLocks/>
            </p:cNvSpPr>
            <p:nvPr/>
          </p:nvSpPr>
          <p:spPr bwMode="auto">
            <a:xfrm>
              <a:off x="3107507" y="2125594"/>
              <a:ext cx="99831" cy="82362"/>
            </a:xfrm>
            <a:custGeom>
              <a:avLst/>
              <a:gdLst>
                <a:gd name="T0" fmla="*/ 32 w 40"/>
                <a:gd name="T1" fmla="*/ 33 h 33"/>
                <a:gd name="T2" fmla="*/ 40 w 40"/>
                <a:gd name="T3" fmla="*/ 33 h 33"/>
                <a:gd name="T4" fmla="*/ 40 w 40"/>
                <a:gd name="T5" fmla="*/ 8 h 33"/>
                <a:gd name="T6" fmla="*/ 40 w 40"/>
                <a:gd name="T7" fmla="*/ 0 h 33"/>
                <a:gd name="T8" fmla="*/ 32 w 40"/>
                <a:gd name="T9" fmla="*/ 0 h 33"/>
                <a:gd name="T10" fmla="*/ 0 w 40"/>
                <a:gd name="T11" fmla="*/ 0 h 33"/>
                <a:gd name="T12" fmla="*/ 0 w 40"/>
                <a:gd name="T13" fmla="*/ 8 h 33"/>
                <a:gd name="T14" fmla="*/ 32 w 40"/>
                <a:gd name="T15" fmla="*/ 8 h 33"/>
                <a:gd name="T16" fmla="*/ 32 w 40"/>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3">
                  <a:moveTo>
                    <a:pt x="32" y="33"/>
                  </a:moveTo>
                  <a:lnTo>
                    <a:pt x="40" y="33"/>
                  </a:lnTo>
                  <a:lnTo>
                    <a:pt x="40" y="8"/>
                  </a:lnTo>
                  <a:lnTo>
                    <a:pt x="40" y="0"/>
                  </a:lnTo>
                  <a:lnTo>
                    <a:pt x="32" y="0"/>
                  </a:lnTo>
                  <a:lnTo>
                    <a:pt x="0" y="0"/>
                  </a:lnTo>
                  <a:lnTo>
                    <a:pt x="0" y="8"/>
                  </a:lnTo>
                  <a:lnTo>
                    <a:pt x="32" y="8"/>
                  </a:lnTo>
                  <a:lnTo>
                    <a:pt x="3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43" name="Freeform 71"/>
            <p:cNvSpPr>
              <a:spLocks/>
            </p:cNvSpPr>
            <p:nvPr/>
          </p:nvSpPr>
          <p:spPr bwMode="auto">
            <a:xfrm>
              <a:off x="3017659" y="2425088"/>
              <a:ext cx="82362" cy="82362"/>
            </a:xfrm>
            <a:custGeom>
              <a:avLst/>
              <a:gdLst>
                <a:gd name="T0" fmla="*/ 8 w 33"/>
                <a:gd name="T1" fmla="*/ 0 h 33"/>
                <a:gd name="T2" fmla="*/ 0 w 33"/>
                <a:gd name="T3" fmla="*/ 0 h 33"/>
                <a:gd name="T4" fmla="*/ 0 w 33"/>
                <a:gd name="T5" fmla="*/ 25 h 33"/>
                <a:gd name="T6" fmla="*/ 0 w 33"/>
                <a:gd name="T7" fmla="*/ 33 h 33"/>
                <a:gd name="T8" fmla="*/ 8 w 33"/>
                <a:gd name="T9" fmla="*/ 33 h 33"/>
                <a:gd name="T10" fmla="*/ 33 w 33"/>
                <a:gd name="T11" fmla="*/ 33 h 33"/>
                <a:gd name="T12" fmla="*/ 33 w 33"/>
                <a:gd name="T13" fmla="*/ 25 h 33"/>
                <a:gd name="T14" fmla="*/ 8 w 33"/>
                <a:gd name="T15" fmla="*/ 25 h 33"/>
                <a:gd name="T16" fmla="*/ 8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0"/>
                  </a:moveTo>
                  <a:lnTo>
                    <a:pt x="0" y="0"/>
                  </a:lnTo>
                  <a:lnTo>
                    <a:pt x="0" y="25"/>
                  </a:lnTo>
                  <a:lnTo>
                    <a:pt x="0" y="33"/>
                  </a:lnTo>
                  <a:lnTo>
                    <a:pt x="8" y="33"/>
                  </a:lnTo>
                  <a:lnTo>
                    <a:pt x="33" y="33"/>
                  </a:lnTo>
                  <a:lnTo>
                    <a:pt x="33" y="25"/>
                  </a:lnTo>
                  <a:lnTo>
                    <a:pt x="8" y="25"/>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sp>
        <p:nvSpPr>
          <p:cNvPr id="44" name="Text Box 7"/>
          <p:cNvSpPr txBox="1">
            <a:spLocks noChangeArrowheads="1"/>
          </p:cNvSpPr>
          <p:nvPr/>
        </p:nvSpPr>
        <p:spPr bwMode="auto">
          <a:xfrm>
            <a:off x="1029887" y="1303641"/>
            <a:ext cx="7006360" cy="522649"/>
          </a:xfrm>
          <a:prstGeom prst="rect">
            <a:avLst/>
          </a:prstGeom>
          <a:noFill/>
          <a:ln w="9525">
            <a:noFill/>
            <a:miter lim="800000"/>
            <a:headEnd/>
            <a:tailEnd/>
          </a:ln>
        </p:spPr>
        <p:txBody>
          <a:bodyPr wrap="square" lIns="39822" tIns="19910" rIns="39822" bIns="19910" anchor="ctr">
            <a:spAutoFit/>
          </a:bodyPr>
          <a:lstStyle/>
          <a:p>
            <a:r>
              <a:rPr lang="zh-CN" altLang="zh-CN" sz="1045"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依托新一代图书馆服务平台的云服务模式，由原来的单体系统联盟模式升级为基于</a:t>
            </a:r>
            <a:r>
              <a:rPr lang="zh-CN" altLang="zh-CN" sz="1045" b="1"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互联网云服务的联盟模式</a:t>
            </a:r>
            <a:r>
              <a:rPr lang="zh-CN" altLang="zh-CN" sz="1045"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。在基于联盟规则体系下，建立主动型的联盟服务，使联盟各高校在享受联盟资源开放与多元联盟服务的同时，共同致力于提高联盟的活跃性、供给性</a:t>
            </a:r>
            <a:r>
              <a:rPr lang="zh-CN" altLang="en-US" sz="1045"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045"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开放性</a:t>
            </a:r>
            <a:r>
              <a:rPr lang="zh-CN" altLang="en-US" sz="1045"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，以及联盟对读者的多元化、精准化知识服务</a:t>
            </a:r>
            <a:r>
              <a:rPr lang="zh-CN" altLang="zh-CN" sz="1045"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045"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Freeform 40"/>
          <p:cNvSpPr>
            <a:spLocks/>
          </p:cNvSpPr>
          <p:nvPr/>
        </p:nvSpPr>
        <p:spPr bwMode="auto">
          <a:xfrm>
            <a:off x="3990809" y="2897866"/>
            <a:ext cx="1053869" cy="681996"/>
          </a:xfrm>
          <a:custGeom>
            <a:avLst/>
            <a:gdLst>
              <a:gd name="T0" fmla="*/ 959796 w 235"/>
              <a:gd name="T1" fmla="*/ 222950 h 152"/>
              <a:gd name="T2" fmla="*/ 612194 w 235"/>
              <a:gd name="T3" fmla="*/ 0 h 152"/>
              <a:gd name="T4" fmla="*/ 228276 w 235"/>
              <a:gd name="T5" fmla="*/ 326648 h 152"/>
              <a:gd name="T6" fmla="*/ 223088 w 235"/>
              <a:gd name="T7" fmla="*/ 326648 h 152"/>
              <a:gd name="T8" fmla="*/ 0 w 235"/>
              <a:gd name="T9" fmla="*/ 549597 h 152"/>
              <a:gd name="T10" fmla="*/ 223088 w 235"/>
              <a:gd name="T11" fmla="*/ 788102 h 152"/>
              <a:gd name="T12" fmla="*/ 887163 w 235"/>
              <a:gd name="T13" fmla="*/ 788102 h 152"/>
              <a:gd name="T14" fmla="*/ 1219200 w 235"/>
              <a:gd name="T15" fmla="*/ 502934 h 152"/>
              <a:gd name="T16" fmla="*/ 959796 w 235"/>
              <a:gd name="T17" fmla="*/ 222950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5" h="152">
                <a:moveTo>
                  <a:pt x="185" y="43"/>
                </a:moveTo>
                <a:cubicBezTo>
                  <a:pt x="173" y="18"/>
                  <a:pt x="148" y="0"/>
                  <a:pt x="118" y="0"/>
                </a:cubicBezTo>
                <a:cubicBezTo>
                  <a:pt x="81" y="0"/>
                  <a:pt x="50" y="27"/>
                  <a:pt x="44" y="63"/>
                </a:cubicBezTo>
                <a:cubicBezTo>
                  <a:pt x="43" y="63"/>
                  <a:pt x="43" y="63"/>
                  <a:pt x="43" y="63"/>
                </a:cubicBezTo>
                <a:cubicBezTo>
                  <a:pt x="19" y="63"/>
                  <a:pt x="0" y="82"/>
                  <a:pt x="0" y="106"/>
                </a:cubicBezTo>
                <a:cubicBezTo>
                  <a:pt x="0" y="130"/>
                  <a:pt x="19" y="152"/>
                  <a:pt x="43" y="152"/>
                </a:cubicBezTo>
                <a:cubicBezTo>
                  <a:pt x="171" y="152"/>
                  <a:pt x="171" y="152"/>
                  <a:pt x="171" y="152"/>
                </a:cubicBezTo>
                <a:cubicBezTo>
                  <a:pt x="214" y="152"/>
                  <a:pt x="235" y="127"/>
                  <a:pt x="235" y="97"/>
                </a:cubicBezTo>
                <a:cubicBezTo>
                  <a:pt x="235" y="69"/>
                  <a:pt x="213" y="45"/>
                  <a:pt x="185" y="43"/>
                </a:cubicBezTo>
                <a:close/>
              </a:path>
            </a:pathLst>
          </a:custGeom>
          <a:solidFill>
            <a:srgbClr val="45C1A4"/>
          </a:solidFill>
          <a:ln>
            <a:noFill/>
          </a:ln>
          <a:extLst/>
        </p:spPr>
        <p:txBody>
          <a:bodyPr/>
          <a:lstStyle/>
          <a:p>
            <a:endParaRPr lang="zh-CN" altLang="en-US" sz="1568"/>
          </a:p>
        </p:txBody>
      </p:sp>
      <p:sp>
        <p:nvSpPr>
          <p:cNvPr id="45" name="Text Box 10"/>
          <p:cNvSpPr txBox="1">
            <a:spLocks noChangeArrowheads="1"/>
          </p:cNvSpPr>
          <p:nvPr/>
        </p:nvSpPr>
        <p:spPr bwMode="auto">
          <a:xfrm>
            <a:off x="4015997" y="3216382"/>
            <a:ext cx="1024468" cy="286430"/>
          </a:xfrm>
          <a:prstGeom prst="rect">
            <a:avLst/>
          </a:prstGeom>
          <a:noFill/>
          <a:ln w="9525">
            <a:noFill/>
            <a:miter lim="800000"/>
            <a:headEnd/>
            <a:tailEnd/>
          </a:ln>
        </p:spPr>
        <p:txBody>
          <a:bodyPr wrap="square" lIns="39822" tIns="19910" rIns="39822" bIns="19910">
            <a:spAutoFit/>
          </a:bodyPr>
          <a:lstStyle/>
          <a:p>
            <a:pPr algn="ctr" defTabSz="947767"/>
            <a:r>
              <a:rPr lang="zh-CN" altLang="en-US" sz="1600" b="1" dirty="0">
                <a:solidFill>
                  <a:schemeClr val="bg1"/>
                </a:solidFill>
                <a:latin typeface="微软雅黑" panose="020B0503020204020204" pitchFamily="34" charset="-122"/>
                <a:ea typeface="微软雅黑" panose="020B0503020204020204" pitchFamily="34" charset="-122"/>
                <a:cs typeface="Open Sans" pitchFamily="34" charset="0"/>
              </a:rPr>
              <a:t>云联盟</a:t>
            </a:r>
            <a:endParaRPr lang="en-US" sz="16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Tree>
    <p:extLst>
      <p:ext uri="{BB962C8B-B14F-4D97-AF65-F5344CB8AC3E}">
        <p14:creationId xmlns:p14="http://schemas.microsoft.com/office/powerpoint/2010/main" val="14896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852542" y="600578"/>
            <a:ext cx="3214051"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a:solidFill>
                  <a:schemeClr val="tx1">
                    <a:lumMod val="50000"/>
                    <a:lumOff val="50000"/>
                  </a:schemeClr>
                </a:solidFill>
                <a:latin typeface="Open Sans" pitchFamily="34" charset="0"/>
                <a:ea typeface="Open Sans" pitchFamily="34" charset="0"/>
                <a:cs typeface="Open Sans" pitchFamily="34" charset="0"/>
              </a:rPr>
              <a:t>构建新生态</a:t>
            </a:r>
            <a:endParaRPr lang="en-CA" sz="2787" b="1" spc="-131" dirty="0">
              <a:solidFill>
                <a:schemeClr val="tx1">
                  <a:lumMod val="50000"/>
                  <a:lumOff val="50000"/>
                </a:schemeClr>
              </a:solidFill>
              <a:latin typeface="Open Sans" pitchFamily="34" charset="0"/>
              <a:ea typeface="Open Sans" pitchFamily="34" charset="0"/>
              <a:cs typeface="Open Sans" pitchFamily="34" charset="0"/>
            </a:endParaRPr>
          </a:p>
        </p:txBody>
      </p:sp>
      <p:graphicFrame>
        <p:nvGraphicFramePr>
          <p:cNvPr id="5" name="Chart 2"/>
          <p:cNvGraphicFramePr/>
          <p:nvPr>
            <p:extLst/>
          </p:nvPr>
        </p:nvGraphicFramePr>
        <p:xfrm>
          <a:off x="2919424" y="1933801"/>
          <a:ext cx="3119355" cy="2079570"/>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3"/>
          <p:cNvSpPr/>
          <p:nvPr/>
        </p:nvSpPr>
        <p:spPr>
          <a:xfrm>
            <a:off x="3317639" y="1801063"/>
            <a:ext cx="2322924" cy="2322924"/>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7" name="Oval 4"/>
          <p:cNvSpPr/>
          <p:nvPr/>
        </p:nvSpPr>
        <p:spPr>
          <a:xfrm>
            <a:off x="3184899" y="2265646"/>
            <a:ext cx="398216" cy="398216"/>
          </a:xfrm>
          <a:prstGeom prst="ellipse">
            <a:avLst/>
          </a:prstGeom>
          <a:solidFill>
            <a:srgbClr val="0E7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8" name="Oval 5"/>
          <p:cNvSpPr/>
          <p:nvPr/>
        </p:nvSpPr>
        <p:spPr>
          <a:xfrm>
            <a:off x="5175978" y="1975281"/>
            <a:ext cx="398216" cy="398216"/>
          </a:xfrm>
          <a:prstGeom prst="ellipse">
            <a:avLst/>
          </a:prstGeom>
          <a:solidFill>
            <a:srgbClr val="45C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9" name="Oval 6"/>
          <p:cNvSpPr/>
          <p:nvPr/>
        </p:nvSpPr>
        <p:spPr>
          <a:xfrm>
            <a:off x="4080886" y="3924878"/>
            <a:ext cx="398216" cy="398216"/>
          </a:xfrm>
          <a:prstGeom prst="ellipse">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10" name="Oval 7"/>
          <p:cNvSpPr/>
          <p:nvPr/>
        </p:nvSpPr>
        <p:spPr>
          <a:xfrm>
            <a:off x="5325309" y="3393924"/>
            <a:ext cx="398216" cy="398216"/>
          </a:xfrm>
          <a:prstGeom prst="ellipse">
            <a:avLst/>
          </a:prstGeom>
          <a:solidFill>
            <a:srgbClr val="B9D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11" name="Text Box 10"/>
          <p:cNvSpPr txBox="1">
            <a:spLocks noChangeArrowheads="1"/>
          </p:cNvSpPr>
          <p:nvPr/>
        </p:nvSpPr>
        <p:spPr bwMode="auto">
          <a:xfrm>
            <a:off x="857353" y="1491631"/>
            <a:ext cx="1460124" cy="522777"/>
          </a:xfrm>
          <a:prstGeom prst="rect">
            <a:avLst/>
          </a:prstGeom>
          <a:noFill/>
          <a:ln w="9525">
            <a:noFill/>
            <a:miter lim="800000"/>
            <a:headEnd/>
            <a:tailEnd/>
          </a:ln>
        </p:spPr>
        <p:txBody>
          <a:bodyPr wrap="square" lIns="39822" tIns="19910" rIns="39822" bIns="19910">
            <a:spAutoFit/>
          </a:bodyPr>
          <a:lstStyle/>
          <a:p>
            <a:pPr algn="r" defTabSz="947767">
              <a:lnSpc>
                <a:spcPct val="200000"/>
              </a:lnSpc>
            </a:pPr>
            <a:r>
              <a:rPr lang="zh-CN" altLang="en-US" sz="1568" b="1" dirty="0">
                <a:solidFill>
                  <a:srgbClr val="0E7FB7"/>
                </a:solidFill>
                <a:latin typeface="Open Sans" pitchFamily="34" charset="0"/>
                <a:ea typeface="Open Sans" pitchFamily="34" charset="0"/>
                <a:cs typeface="Open Sans" pitchFamily="34" charset="0"/>
              </a:rPr>
              <a:t>图书馆</a:t>
            </a:r>
            <a:endParaRPr lang="en-US" sz="1568" b="1" dirty="0">
              <a:solidFill>
                <a:srgbClr val="0E7FB7"/>
              </a:solidFill>
              <a:latin typeface="Open Sans" pitchFamily="34" charset="0"/>
              <a:ea typeface="Open Sans" pitchFamily="34" charset="0"/>
              <a:cs typeface="Open Sans" pitchFamily="34" charset="0"/>
            </a:endParaRPr>
          </a:p>
        </p:txBody>
      </p:sp>
      <p:sp>
        <p:nvSpPr>
          <p:cNvPr id="12" name="Oval 9"/>
          <p:cNvSpPr/>
          <p:nvPr/>
        </p:nvSpPr>
        <p:spPr>
          <a:xfrm>
            <a:off x="2430446" y="1579833"/>
            <a:ext cx="517565" cy="520534"/>
          </a:xfrm>
          <a:prstGeom prst="ellipse">
            <a:avLst/>
          </a:prstGeom>
          <a:solidFill>
            <a:srgbClr val="0E7FB7"/>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grpSp>
        <p:nvGrpSpPr>
          <p:cNvPr id="13" name="Group 10"/>
          <p:cNvGrpSpPr/>
          <p:nvPr/>
        </p:nvGrpSpPr>
        <p:grpSpPr>
          <a:xfrm>
            <a:off x="2524744" y="1692207"/>
            <a:ext cx="332590" cy="270637"/>
            <a:chOff x="1550139" y="1314466"/>
            <a:chExt cx="509139" cy="414300"/>
          </a:xfrm>
          <a:solidFill>
            <a:schemeClr val="bg1"/>
          </a:solidFill>
        </p:grpSpPr>
        <p:sp>
          <p:nvSpPr>
            <p:cNvPr id="14"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15" name="Freeform 6"/>
            <p:cNvSpPr>
              <a:spLocks/>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16"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sp>
        <p:nvSpPr>
          <p:cNvPr id="17" name="Text Box 10"/>
          <p:cNvSpPr txBox="1">
            <a:spLocks noChangeArrowheads="1"/>
          </p:cNvSpPr>
          <p:nvPr/>
        </p:nvSpPr>
        <p:spPr bwMode="auto">
          <a:xfrm>
            <a:off x="1001471" y="3599494"/>
            <a:ext cx="1460124" cy="522777"/>
          </a:xfrm>
          <a:prstGeom prst="rect">
            <a:avLst/>
          </a:prstGeom>
          <a:noFill/>
          <a:ln w="9525">
            <a:noFill/>
            <a:miter lim="800000"/>
            <a:headEnd/>
            <a:tailEnd/>
          </a:ln>
        </p:spPr>
        <p:txBody>
          <a:bodyPr wrap="square" lIns="39822" tIns="19910" rIns="39822" bIns="19910">
            <a:spAutoFit/>
          </a:bodyPr>
          <a:lstStyle/>
          <a:p>
            <a:pPr algn="r" defTabSz="947767">
              <a:lnSpc>
                <a:spcPct val="200000"/>
              </a:lnSpc>
            </a:pPr>
            <a:r>
              <a:rPr lang="zh-CN" altLang="en-US" sz="1568" b="1" dirty="0">
                <a:solidFill>
                  <a:srgbClr val="4BACC6"/>
                </a:solidFill>
                <a:latin typeface="Open Sans" pitchFamily="34" charset="0"/>
                <a:ea typeface="Open Sans" pitchFamily="34" charset="0"/>
                <a:cs typeface="Open Sans" pitchFamily="34" charset="0"/>
              </a:rPr>
              <a:t>云用户</a:t>
            </a:r>
            <a:endParaRPr lang="en-US" sz="1568" b="1" dirty="0">
              <a:solidFill>
                <a:srgbClr val="4BACC6"/>
              </a:solidFill>
              <a:latin typeface="Open Sans" pitchFamily="34" charset="0"/>
              <a:ea typeface="Open Sans" pitchFamily="34" charset="0"/>
              <a:cs typeface="Open Sans" pitchFamily="34" charset="0"/>
            </a:endParaRPr>
          </a:p>
        </p:txBody>
      </p:sp>
      <p:sp>
        <p:nvSpPr>
          <p:cNvPr id="18" name="Oval 15"/>
          <p:cNvSpPr/>
          <p:nvPr/>
        </p:nvSpPr>
        <p:spPr>
          <a:xfrm>
            <a:off x="2534599" y="3641609"/>
            <a:ext cx="517565" cy="520534"/>
          </a:xfrm>
          <a:prstGeom prst="ellipse">
            <a:avLst/>
          </a:pr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sp>
        <p:nvSpPr>
          <p:cNvPr id="19" name="Text Box 10"/>
          <p:cNvSpPr txBox="1">
            <a:spLocks noChangeArrowheads="1"/>
          </p:cNvSpPr>
          <p:nvPr/>
        </p:nvSpPr>
        <p:spPr bwMode="auto">
          <a:xfrm>
            <a:off x="6619275" y="1724680"/>
            <a:ext cx="1460124" cy="522777"/>
          </a:xfrm>
          <a:prstGeom prst="rect">
            <a:avLst/>
          </a:prstGeom>
          <a:noFill/>
          <a:ln w="9525">
            <a:noFill/>
            <a:miter lim="800000"/>
            <a:headEnd/>
            <a:tailEnd/>
          </a:ln>
        </p:spPr>
        <p:txBody>
          <a:bodyPr wrap="square" lIns="39822" tIns="19910" rIns="39822" bIns="19910">
            <a:spAutoFit/>
          </a:bodyPr>
          <a:lstStyle/>
          <a:p>
            <a:pPr defTabSz="947767"/>
            <a:r>
              <a:rPr lang="zh-CN" altLang="en-US" sz="1568" b="1" dirty="0">
                <a:solidFill>
                  <a:srgbClr val="45C1A4"/>
                </a:solidFill>
                <a:latin typeface="Open Sans" pitchFamily="34" charset="0"/>
                <a:ea typeface="Open Sans" pitchFamily="34" charset="0"/>
                <a:cs typeface="Open Sans" pitchFamily="34" charset="0"/>
              </a:rPr>
              <a:t>书商、</a:t>
            </a:r>
            <a:endParaRPr lang="en-US" altLang="zh-CN" sz="1568" b="1" dirty="0">
              <a:solidFill>
                <a:srgbClr val="45C1A4"/>
              </a:solidFill>
              <a:latin typeface="Open Sans" pitchFamily="34" charset="0"/>
              <a:ea typeface="Open Sans" pitchFamily="34" charset="0"/>
              <a:cs typeface="Open Sans" pitchFamily="34" charset="0"/>
            </a:endParaRPr>
          </a:p>
          <a:p>
            <a:pPr defTabSz="947767"/>
            <a:r>
              <a:rPr lang="zh-CN" altLang="en-US" sz="1568" b="1" dirty="0">
                <a:solidFill>
                  <a:srgbClr val="45C1A4"/>
                </a:solidFill>
                <a:latin typeface="Open Sans" pitchFamily="34" charset="0"/>
                <a:ea typeface="Open Sans" pitchFamily="34" charset="0"/>
                <a:cs typeface="Open Sans" pitchFamily="34" charset="0"/>
              </a:rPr>
              <a:t>第三方服务商</a:t>
            </a:r>
            <a:endParaRPr lang="en-US" sz="1568" b="1" dirty="0">
              <a:solidFill>
                <a:srgbClr val="45C1A4"/>
              </a:solidFill>
              <a:latin typeface="Open Sans" pitchFamily="34" charset="0"/>
              <a:ea typeface="Open Sans" pitchFamily="34" charset="0"/>
              <a:cs typeface="Open Sans" pitchFamily="34" charset="0"/>
            </a:endParaRPr>
          </a:p>
        </p:txBody>
      </p:sp>
      <p:sp>
        <p:nvSpPr>
          <p:cNvPr id="20" name="Oval 21"/>
          <p:cNvSpPr/>
          <p:nvPr/>
        </p:nvSpPr>
        <p:spPr>
          <a:xfrm>
            <a:off x="5996192" y="1754100"/>
            <a:ext cx="517565" cy="520534"/>
          </a:xfrm>
          <a:prstGeom prst="ellipse">
            <a:avLst/>
          </a:prstGeom>
          <a:solidFill>
            <a:srgbClr val="45C1A4"/>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grpSp>
        <p:nvGrpSpPr>
          <p:cNvPr id="21" name="Group 22"/>
          <p:cNvGrpSpPr/>
          <p:nvPr/>
        </p:nvGrpSpPr>
        <p:grpSpPr>
          <a:xfrm>
            <a:off x="6101711" y="1895384"/>
            <a:ext cx="307609" cy="228278"/>
            <a:chOff x="5129089" y="3156352"/>
            <a:chExt cx="474198" cy="351905"/>
          </a:xfrm>
          <a:solidFill>
            <a:schemeClr val="bg1"/>
          </a:solidFill>
        </p:grpSpPr>
        <p:sp>
          <p:nvSpPr>
            <p:cNvPr id="22" name="Freeform 66"/>
            <p:cNvSpPr>
              <a:spLocks noEditPoints="1"/>
            </p:cNvSpPr>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79644" tIns="39822" rIns="79644" bIns="39822" numCol="1" anchor="t" anchorCtr="0" compatLnSpc="1">
              <a:prstTxWarp prst="textNoShape">
                <a:avLst/>
              </a:prstTxWarp>
            </a:bodyPr>
            <a:lstStyle/>
            <a:p>
              <a:endParaRPr lang="en-US" sz="1568"/>
            </a:p>
          </p:txBody>
        </p:sp>
        <p:sp>
          <p:nvSpPr>
            <p:cNvPr id="23" name="Freeform 67"/>
            <p:cNvSpPr>
              <a:spLocks/>
            </p:cNvSpPr>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79644" tIns="39822" rIns="79644" bIns="39822" numCol="1" anchor="t" anchorCtr="0" compatLnSpc="1">
              <a:prstTxWarp prst="textNoShape">
                <a:avLst/>
              </a:prstTxWarp>
            </a:bodyPr>
            <a:lstStyle/>
            <a:p>
              <a:endParaRPr lang="en-US" sz="1568"/>
            </a:p>
          </p:txBody>
        </p:sp>
      </p:grpSp>
      <p:sp>
        <p:nvSpPr>
          <p:cNvPr id="24" name="Text Box 10"/>
          <p:cNvSpPr txBox="1">
            <a:spLocks noChangeArrowheads="1"/>
          </p:cNvSpPr>
          <p:nvPr/>
        </p:nvSpPr>
        <p:spPr bwMode="auto">
          <a:xfrm>
            <a:off x="6616059" y="3801097"/>
            <a:ext cx="1460124" cy="522777"/>
          </a:xfrm>
          <a:prstGeom prst="rect">
            <a:avLst/>
          </a:prstGeom>
          <a:noFill/>
          <a:ln w="9525">
            <a:noFill/>
            <a:miter lim="800000"/>
            <a:headEnd/>
            <a:tailEnd/>
          </a:ln>
        </p:spPr>
        <p:txBody>
          <a:bodyPr wrap="square" lIns="39822" tIns="19910" rIns="39822" bIns="19910">
            <a:spAutoFit/>
          </a:bodyPr>
          <a:lstStyle/>
          <a:p>
            <a:pPr defTabSz="947767"/>
            <a:r>
              <a:rPr lang="zh-CN" altLang="en-US" sz="1568" b="1" dirty="0">
                <a:solidFill>
                  <a:srgbClr val="B9D51F"/>
                </a:solidFill>
                <a:latin typeface="Open Sans" pitchFamily="34" charset="0"/>
                <a:ea typeface="Open Sans" pitchFamily="34" charset="0"/>
                <a:cs typeface="Open Sans" pitchFamily="34" charset="0"/>
              </a:rPr>
              <a:t>出版社、</a:t>
            </a:r>
            <a:endParaRPr lang="en-US" altLang="zh-CN" sz="1568" b="1" dirty="0">
              <a:solidFill>
                <a:srgbClr val="B9D51F"/>
              </a:solidFill>
              <a:latin typeface="Open Sans" pitchFamily="34" charset="0"/>
              <a:ea typeface="Open Sans" pitchFamily="34" charset="0"/>
              <a:cs typeface="Open Sans" pitchFamily="34" charset="0"/>
            </a:endParaRPr>
          </a:p>
          <a:p>
            <a:pPr defTabSz="947767"/>
            <a:r>
              <a:rPr lang="zh-CN" altLang="en-US" sz="1568" b="1" dirty="0">
                <a:solidFill>
                  <a:srgbClr val="B9D51F"/>
                </a:solidFill>
                <a:latin typeface="Open Sans" pitchFamily="34" charset="0"/>
                <a:ea typeface="Open Sans" pitchFamily="34" charset="0"/>
                <a:cs typeface="Open Sans" pitchFamily="34" charset="0"/>
              </a:rPr>
              <a:t>资源商</a:t>
            </a:r>
            <a:r>
              <a:rPr lang="en-US" sz="1568" b="1" dirty="0">
                <a:solidFill>
                  <a:srgbClr val="B9D51F"/>
                </a:solidFill>
                <a:latin typeface="Open Sans" pitchFamily="34" charset="0"/>
                <a:ea typeface="Open Sans" pitchFamily="34" charset="0"/>
                <a:cs typeface="Open Sans" pitchFamily="34" charset="0"/>
              </a:rPr>
              <a:t> </a:t>
            </a:r>
          </a:p>
        </p:txBody>
      </p:sp>
      <p:sp>
        <p:nvSpPr>
          <p:cNvPr id="25" name="Oval 26"/>
          <p:cNvSpPr/>
          <p:nvPr/>
        </p:nvSpPr>
        <p:spPr>
          <a:xfrm>
            <a:off x="5975666" y="3792142"/>
            <a:ext cx="517565" cy="520534"/>
          </a:xfrm>
          <a:prstGeom prst="ellipse">
            <a:avLst/>
          </a:prstGeom>
          <a:solidFill>
            <a:srgbClr val="B9D51F"/>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664">
              <a:solidFill>
                <a:schemeClr val="bg1"/>
              </a:solidFill>
            </a:endParaRPr>
          </a:p>
        </p:txBody>
      </p:sp>
      <p:grpSp>
        <p:nvGrpSpPr>
          <p:cNvPr id="26" name="Group 30"/>
          <p:cNvGrpSpPr/>
          <p:nvPr/>
        </p:nvGrpSpPr>
        <p:grpSpPr>
          <a:xfrm>
            <a:off x="2644476" y="3789408"/>
            <a:ext cx="297811" cy="272541"/>
            <a:chOff x="6726389" y="1486674"/>
            <a:chExt cx="411805" cy="376863"/>
          </a:xfrm>
          <a:solidFill>
            <a:schemeClr val="bg1"/>
          </a:solidFill>
        </p:grpSpPr>
        <p:sp>
          <p:nvSpPr>
            <p:cNvPr id="27" name="Oval 52"/>
            <p:cNvSpPr>
              <a:spLocks noChangeArrowheads="1"/>
            </p:cNvSpPr>
            <p:nvPr/>
          </p:nvSpPr>
          <p:spPr bwMode="auto">
            <a:xfrm>
              <a:off x="6773808" y="1786168"/>
              <a:ext cx="44924" cy="424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8" name="Oval 53"/>
            <p:cNvSpPr>
              <a:spLocks noChangeArrowheads="1"/>
            </p:cNvSpPr>
            <p:nvPr/>
          </p:nvSpPr>
          <p:spPr bwMode="auto">
            <a:xfrm>
              <a:off x="6748851" y="1836083"/>
              <a:ext cx="24958" cy="274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9" name="Freeform 54"/>
            <p:cNvSpPr>
              <a:spLocks/>
            </p:cNvSpPr>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grpSp>
        <p:nvGrpSpPr>
          <p:cNvPr id="30" name="Group 34"/>
          <p:cNvGrpSpPr/>
          <p:nvPr/>
        </p:nvGrpSpPr>
        <p:grpSpPr>
          <a:xfrm>
            <a:off x="6066593" y="3935088"/>
            <a:ext cx="335713" cy="234638"/>
            <a:chOff x="7999238" y="1399322"/>
            <a:chExt cx="464215" cy="324452"/>
          </a:xfrm>
          <a:solidFill>
            <a:schemeClr val="bg1"/>
          </a:solidFill>
        </p:grpSpPr>
        <p:sp>
          <p:nvSpPr>
            <p:cNvPr id="31" name="Freeform 57"/>
            <p:cNvSpPr>
              <a:spLocks noEditPoints="1"/>
            </p:cNvSpPr>
            <p:nvPr/>
          </p:nvSpPr>
          <p:spPr bwMode="auto">
            <a:xfrm>
              <a:off x="7999238" y="1399322"/>
              <a:ext cx="331940" cy="324452"/>
            </a:xfrm>
            <a:custGeom>
              <a:avLst/>
              <a:gdLst>
                <a:gd name="T0" fmla="*/ 86 w 100"/>
                <a:gd name="T1" fmla="*/ 60 h 97"/>
                <a:gd name="T2" fmla="*/ 100 w 100"/>
                <a:gd name="T3" fmla="*/ 54 h 97"/>
                <a:gd name="T4" fmla="*/ 100 w 100"/>
                <a:gd name="T5" fmla="*/ 43 h 97"/>
                <a:gd name="T6" fmla="*/ 86 w 100"/>
                <a:gd name="T7" fmla="*/ 38 h 97"/>
                <a:gd name="T8" fmla="*/ 83 w 100"/>
                <a:gd name="T9" fmla="*/ 32 h 97"/>
                <a:gd name="T10" fmla="*/ 89 w 100"/>
                <a:gd name="T11" fmla="*/ 18 h 97"/>
                <a:gd name="T12" fmla="*/ 81 w 100"/>
                <a:gd name="T13" fmla="*/ 11 h 97"/>
                <a:gd name="T14" fmla="*/ 67 w 100"/>
                <a:gd name="T15" fmla="*/ 16 h 97"/>
                <a:gd name="T16" fmla="*/ 61 w 100"/>
                <a:gd name="T17" fmla="*/ 14 h 97"/>
                <a:gd name="T18" fmla="*/ 55 w 100"/>
                <a:gd name="T19" fmla="*/ 0 h 97"/>
                <a:gd name="T20" fmla="*/ 44 w 100"/>
                <a:gd name="T21" fmla="*/ 0 h 97"/>
                <a:gd name="T22" fmla="*/ 39 w 100"/>
                <a:gd name="T23" fmla="*/ 14 h 97"/>
                <a:gd name="T24" fmla="*/ 33 w 100"/>
                <a:gd name="T25" fmla="*/ 16 h 97"/>
                <a:gd name="T26" fmla="*/ 19 w 100"/>
                <a:gd name="T27" fmla="*/ 11 h 97"/>
                <a:gd name="T28" fmla="*/ 11 w 100"/>
                <a:gd name="T29" fmla="*/ 19 h 97"/>
                <a:gd name="T30" fmla="*/ 17 w 100"/>
                <a:gd name="T31" fmla="*/ 32 h 97"/>
                <a:gd name="T32" fmla="*/ 14 w 100"/>
                <a:gd name="T33" fmla="*/ 38 h 97"/>
                <a:gd name="T34" fmla="*/ 0 w 100"/>
                <a:gd name="T35" fmla="*/ 44 h 97"/>
                <a:gd name="T36" fmla="*/ 0 w 100"/>
                <a:gd name="T37" fmla="*/ 54 h 97"/>
                <a:gd name="T38" fmla="*/ 14 w 100"/>
                <a:gd name="T39" fmla="*/ 60 h 97"/>
                <a:gd name="T40" fmla="*/ 17 w 100"/>
                <a:gd name="T41" fmla="*/ 66 h 97"/>
                <a:gd name="T42" fmla="*/ 11 w 100"/>
                <a:gd name="T43" fmla="*/ 80 h 97"/>
                <a:gd name="T44" fmla="*/ 19 w 100"/>
                <a:gd name="T45" fmla="*/ 87 h 97"/>
                <a:gd name="T46" fmla="*/ 33 w 100"/>
                <a:gd name="T47" fmla="*/ 82 h 97"/>
                <a:gd name="T48" fmla="*/ 39 w 100"/>
                <a:gd name="T49" fmla="*/ 84 h 97"/>
                <a:gd name="T50" fmla="*/ 45 w 100"/>
                <a:gd name="T51" fmla="*/ 97 h 97"/>
                <a:gd name="T52" fmla="*/ 56 w 100"/>
                <a:gd name="T53" fmla="*/ 97 h 97"/>
                <a:gd name="T54" fmla="*/ 61 w 100"/>
                <a:gd name="T55" fmla="*/ 84 h 97"/>
                <a:gd name="T56" fmla="*/ 67 w 100"/>
                <a:gd name="T57" fmla="*/ 82 h 97"/>
                <a:gd name="T58" fmla="*/ 81 w 100"/>
                <a:gd name="T59" fmla="*/ 87 h 97"/>
                <a:gd name="T60" fmla="*/ 89 w 100"/>
                <a:gd name="T61" fmla="*/ 79 h 97"/>
                <a:gd name="T62" fmla="*/ 83 w 100"/>
                <a:gd name="T63" fmla="*/ 66 h 97"/>
                <a:gd name="T64" fmla="*/ 86 w 100"/>
                <a:gd name="T65" fmla="*/ 60 h 97"/>
                <a:gd name="T66" fmla="*/ 50 w 100"/>
                <a:gd name="T67" fmla="*/ 64 h 97"/>
                <a:gd name="T68" fmla="*/ 34 w 100"/>
                <a:gd name="T69" fmla="*/ 49 h 97"/>
                <a:gd name="T70" fmla="*/ 50 w 100"/>
                <a:gd name="T71" fmla="*/ 33 h 97"/>
                <a:gd name="T72" fmla="*/ 66 w 100"/>
                <a:gd name="T73" fmla="*/ 49 h 97"/>
                <a:gd name="T74" fmla="*/ 50 w 100"/>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97">
                  <a:moveTo>
                    <a:pt x="86" y="60"/>
                  </a:moveTo>
                  <a:cubicBezTo>
                    <a:pt x="86" y="60"/>
                    <a:pt x="100" y="55"/>
                    <a:pt x="100" y="54"/>
                  </a:cubicBezTo>
                  <a:cubicBezTo>
                    <a:pt x="100" y="43"/>
                    <a:pt x="100" y="43"/>
                    <a:pt x="100" y="43"/>
                  </a:cubicBezTo>
                  <a:cubicBezTo>
                    <a:pt x="100" y="43"/>
                    <a:pt x="86" y="38"/>
                    <a:pt x="86" y="38"/>
                  </a:cubicBezTo>
                  <a:cubicBezTo>
                    <a:pt x="83" y="32"/>
                    <a:pt x="83" y="32"/>
                    <a:pt x="83" y="32"/>
                  </a:cubicBezTo>
                  <a:cubicBezTo>
                    <a:pt x="83" y="32"/>
                    <a:pt x="89" y="19"/>
                    <a:pt x="89" y="18"/>
                  </a:cubicBezTo>
                  <a:cubicBezTo>
                    <a:pt x="81" y="11"/>
                    <a:pt x="81" y="11"/>
                    <a:pt x="81" y="11"/>
                  </a:cubicBezTo>
                  <a:cubicBezTo>
                    <a:pt x="80" y="10"/>
                    <a:pt x="67" y="16"/>
                    <a:pt x="67" y="16"/>
                  </a:cubicBezTo>
                  <a:cubicBezTo>
                    <a:pt x="61" y="14"/>
                    <a:pt x="61" y="14"/>
                    <a:pt x="61" y="14"/>
                  </a:cubicBezTo>
                  <a:cubicBezTo>
                    <a:pt x="61" y="14"/>
                    <a:pt x="56" y="0"/>
                    <a:pt x="55" y="0"/>
                  </a:cubicBezTo>
                  <a:cubicBezTo>
                    <a:pt x="44" y="0"/>
                    <a:pt x="44" y="0"/>
                    <a:pt x="44" y="0"/>
                  </a:cubicBezTo>
                  <a:cubicBezTo>
                    <a:pt x="44" y="0"/>
                    <a:pt x="39" y="14"/>
                    <a:pt x="39" y="14"/>
                  </a:cubicBezTo>
                  <a:cubicBezTo>
                    <a:pt x="33" y="16"/>
                    <a:pt x="33" y="16"/>
                    <a:pt x="33" y="16"/>
                  </a:cubicBezTo>
                  <a:cubicBezTo>
                    <a:pt x="33" y="16"/>
                    <a:pt x="19" y="10"/>
                    <a:pt x="19" y="11"/>
                  </a:cubicBezTo>
                  <a:cubicBezTo>
                    <a:pt x="11" y="19"/>
                    <a:pt x="11" y="19"/>
                    <a:pt x="11" y="19"/>
                  </a:cubicBezTo>
                  <a:cubicBezTo>
                    <a:pt x="10" y="19"/>
                    <a:pt x="17" y="32"/>
                    <a:pt x="17" y="32"/>
                  </a:cubicBezTo>
                  <a:cubicBezTo>
                    <a:pt x="14" y="38"/>
                    <a:pt x="14" y="38"/>
                    <a:pt x="14" y="38"/>
                  </a:cubicBezTo>
                  <a:cubicBezTo>
                    <a:pt x="14" y="38"/>
                    <a:pt x="0" y="43"/>
                    <a:pt x="0" y="44"/>
                  </a:cubicBezTo>
                  <a:cubicBezTo>
                    <a:pt x="0" y="54"/>
                    <a:pt x="0" y="54"/>
                    <a:pt x="0" y="54"/>
                  </a:cubicBezTo>
                  <a:cubicBezTo>
                    <a:pt x="0" y="55"/>
                    <a:pt x="14" y="60"/>
                    <a:pt x="14" y="60"/>
                  </a:cubicBezTo>
                  <a:cubicBezTo>
                    <a:pt x="17" y="66"/>
                    <a:pt x="17" y="66"/>
                    <a:pt x="17" y="66"/>
                  </a:cubicBezTo>
                  <a:cubicBezTo>
                    <a:pt x="17" y="66"/>
                    <a:pt x="11" y="79"/>
                    <a:pt x="11" y="80"/>
                  </a:cubicBezTo>
                  <a:cubicBezTo>
                    <a:pt x="19" y="87"/>
                    <a:pt x="19" y="87"/>
                    <a:pt x="19" y="87"/>
                  </a:cubicBezTo>
                  <a:cubicBezTo>
                    <a:pt x="20" y="88"/>
                    <a:pt x="33" y="82"/>
                    <a:pt x="33" y="82"/>
                  </a:cubicBezTo>
                  <a:cubicBezTo>
                    <a:pt x="39" y="84"/>
                    <a:pt x="39" y="84"/>
                    <a:pt x="39" y="84"/>
                  </a:cubicBezTo>
                  <a:cubicBezTo>
                    <a:pt x="39" y="84"/>
                    <a:pt x="44" y="97"/>
                    <a:pt x="45" y="97"/>
                  </a:cubicBezTo>
                  <a:cubicBezTo>
                    <a:pt x="56" y="97"/>
                    <a:pt x="56" y="97"/>
                    <a:pt x="56" y="97"/>
                  </a:cubicBezTo>
                  <a:cubicBezTo>
                    <a:pt x="56" y="97"/>
                    <a:pt x="61" y="84"/>
                    <a:pt x="61" y="84"/>
                  </a:cubicBezTo>
                  <a:cubicBezTo>
                    <a:pt x="67" y="82"/>
                    <a:pt x="67" y="82"/>
                    <a:pt x="67" y="82"/>
                  </a:cubicBezTo>
                  <a:cubicBezTo>
                    <a:pt x="67" y="82"/>
                    <a:pt x="81" y="87"/>
                    <a:pt x="81" y="87"/>
                  </a:cubicBezTo>
                  <a:cubicBezTo>
                    <a:pt x="89" y="79"/>
                    <a:pt x="89" y="79"/>
                    <a:pt x="89" y="79"/>
                  </a:cubicBezTo>
                  <a:cubicBezTo>
                    <a:pt x="90" y="79"/>
                    <a:pt x="83" y="66"/>
                    <a:pt x="83" y="66"/>
                  </a:cubicBezTo>
                  <a:lnTo>
                    <a:pt x="86" y="60"/>
                  </a:lnTo>
                  <a:close/>
                  <a:moveTo>
                    <a:pt x="50" y="64"/>
                  </a:moveTo>
                  <a:cubicBezTo>
                    <a:pt x="41" y="64"/>
                    <a:pt x="34" y="57"/>
                    <a:pt x="34" y="49"/>
                  </a:cubicBezTo>
                  <a:cubicBezTo>
                    <a:pt x="34" y="40"/>
                    <a:pt x="41" y="33"/>
                    <a:pt x="50" y="33"/>
                  </a:cubicBezTo>
                  <a:cubicBezTo>
                    <a:pt x="59" y="33"/>
                    <a:pt x="66" y="40"/>
                    <a:pt x="66" y="49"/>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2" name="Freeform 58"/>
            <p:cNvSpPr>
              <a:spLocks noEditPoints="1"/>
            </p:cNvSpPr>
            <p:nvPr/>
          </p:nvSpPr>
          <p:spPr bwMode="auto">
            <a:xfrm>
              <a:off x="8308715" y="1564044"/>
              <a:ext cx="154738" cy="154738"/>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3 w 47"/>
                <a:gd name="T17" fmla="*/ 6 h 47"/>
                <a:gd name="T18" fmla="*/ 20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1 w 47"/>
                <a:gd name="T31" fmla="*/ 21 h 47"/>
                <a:gd name="T32" fmla="*/ 6 w 47"/>
                <a:gd name="T33" fmla="*/ 25 h 47"/>
                <a:gd name="T34" fmla="*/ 7 w 47"/>
                <a:gd name="T35" fmla="*/ 28 h 47"/>
                <a:gd name="T36" fmla="*/ 3 w 47"/>
                <a:gd name="T37" fmla="*/ 34 h 47"/>
                <a:gd name="T38" fmla="*/ 5 w 47"/>
                <a:gd name="T39" fmla="*/ 38 h 47"/>
                <a:gd name="T40" fmla="*/ 12 w 47"/>
                <a:gd name="T41" fmla="*/ 37 h 47"/>
                <a:gd name="T42" fmla="*/ 14 w 47"/>
                <a:gd name="T43" fmla="*/ 39 h 47"/>
                <a:gd name="T44" fmla="*/ 16 w 47"/>
                <a:gd name="T45" fmla="*/ 46 h 47"/>
                <a:gd name="T46" fmla="*/ 21 w 47"/>
                <a:gd name="T47" fmla="*/ 47 h 47"/>
                <a:gd name="T48" fmla="*/ 25 w 47"/>
                <a:gd name="T49" fmla="*/ 41 h 47"/>
                <a:gd name="T50" fmla="*/ 28 w 47"/>
                <a:gd name="T51" fmla="*/ 41 h 47"/>
                <a:gd name="T52" fmla="*/ 33 w 47"/>
                <a:gd name="T53" fmla="*/ 45 h 47"/>
                <a:gd name="T54" fmla="*/ 38 w 47"/>
                <a:gd name="T55" fmla="*/ 42 h 47"/>
                <a:gd name="T56" fmla="*/ 37 w 47"/>
                <a:gd name="T57" fmla="*/ 35 h 47"/>
                <a:gd name="T58" fmla="*/ 39 w 47"/>
                <a:gd name="T59" fmla="*/ 33 h 47"/>
                <a:gd name="T60" fmla="*/ 46 w 47"/>
                <a:gd name="T61" fmla="*/ 31 h 47"/>
                <a:gd name="T62" fmla="*/ 47 w 47"/>
                <a:gd name="T63" fmla="*/ 26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3" y="6"/>
                    <a:pt x="23" y="6"/>
                  </a:cubicBezTo>
                  <a:cubicBezTo>
                    <a:pt x="20" y="6"/>
                    <a:pt x="20" y="6"/>
                    <a:pt x="20" y="6"/>
                  </a:cubicBezTo>
                  <a:cubicBezTo>
                    <a:pt x="20"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1" y="21"/>
                    <a:pt x="1" y="21"/>
                    <a:pt x="1" y="21"/>
                  </a:cubicBezTo>
                  <a:cubicBezTo>
                    <a:pt x="0" y="21"/>
                    <a:pt x="6" y="25"/>
                    <a:pt x="6" y="25"/>
                  </a:cubicBezTo>
                  <a:cubicBezTo>
                    <a:pt x="7" y="28"/>
                    <a:pt x="7" y="28"/>
                    <a:pt x="7" y="28"/>
                  </a:cubicBezTo>
                  <a:cubicBezTo>
                    <a:pt x="7" y="28"/>
                    <a:pt x="2" y="33"/>
                    <a:pt x="3" y="34"/>
                  </a:cubicBezTo>
                  <a:cubicBezTo>
                    <a:pt x="5" y="38"/>
                    <a:pt x="5" y="38"/>
                    <a:pt x="5" y="38"/>
                  </a:cubicBezTo>
                  <a:cubicBezTo>
                    <a:pt x="5" y="38"/>
                    <a:pt x="12" y="37"/>
                    <a:pt x="12" y="37"/>
                  </a:cubicBezTo>
                  <a:cubicBezTo>
                    <a:pt x="14" y="39"/>
                    <a:pt x="14" y="39"/>
                    <a:pt x="14" y="39"/>
                  </a:cubicBezTo>
                  <a:cubicBezTo>
                    <a:pt x="14" y="39"/>
                    <a:pt x="15" y="46"/>
                    <a:pt x="16" y="46"/>
                  </a:cubicBezTo>
                  <a:cubicBezTo>
                    <a:pt x="21" y="47"/>
                    <a:pt x="21" y="47"/>
                    <a:pt x="21" y="47"/>
                  </a:cubicBezTo>
                  <a:cubicBezTo>
                    <a:pt x="21" y="47"/>
                    <a:pt x="25" y="41"/>
                    <a:pt x="25" y="41"/>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6" y="31"/>
                  </a:cubicBezTo>
                  <a:cubicBezTo>
                    <a:pt x="47" y="26"/>
                    <a:pt x="47" y="26"/>
                    <a:pt x="47" y="26"/>
                  </a:cubicBezTo>
                  <a:cubicBezTo>
                    <a:pt x="47" y="26"/>
                    <a:pt x="41" y="22"/>
                    <a:pt x="41" y="22"/>
                  </a:cubicBezTo>
                  <a:close/>
                  <a:moveTo>
                    <a:pt x="31" y="25"/>
                  </a:moveTo>
                  <a:cubicBezTo>
                    <a:pt x="30" y="29"/>
                    <a:pt x="26" y="32"/>
                    <a:pt x="22" y="31"/>
                  </a:cubicBezTo>
                  <a:cubicBezTo>
                    <a:pt x="18" y="30"/>
                    <a:pt x="15" y="26"/>
                    <a:pt x="16" y="22"/>
                  </a:cubicBezTo>
                  <a:cubicBezTo>
                    <a:pt x="17" y="18"/>
                    <a:pt x="22"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cxnSp>
        <p:nvCxnSpPr>
          <p:cNvPr id="50" name="Straight Arrow Connector 55"/>
          <p:cNvCxnSpPr>
            <a:stCxn id="7" idx="1"/>
            <a:endCxn id="12" idx="5"/>
          </p:cNvCxnSpPr>
          <p:nvPr/>
        </p:nvCxnSpPr>
        <p:spPr>
          <a:xfrm flipH="1" flipV="1">
            <a:off x="2872214" y="2024135"/>
            <a:ext cx="371005" cy="299829"/>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8"/>
          <p:cNvCxnSpPr>
            <a:endCxn id="20" idx="2"/>
          </p:cNvCxnSpPr>
          <p:nvPr/>
        </p:nvCxnSpPr>
        <p:spPr>
          <a:xfrm flipV="1">
            <a:off x="5574194" y="2014367"/>
            <a:ext cx="421997" cy="160023"/>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60"/>
          <p:cNvCxnSpPr>
            <a:stCxn id="10" idx="5"/>
            <a:endCxn id="25" idx="1"/>
          </p:cNvCxnSpPr>
          <p:nvPr/>
        </p:nvCxnSpPr>
        <p:spPr>
          <a:xfrm>
            <a:off x="5665208" y="3733823"/>
            <a:ext cx="386254" cy="13454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62"/>
          <p:cNvCxnSpPr>
            <a:stCxn id="9" idx="3"/>
            <a:endCxn id="18" idx="6"/>
          </p:cNvCxnSpPr>
          <p:nvPr/>
        </p:nvCxnSpPr>
        <p:spPr>
          <a:xfrm flipH="1" flipV="1">
            <a:off x="3052163" y="3901878"/>
            <a:ext cx="1087041" cy="36290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Freeform 40"/>
          <p:cNvSpPr>
            <a:spLocks/>
          </p:cNvSpPr>
          <p:nvPr/>
        </p:nvSpPr>
        <p:spPr bwMode="auto">
          <a:xfrm>
            <a:off x="4070172" y="2675276"/>
            <a:ext cx="817860" cy="529266"/>
          </a:xfrm>
          <a:custGeom>
            <a:avLst/>
            <a:gdLst>
              <a:gd name="T0" fmla="*/ 959796 w 235"/>
              <a:gd name="T1" fmla="*/ 222950 h 152"/>
              <a:gd name="T2" fmla="*/ 612194 w 235"/>
              <a:gd name="T3" fmla="*/ 0 h 152"/>
              <a:gd name="T4" fmla="*/ 228276 w 235"/>
              <a:gd name="T5" fmla="*/ 326648 h 152"/>
              <a:gd name="T6" fmla="*/ 223088 w 235"/>
              <a:gd name="T7" fmla="*/ 326648 h 152"/>
              <a:gd name="T8" fmla="*/ 0 w 235"/>
              <a:gd name="T9" fmla="*/ 549597 h 152"/>
              <a:gd name="T10" fmla="*/ 223088 w 235"/>
              <a:gd name="T11" fmla="*/ 788102 h 152"/>
              <a:gd name="T12" fmla="*/ 887163 w 235"/>
              <a:gd name="T13" fmla="*/ 788102 h 152"/>
              <a:gd name="T14" fmla="*/ 1219200 w 235"/>
              <a:gd name="T15" fmla="*/ 502934 h 152"/>
              <a:gd name="T16" fmla="*/ 959796 w 235"/>
              <a:gd name="T17" fmla="*/ 222950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5" h="152">
                <a:moveTo>
                  <a:pt x="185" y="43"/>
                </a:moveTo>
                <a:cubicBezTo>
                  <a:pt x="173" y="18"/>
                  <a:pt x="148" y="0"/>
                  <a:pt x="118" y="0"/>
                </a:cubicBezTo>
                <a:cubicBezTo>
                  <a:pt x="81" y="0"/>
                  <a:pt x="50" y="27"/>
                  <a:pt x="44" y="63"/>
                </a:cubicBezTo>
                <a:cubicBezTo>
                  <a:pt x="43" y="63"/>
                  <a:pt x="43" y="63"/>
                  <a:pt x="43" y="63"/>
                </a:cubicBezTo>
                <a:cubicBezTo>
                  <a:pt x="19" y="63"/>
                  <a:pt x="0" y="82"/>
                  <a:pt x="0" y="106"/>
                </a:cubicBezTo>
                <a:cubicBezTo>
                  <a:pt x="0" y="130"/>
                  <a:pt x="19" y="152"/>
                  <a:pt x="43" y="152"/>
                </a:cubicBezTo>
                <a:cubicBezTo>
                  <a:pt x="171" y="152"/>
                  <a:pt x="171" y="152"/>
                  <a:pt x="171" y="152"/>
                </a:cubicBezTo>
                <a:cubicBezTo>
                  <a:pt x="214" y="152"/>
                  <a:pt x="235" y="127"/>
                  <a:pt x="235" y="97"/>
                </a:cubicBezTo>
                <a:cubicBezTo>
                  <a:pt x="235" y="69"/>
                  <a:pt x="213" y="45"/>
                  <a:pt x="185" y="43"/>
                </a:cubicBezTo>
                <a:close/>
              </a:path>
            </a:pathLst>
          </a:custGeom>
          <a:solidFill>
            <a:srgbClr val="45C1A4"/>
          </a:solidFill>
          <a:ln>
            <a:noFill/>
          </a:ln>
          <a:extLst/>
        </p:spPr>
        <p:txBody>
          <a:bodyPr/>
          <a:lstStyle/>
          <a:p>
            <a:endParaRPr lang="zh-CN" altLang="en-US" sz="1568"/>
          </a:p>
        </p:txBody>
      </p:sp>
      <p:sp>
        <p:nvSpPr>
          <p:cNvPr id="49" name="Text Box 10"/>
          <p:cNvSpPr txBox="1">
            <a:spLocks noChangeArrowheads="1"/>
          </p:cNvSpPr>
          <p:nvPr/>
        </p:nvSpPr>
        <p:spPr bwMode="auto">
          <a:xfrm>
            <a:off x="4073633" y="2874252"/>
            <a:ext cx="814398" cy="281493"/>
          </a:xfrm>
          <a:prstGeom prst="rect">
            <a:avLst/>
          </a:prstGeom>
          <a:noFill/>
          <a:ln w="9525">
            <a:noFill/>
            <a:miter lim="800000"/>
            <a:headEnd/>
            <a:tailEnd/>
          </a:ln>
        </p:spPr>
        <p:txBody>
          <a:bodyPr wrap="square" lIns="39822" tIns="19910" rIns="39822" bIns="19910">
            <a:spAutoFit/>
          </a:bodyPr>
          <a:lstStyle/>
          <a:p>
            <a:pPr algn="ctr" defTabSz="947767"/>
            <a:r>
              <a:rPr lang="zh-CN" altLang="en-US" sz="1568" b="1" dirty="0">
                <a:solidFill>
                  <a:schemeClr val="bg1"/>
                </a:solidFill>
                <a:latin typeface="Open Sans" pitchFamily="34" charset="0"/>
                <a:ea typeface="Open Sans" pitchFamily="34" charset="0"/>
                <a:cs typeface="Open Sans" pitchFamily="34" charset="0"/>
              </a:rPr>
              <a:t>云生态</a:t>
            </a:r>
            <a:endParaRPr lang="en-US" sz="1568" b="1" dirty="0">
              <a:solidFill>
                <a:schemeClr val="bg1"/>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29332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6"/>
          <p:cNvSpPr>
            <a:spLocks noChangeArrowheads="1"/>
          </p:cNvSpPr>
          <p:nvPr/>
        </p:nvSpPr>
        <p:spPr bwMode="auto">
          <a:xfrm>
            <a:off x="4037901" y="1779662"/>
            <a:ext cx="485457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200000"/>
              </a:lnSpc>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新一代图书馆服务平台的时代已经到来！</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pPr>
            <a:r>
              <a:rPr lang="zh-CN" altLang="en-US" sz="1200" b="1"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中国图书馆界的信息化贡献智慧，努力实现自身价值！</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携手共进 打造具有中国特色的新一代图书馆服务平台！</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合作共赢  建设图书馆、上下游服务商、社会资源共同参与，共建分享的新型生态圈！</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200000"/>
              </a:lnSpc>
            </a:pPr>
            <a:r>
              <a:rPr lang="zh-CN" altLang="en-US" sz="1200" b="1" dirty="0">
                <a:solidFill>
                  <a:srgbClr val="006600"/>
                </a:solidFill>
                <a:latin typeface="微软雅黑" panose="020B0503020204020204" pitchFamily="34" charset="-122"/>
                <a:ea typeface="微软雅黑" panose="020B0503020204020204" pitchFamily="34" charset="-122"/>
              </a:rPr>
              <a:t>改变！我们可以做到！</a:t>
            </a:r>
            <a:endParaRPr lang="en-US" altLang="zh-CN" sz="1200" b="1" dirty="0">
              <a:solidFill>
                <a:srgbClr val="006600"/>
              </a:solidFill>
              <a:latin typeface="微软雅黑" panose="020B0503020204020204" pitchFamily="34" charset="-122"/>
              <a:ea typeface="微软雅黑" panose="020B0503020204020204" pitchFamily="34" charset="-122"/>
            </a:endParaRPr>
          </a:p>
        </p:txBody>
      </p:sp>
      <p:sp>
        <p:nvSpPr>
          <p:cNvPr id="4" name="Text Box 7"/>
          <p:cNvSpPr txBox="1">
            <a:spLocks noChangeArrowheads="1"/>
          </p:cNvSpPr>
          <p:nvPr/>
        </p:nvSpPr>
        <p:spPr bwMode="auto">
          <a:xfrm>
            <a:off x="3317821" y="1131590"/>
            <a:ext cx="3214051"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a:solidFill>
                  <a:schemeClr val="tx1">
                    <a:lumMod val="50000"/>
                    <a:lumOff val="50000"/>
                  </a:schemeClr>
                </a:solidFill>
                <a:latin typeface="Open Sans" pitchFamily="34" charset="0"/>
                <a:ea typeface="Open Sans" pitchFamily="34" charset="0"/>
                <a:cs typeface="Open Sans" pitchFamily="34" charset="0"/>
              </a:rPr>
              <a:t>不断的挑战</a:t>
            </a:r>
            <a:endParaRPr lang="en-CA" sz="2787" b="1" spc="-131" dirty="0">
              <a:solidFill>
                <a:schemeClr val="tx1">
                  <a:lumMod val="50000"/>
                  <a:lumOff val="50000"/>
                </a:schemeClr>
              </a:solidFill>
              <a:latin typeface="Open Sans" pitchFamily="34" charset="0"/>
              <a:ea typeface="Open Sans" pitchFamily="34" charset="0"/>
              <a:cs typeface="Open Sans" pitchFamily="34" charset="0"/>
            </a:endParaRPr>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501" y="1203598"/>
            <a:ext cx="3368873" cy="251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9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5536" y="915566"/>
            <a:ext cx="8352927" cy="1323439"/>
          </a:xfrm>
          <a:prstGeom prst="rect">
            <a:avLst/>
          </a:prstGeom>
        </p:spPr>
        <p:txBody>
          <a:bodyPr wrap="square">
            <a:spAutoFit/>
          </a:bodyPr>
          <a:lstStyle/>
          <a:p>
            <a:pPr algn="just">
              <a:defRP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图书馆依然是也永远是以资源管理和资源服务为核心职能的机构，顺应智慧图书馆的发展，图书馆管理系统也必然从自动化管理系统、集成管理系统向新一代图书馆服务平台</a:t>
            </a:r>
            <a:r>
              <a:rPr lang="zh-CN" altLang="zh-CN" sz="1600" dirty="0">
                <a:solidFill>
                  <a:srgbClr val="008080"/>
                </a:solidFill>
                <a:latin typeface="微软雅黑" panose="020B0503020204020204" pitchFamily="34" charset="-122"/>
                <a:ea typeface="微软雅黑" panose="020B0503020204020204" pitchFamily="34" charset="-122"/>
              </a:rPr>
              <a:t>（</a:t>
            </a:r>
            <a:r>
              <a:rPr lang="en-US" altLang="zh-CN" sz="1600" dirty="0">
                <a:solidFill>
                  <a:srgbClr val="008080"/>
                </a:solidFill>
                <a:latin typeface="微软雅黑" panose="020B0503020204020204" pitchFamily="34" charset="-122"/>
                <a:ea typeface="微软雅黑" panose="020B0503020204020204" pitchFamily="34" charset="-122"/>
              </a:rPr>
              <a:t>Library Service </a:t>
            </a:r>
            <a:r>
              <a:rPr lang="en-US" altLang="zh-CN" sz="1600" dirty="0" smtClean="0">
                <a:solidFill>
                  <a:srgbClr val="008080"/>
                </a:solidFill>
                <a:latin typeface="微软雅黑" panose="020B0503020204020204" pitchFamily="34" charset="-122"/>
                <a:ea typeface="微软雅黑" panose="020B0503020204020204" pitchFamily="34" charset="-122"/>
              </a:rPr>
              <a:t>Platform</a:t>
            </a:r>
            <a:r>
              <a:rPr lang="zh-CN" altLang="en-US" sz="1600" dirty="0" smtClean="0">
                <a:solidFill>
                  <a:srgbClr val="008080"/>
                </a:solidFill>
                <a:latin typeface="微软雅黑" panose="020B0503020204020204" pitchFamily="34" charset="-122"/>
                <a:ea typeface="微软雅黑" panose="020B0503020204020204" pitchFamily="34" charset="-122"/>
              </a:rPr>
              <a:t>：</a:t>
            </a:r>
            <a:r>
              <a:rPr lang="en-US" altLang="zh-CN" sz="1600" dirty="0" smtClean="0">
                <a:solidFill>
                  <a:srgbClr val="008080"/>
                </a:solidFill>
                <a:latin typeface="微软雅黑" panose="020B0503020204020204" pitchFamily="34" charset="-122"/>
                <a:ea typeface="微软雅黑" panose="020B0503020204020204" pitchFamily="34" charset="-122"/>
              </a:rPr>
              <a:t>LSP</a:t>
            </a:r>
            <a:r>
              <a:rPr lang="zh-CN" altLang="zh-CN" sz="1600" dirty="0">
                <a:solidFill>
                  <a:srgbClr val="008080"/>
                </a:solidFill>
                <a:latin typeface="微软雅黑" panose="020B0503020204020204" pitchFamily="34" charset="-122"/>
                <a:ea typeface="微软雅黑" panose="020B0503020204020204" pitchFamily="34" charset="-122"/>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发展。图书馆服务平台可以简单定义为</a:t>
            </a:r>
            <a:r>
              <a:rPr lang="zh-CN" altLang="zh-CN" sz="1600" dirty="0">
                <a:solidFill>
                  <a:srgbClr val="008080"/>
                </a:solidFill>
                <a:latin typeface="微软雅黑" panose="020B0503020204020204" pitchFamily="34" charset="-122"/>
                <a:ea typeface="微软雅黑" panose="020B0503020204020204" pitchFamily="34" charset="-122"/>
              </a:rPr>
              <a:t>“一个基于新技术为图书馆（</a:t>
            </a:r>
            <a:r>
              <a:rPr lang="en-US" altLang="zh-CN" sz="1600" dirty="0">
                <a:solidFill>
                  <a:srgbClr val="008080"/>
                </a:solidFill>
                <a:latin typeface="微软雅黑" panose="020B0503020204020204" pitchFamily="34" charset="-122"/>
                <a:ea typeface="微软雅黑" panose="020B0503020204020204" pitchFamily="34" charset="-122"/>
              </a:rPr>
              <a:t>Library</a:t>
            </a:r>
            <a:r>
              <a:rPr lang="zh-CN" altLang="zh-CN" sz="1600" dirty="0">
                <a:solidFill>
                  <a:srgbClr val="008080"/>
                </a:solidFill>
                <a:latin typeface="微软雅黑" panose="020B0503020204020204" pitchFamily="34" charset="-122"/>
                <a:ea typeface="微软雅黑" panose="020B0503020204020204" pitchFamily="34" charset="-122"/>
              </a:rPr>
              <a:t>）的馆员、读者和关联机构提供全面服务（</a:t>
            </a:r>
            <a:r>
              <a:rPr lang="en-US" altLang="zh-CN" sz="1600" dirty="0">
                <a:solidFill>
                  <a:srgbClr val="008080"/>
                </a:solidFill>
                <a:latin typeface="微软雅黑" panose="020B0503020204020204" pitchFamily="34" charset="-122"/>
                <a:ea typeface="微软雅黑" panose="020B0503020204020204" pitchFamily="34" charset="-122"/>
              </a:rPr>
              <a:t>Service</a:t>
            </a:r>
            <a:r>
              <a:rPr lang="zh-CN" altLang="zh-CN" sz="1600" dirty="0">
                <a:solidFill>
                  <a:srgbClr val="008080"/>
                </a:solidFill>
                <a:latin typeface="微软雅黑" panose="020B0503020204020204" pitchFamily="34" charset="-122"/>
                <a:ea typeface="微软雅黑" panose="020B0503020204020204" pitchFamily="34" charset="-122"/>
              </a:rPr>
              <a:t>）的开放平台（</a:t>
            </a:r>
            <a:r>
              <a:rPr lang="en-US" altLang="zh-CN" sz="1600" dirty="0">
                <a:solidFill>
                  <a:srgbClr val="008080"/>
                </a:solidFill>
                <a:latin typeface="微软雅黑" panose="020B0503020204020204" pitchFamily="34" charset="-122"/>
                <a:ea typeface="微软雅黑" panose="020B0503020204020204" pitchFamily="34" charset="-122"/>
              </a:rPr>
              <a:t>Platform</a:t>
            </a:r>
            <a:r>
              <a:rPr lang="zh-CN" altLang="zh-CN" sz="1600" dirty="0">
                <a:solidFill>
                  <a:srgbClr val="008080"/>
                </a:solidFill>
                <a:latin typeface="微软雅黑" panose="020B0503020204020204" pitchFamily="34" charset="-122"/>
                <a:ea typeface="微软雅黑" panose="020B0503020204020204" pitchFamily="34" charset="-122"/>
              </a:rPr>
              <a:t>）”</a:t>
            </a:r>
            <a:endParaRPr lang="zh-CN" altLang="en-US" sz="1600" b="1" dirty="0">
              <a:solidFill>
                <a:srgbClr val="008080"/>
              </a:solidFill>
              <a:latin typeface="微软雅黑" panose="020B0503020204020204" pitchFamily="34" charset="-122"/>
              <a:ea typeface="微软雅黑" panose="020B0503020204020204" pitchFamily="34" charset="-122"/>
            </a:endParaRPr>
          </a:p>
        </p:txBody>
      </p:sp>
      <p:sp>
        <p:nvSpPr>
          <p:cNvPr id="18" name="Text Box 7"/>
          <p:cNvSpPr txBox="1">
            <a:spLocks noChangeArrowheads="1"/>
          </p:cNvSpPr>
          <p:nvPr/>
        </p:nvSpPr>
        <p:spPr bwMode="auto">
          <a:xfrm>
            <a:off x="581878" y="217589"/>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新一代</a:t>
            </a:r>
            <a:r>
              <a:rPr lang="zh-CN" altLang="en-US" sz="2787" b="1" spc="-131" dirty="0">
                <a:solidFill>
                  <a:schemeClr val="tx1">
                    <a:lumMod val="65000"/>
                    <a:lumOff val="35000"/>
                  </a:schemeClr>
                </a:solidFill>
                <a:latin typeface="Open Sans" pitchFamily="34" charset="0"/>
                <a:ea typeface="Open Sans" pitchFamily="34" charset="0"/>
                <a:cs typeface="Open Sans" pitchFamily="34" charset="0"/>
              </a:rPr>
              <a:t>图书馆服务</a:t>
            </a:r>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平台</a:t>
            </a:r>
            <a:r>
              <a:rPr lang="zh-CN" altLang="en-US" sz="2787" b="1" spc="-131" dirty="0">
                <a:solidFill>
                  <a:schemeClr val="tx1">
                    <a:lumMod val="65000"/>
                    <a:lumOff val="35000"/>
                  </a:schemeClr>
                </a:solidFill>
                <a:latin typeface="Open Sans" pitchFamily="34" charset="0"/>
                <a:ea typeface="Open Sans" pitchFamily="34" charset="0"/>
                <a:cs typeface="Open Sans" pitchFamily="34" charset="0"/>
              </a:rPr>
              <a:t>定义</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grpSp>
        <p:nvGrpSpPr>
          <p:cNvPr id="17" name="组合 16"/>
          <p:cNvGrpSpPr/>
          <p:nvPr/>
        </p:nvGrpSpPr>
        <p:grpSpPr>
          <a:xfrm>
            <a:off x="467544" y="2431782"/>
            <a:ext cx="3895102" cy="2446287"/>
            <a:chOff x="5304347" y="1020337"/>
            <a:chExt cx="6896445" cy="4331257"/>
          </a:xfrm>
        </p:grpSpPr>
        <p:grpSp>
          <p:nvGrpSpPr>
            <p:cNvPr id="19" name="组合 18"/>
            <p:cNvGrpSpPr/>
            <p:nvPr/>
          </p:nvGrpSpPr>
          <p:grpSpPr>
            <a:xfrm>
              <a:off x="5304347" y="1020337"/>
              <a:ext cx="6896445" cy="4331257"/>
              <a:chOff x="1294784" y="780630"/>
              <a:chExt cx="8034360" cy="5045915"/>
            </a:xfrm>
          </p:grpSpPr>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784" y="780630"/>
                <a:ext cx="8034360" cy="5021475"/>
              </a:xfrm>
              <a:prstGeom prst="rect">
                <a:avLst/>
              </a:prstGeom>
            </p:spPr>
          </p:pic>
          <p:sp>
            <p:nvSpPr>
              <p:cNvPr id="22" name="矩形 21">
                <a:extLst>
                  <a:ext uri="{FF2B5EF4-FFF2-40B4-BE49-F238E27FC236}">
                    <a16:creationId xmlns:a16="http://schemas.microsoft.com/office/drawing/2014/main" xmlns="" id="{9BD6784E-9117-4F5E-8113-F9C075EE3B38}"/>
                  </a:ext>
                </a:extLst>
              </p:cNvPr>
              <p:cNvSpPr/>
              <p:nvPr/>
            </p:nvSpPr>
            <p:spPr>
              <a:xfrm>
                <a:off x="1294784" y="805070"/>
                <a:ext cx="8034360" cy="5021475"/>
              </a:xfrm>
              <a:prstGeom prst="rect">
                <a:avLst/>
              </a:prstGeom>
              <a:solidFill>
                <a:srgbClr val="262744">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占位符 137">
              <a:extLst>
                <a:ext uri="{FF2B5EF4-FFF2-40B4-BE49-F238E27FC236}">
                  <a16:creationId xmlns="" xmlns:a16="http://schemas.microsoft.com/office/drawing/2014/main" id="{D674E1DF-2656-440B-8737-28451012CD8F}"/>
                </a:ext>
              </a:extLst>
            </p:cNvPr>
            <p:cNvSpPr txBox="1">
              <a:spLocks/>
            </p:cNvSpPr>
            <p:nvPr/>
          </p:nvSpPr>
          <p:spPr>
            <a:xfrm>
              <a:off x="5544711" y="2577081"/>
              <a:ext cx="6455851" cy="12177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新一代图书馆服务平台</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gn="ctr"/>
              <a:r>
                <a:rPr lang="en-US" altLang="zh-CN" sz="2000" dirty="0" smtClean="0">
                  <a:solidFill>
                    <a:schemeClr val="bg1"/>
                  </a:solidFill>
                  <a:latin typeface="微软雅黑" panose="020B0503020204020204" pitchFamily="34" charset="-122"/>
                  <a:ea typeface="微软雅黑" panose="020B0503020204020204" pitchFamily="34" charset="-122"/>
                </a:rPr>
                <a:t>Library Service Platform</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23" name="任意多边形 22"/>
          <p:cNvSpPr>
            <a:spLocks/>
          </p:cNvSpPr>
          <p:nvPr/>
        </p:nvSpPr>
        <p:spPr bwMode="auto">
          <a:xfrm>
            <a:off x="4590163" y="2438415"/>
            <a:ext cx="587879" cy="602984"/>
          </a:xfrm>
          <a:custGeom>
            <a:avLst/>
            <a:gdLst>
              <a:gd name="connsiteX0" fmla="*/ 1355725 w 2693988"/>
              <a:gd name="connsiteY0" fmla="*/ 2755900 h 2763207"/>
              <a:gd name="connsiteX1" fmla="*/ 1366838 w 2693988"/>
              <a:gd name="connsiteY1" fmla="*/ 2755900 h 2763207"/>
              <a:gd name="connsiteX2" fmla="*/ 1362185 w 2693988"/>
              <a:gd name="connsiteY2" fmla="*/ 2762880 h 2763207"/>
              <a:gd name="connsiteX3" fmla="*/ 1355725 w 2693988"/>
              <a:gd name="connsiteY3" fmla="*/ 2763207 h 2763207"/>
              <a:gd name="connsiteX4" fmla="*/ 948827 w 2693988"/>
              <a:gd name="connsiteY4" fmla="*/ 2513134 h 2763207"/>
              <a:gd name="connsiteX5" fmla="*/ 962686 w 2693988"/>
              <a:gd name="connsiteY5" fmla="*/ 2529619 h 2763207"/>
              <a:gd name="connsiteX6" fmla="*/ 1041532 w 2693988"/>
              <a:gd name="connsiteY6" fmla="*/ 2607773 h 2763207"/>
              <a:gd name="connsiteX7" fmla="*/ 1061244 w 2693988"/>
              <a:gd name="connsiteY7" fmla="*/ 2598004 h 2763207"/>
              <a:gd name="connsiteX8" fmla="*/ 1169657 w 2693988"/>
              <a:gd name="connsiteY8" fmla="*/ 2568696 h 2763207"/>
              <a:gd name="connsiteX9" fmla="*/ 1179513 w 2693988"/>
              <a:gd name="connsiteY9" fmla="*/ 2568696 h 2763207"/>
              <a:gd name="connsiteX10" fmla="*/ 1130234 w 2693988"/>
              <a:gd name="connsiteY10" fmla="*/ 2598004 h 2763207"/>
              <a:gd name="connsiteX11" fmla="*/ 1041532 w 2693988"/>
              <a:gd name="connsiteY11" fmla="*/ 2627312 h 2763207"/>
              <a:gd name="connsiteX12" fmla="*/ 1011965 w 2693988"/>
              <a:gd name="connsiteY12" fmla="*/ 2588235 h 2763207"/>
              <a:gd name="connsiteX13" fmla="*/ 972542 w 2693988"/>
              <a:gd name="connsiteY13" fmla="*/ 2558927 h 2763207"/>
              <a:gd name="connsiteX14" fmla="*/ 942975 w 2693988"/>
              <a:gd name="connsiteY14" fmla="*/ 2519850 h 2763207"/>
              <a:gd name="connsiteX15" fmla="*/ 948827 w 2693988"/>
              <a:gd name="connsiteY15" fmla="*/ 2513134 h 2763207"/>
              <a:gd name="connsiteX16" fmla="*/ 1809406 w 2693988"/>
              <a:gd name="connsiteY16" fmla="*/ 2500312 h 2763207"/>
              <a:gd name="connsiteX17" fmla="*/ 1819276 w 2693988"/>
              <a:gd name="connsiteY17" fmla="*/ 2500312 h 2763207"/>
              <a:gd name="connsiteX18" fmla="*/ 1750185 w 2693988"/>
              <a:gd name="connsiteY18" fmla="*/ 2607773 h 2763207"/>
              <a:gd name="connsiteX19" fmla="*/ 1700835 w 2693988"/>
              <a:gd name="connsiteY19" fmla="*/ 2598004 h 2763207"/>
              <a:gd name="connsiteX20" fmla="*/ 1602133 w 2693988"/>
              <a:gd name="connsiteY20" fmla="*/ 2578466 h 2763207"/>
              <a:gd name="connsiteX21" fmla="*/ 1602133 w 2693988"/>
              <a:gd name="connsiteY21" fmla="*/ 2558927 h 2763207"/>
              <a:gd name="connsiteX22" fmla="*/ 1641614 w 2693988"/>
              <a:gd name="connsiteY22" fmla="*/ 2578466 h 2763207"/>
              <a:gd name="connsiteX23" fmla="*/ 1720575 w 2693988"/>
              <a:gd name="connsiteY23" fmla="*/ 2588235 h 2763207"/>
              <a:gd name="connsiteX24" fmla="*/ 1730445 w 2693988"/>
              <a:gd name="connsiteY24" fmla="*/ 2588235 h 2763207"/>
              <a:gd name="connsiteX25" fmla="*/ 1809406 w 2693988"/>
              <a:gd name="connsiteY25" fmla="*/ 2500312 h 2763207"/>
              <a:gd name="connsiteX26" fmla="*/ 1022434 w 2693988"/>
              <a:gd name="connsiteY26" fmla="*/ 2489200 h 2763207"/>
              <a:gd name="connsiteX27" fmla="*/ 1052011 w 2693988"/>
              <a:gd name="connsiteY27" fmla="*/ 2519074 h 2763207"/>
              <a:gd name="connsiteX28" fmla="*/ 1121026 w 2693988"/>
              <a:gd name="connsiteY28" fmla="*/ 2519074 h 2763207"/>
              <a:gd name="connsiteX29" fmla="*/ 1150604 w 2693988"/>
              <a:gd name="connsiteY29" fmla="*/ 2548948 h 2763207"/>
              <a:gd name="connsiteX30" fmla="*/ 1160463 w 2693988"/>
              <a:gd name="connsiteY30" fmla="*/ 2558906 h 2763207"/>
              <a:gd name="connsiteX31" fmla="*/ 1061871 w 2693988"/>
              <a:gd name="connsiteY31" fmla="*/ 2588780 h 2763207"/>
              <a:gd name="connsiteX32" fmla="*/ 1022434 w 2693988"/>
              <a:gd name="connsiteY32" fmla="*/ 2558906 h 2763207"/>
              <a:gd name="connsiteX33" fmla="*/ 973138 w 2693988"/>
              <a:gd name="connsiteY33" fmla="*/ 2519074 h 2763207"/>
              <a:gd name="connsiteX34" fmla="*/ 973138 w 2693988"/>
              <a:gd name="connsiteY34" fmla="*/ 2509116 h 2763207"/>
              <a:gd name="connsiteX35" fmla="*/ 1022434 w 2693988"/>
              <a:gd name="connsiteY35" fmla="*/ 2489200 h 2763207"/>
              <a:gd name="connsiteX36" fmla="*/ 1746552 w 2693988"/>
              <a:gd name="connsiteY36" fmla="*/ 2473627 h 2763207"/>
              <a:gd name="connsiteX37" fmla="*/ 1759536 w 2693988"/>
              <a:gd name="connsiteY37" fmla="*/ 2480204 h 2763207"/>
              <a:gd name="connsiteX38" fmla="*/ 1788863 w 2693988"/>
              <a:gd name="connsiteY38" fmla="*/ 2499783 h 2763207"/>
              <a:gd name="connsiteX39" fmla="*/ 1779087 w 2693988"/>
              <a:gd name="connsiteY39" fmla="*/ 2519362 h 2763207"/>
              <a:gd name="connsiteX40" fmla="*/ 1730208 w 2693988"/>
              <a:gd name="connsiteY40" fmla="*/ 2578100 h 2763207"/>
              <a:gd name="connsiteX41" fmla="*/ 1700881 w 2693988"/>
              <a:gd name="connsiteY41" fmla="*/ 2568310 h 2763207"/>
              <a:gd name="connsiteX42" fmla="*/ 1622676 w 2693988"/>
              <a:gd name="connsiteY42" fmla="*/ 2548731 h 2763207"/>
              <a:gd name="connsiteX43" fmla="*/ 1632452 w 2693988"/>
              <a:gd name="connsiteY43" fmla="*/ 2519362 h 2763207"/>
              <a:gd name="connsiteX44" fmla="*/ 1661779 w 2693988"/>
              <a:gd name="connsiteY44" fmla="*/ 2499783 h 2763207"/>
              <a:gd name="connsiteX45" fmla="*/ 1720433 w 2693988"/>
              <a:gd name="connsiteY45" fmla="*/ 2499783 h 2763207"/>
              <a:gd name="connsiteX46" fmla="*/ 1746552 w 2693988"/>
              <a:gd name="connsiteY46" fmla="*/ 2473627 h 2763207"/>
              <a:gd name="connsiteX47" fmla="*/ 1346729 w 2693988"/>
              <a:gd name="connsiteY47" fmla="*/ 2362200 h 2763207"/>
              <a:gd name="connsiteX48" fmla="*/ 1366308 w 2693988"/>
              <a:gd name="connsiteY48" fmla="*/ 2381738 h 2763207"/>
              <a:gd name="connsiteX49" fmla="*/ 1415256 w 2693988"/>
              <a:gd name="connsiteY49" fmla="*/ 2381738 h 2763207"/>
              <a:gd name="connsiteX50" fmla="*/ 1444625 w 2693988"/>
              <a:gd name="connsiteY50" fmla="*/ 2440354 h 2763207"/>
              <a:gd name="connsiteX51" fmla="*/ 1434836 w 2693988"/>
              <a:gd name="connsiteY51" fmla="*/ 2469661 h 2763207"/>
              <a:gd name="connsiteX52" fmla="*/ 1376098 w 2693988"/>
              <a:gd name="connsiteY52" fmla="*/ 2489200 h 2763207"/>
              <a:gd name="connsiteX53" fmla="*/ 1327150 w 2693988"/>
              <a:gd name="connsiteY53" fmla="*/ 2459892 h 2763207"/>
              <a:gd name="connsiteX54" fmla="*/ 1346729 w 2693988"/>
              <a:gd name="connsiteY54" fmla="*/ 2362200 h 2763207"/>
              <a:gd name="connsiteX55" fmla="*/ 1464469 w 2693988"/>
              <a:gd name="connsiteY55" fmla="*/ 2312987 h 2763207"/>
              <a:gd name="connsiteX56" fmla="*/ 1503363 w 2693988"/>
              <a:gd name="connsiteY56" fmla="*/ 2371602 h 2763207"/>
              <a:gd name="connsiteX57" fmla="*/ 1483916 w 2693988"/>
              <a:gd name="connsiteY57" fmla="*/ 2430218 h 2763207"/>
              <a:gd name="connsiteX58" fmla="*/ 1454746 w 2693988"/>
              <a:gd name="connsiteY58" fmla="*/ 2430218 h 2763207"/>
              <a:gd name="connsiteX59" fmla="*/ 1425575 w 2693988"/>
              <a:gd name="connsiteY59" fmla="*/ 2361833 h 2763207"/>
              <a:gd name="connsiteX60" fmla="*/ 1445022 w 2693988"/>
              <a:gd name="connsiteY60" fmla="*/ 2342294 h 2763207"/>
              <a:gd name="connsiteX61" fmla="*/ 1464469 w 2693988"/>
              <a:gd name="connsiteY61" fmla="*/ 2312987 h 2763207"/>
              <a:gd name="connsiteX62" fmla="*/ 1287065 w 2693988"/>
              <a:gd name="connsiteY62" fmla="*/ 2312987 h 2763207"/>
              <a:gd name="connsiteX63" fmla="*/ 1296987 w 2693988"/>
              <a:gd name="connsiteY63" fmla="*/ 2332525 h 2763207"/>
              <a:gd name="connsiteX64" fmla="*/ 1336675 w 2693988"/>
              <a:gd name="connsiteY64" fmla="*/ 2361833 h 2763207"/>
              <a:gd name="connsiteX65" fmla="*/ 1316831 w 2693988"/>
              <a:gd name="connsiteY65" fmla="*/ 2430218 h 2763207"/>
              <a:gd name="connsiteX66" fmla="*/ 1296987 w 2693988"/>
              <a:gd name="connsiteY66" fmla="*/ 2439987 h 2763207"/>
              <a:gd name="connsiteX67" fmla="*/ 1257300 w 2693988"/>
              <a:gd name="connsiteY67" fmla="*/ 2381371 h 2763207"/>
              <a:gd name="connsiteX68" fmla="*/ 1287065 w 2693988"/>
              <a:gd name="connsiteY68" fmla="*/ 2312987 h 2763207"/>
              <a:gd name="connsiteX69" fmla="*/ 953735 w 2693988"/>
              <a:gd name="connsiteY69" fmla="*/ 2233612 h 2763207"/>
              <a:gd name="connsiteX70" fmla="*/ 963613 w 2693988"/>
              <a:gd name="connsiteY70" fmla="*/ 2263378 h 2763207"/>
              <a:gd name="connsiteX71" fmla="*/ 933979 w 2693988"/>
              <a:gd name="connsiteY71" fmla="*/ 2332831 h 2763207"/>
              <a:gd name="connsiteX72" fmla="*/ 874713 w 2693988"/>
              <a:gd name="connsiteY72" fmla="*/ 2342753 h 2763207"/>
              <a:gd name="connsiteX73" fmla="*/ 884591 w 2693988"/>
              <a:gd name="connsiteY73" fmla="*/ 2293143 h 2763207"/>
              <a:gd name="connsiteX74" fmla="*/ 894468 w 2693988"/>
              <a:gd name="connsiteY74" fmla="*/ 2263378 h 2763207"/>
              <a:gd name="connsiteX75" fmla="*/ 953735 w 2693988"/>
              <a:gd name="connsiteY75" fmla="*/ 2233612 h 2763207"/>
              <a:gd name="connsiteX76" fmla="*/ 815711 w 2693988"/>
              <a:gd name="connsiteY76" fmla="*/ 2233612 h 2763207"/>
              <a:gd name="connsiteX77" fmla="*/ 825500 w 2693988"/>
              <a:gd name="connsiteY77" fmla="*/ 2253395 h 2763207"/>
              <a:gd name="connsiteX78" fmla="*/ 864659 w 2693988"/>
              <a:gd name="connsiteY78" fmla="*/ 2263286 h 2763207"/>
              <a:gd name="connsiteX79" fmla="*/ 874448 w 2693988"/>
              <a:gd name="connsiteY79" fmla="*/ 2263286 h 2763207"/>
              <a:gd name="connsiteX80" fmla="*/ 854869 w 2693988"/>
              <a:gd name="connsiteY80" fmla="*/ 2342417 h 2763207"/>
              <a:gd name="connsiteX81" fmla="*/ 786342 w 2693988"/>
              <a:gd name="connsiteY81" fmla="*/ 2342417 h 2763207"/>
              <a:gd name="connsiteX82" fmla="*/ 766763 w 2693988"/>
              <a:gd name="connsiteY82" fmla="*/ 2302851 h 2763207"/>
              <a:gd name="connsiteX83" fmla="*/ 815711 w 2693988"/>
              <a:gd name="connsiteY83" fmla="*/ 2233612 h 2763207"/>
              <a:gd name="connsiteX84" fmla="*/ 1926961 w 2693988"/>
              <a:gd name="connsiteY84" fmla="*/ 2224087 h 2763207"/>
              <a:gd name="connsiteX85" fmla="*/ 1985699 w 2693988"/>
              <a:gd name="connsiteY85" fmla="*/ 2273035 h 2763207"/>
              <a:gd name="connsiteX86" fmla="*/ 1975909 w 2693988"/>
              <a:gd name="connsiteY86" fmla="*/ 2321983 h 2763207"/>
              <a:gd name="connsiteX87" fmla="*/ 1917172 w 2693988"/>
              <a:gd name="connsiteY87" fmla="*/ 2341562 h 2763207"/>
              <a:gd name="connsiteX88" fmla="*/ 1878013 w 2693988"/>
              <a:gd name="connsiteY88" fmla="*/ 2263245 h 2763207"/>
              <a:gd name="connsiteX89" fmla="*/ 1907382 w 2693988"/>
              <a:gd name="connsiteY89" fmla="*/ 2253456 h 2763207"/>
              <a:gd name="connsiteX90" fmla="*/ 1926961 w 2693988"/>
              <a:gd name="connsiteY90" fmla="*/ 2224087 h 2763207"/>
              <a:gd name="connsiteX91" fmla="*/ 1366044 w 2693988"/>
              <a:gd name="connsiteY91" fmla="*/ 2224087 h 2763207"/>
              <a:gd name="connsiteX92" fmla="*/ 1366044 w 2693988"/>
              <a:gd name="connsiteY92" fmla="*/ 2253614 h 2763207"/>
              <a:gd name="connsiteX93" fmla="*/ 1385888 w 2693988"/>
              <a:gd name="connsiteY93" fmla="*/ 2332355 h 2763207"/>
              <a:gd name="connsiteX94" fmla="*/ 1395810 w 2693988"/>
              <a:gd name="connsiteY94" fmla="*/ 2332355 h 2763207"/>
              <a:gd name="connsiteX95" fmla="*/ 1395810 w 2693988"/>
              <a:gd name="connsiteY95" fmla="*/ 2253614 h 2763207"/>
              <a:gd name="connsiteX96" fmla="*/ 1385888 w 2693988"/>
              <a:gd name="connsiteY96" fmla="*/ 2233929 h 2763207"/>
              <a:gd name="connsiteX97" fmla="*/ 1415653 w 2693988"/>
              <a:gd name="connsiteY97" fmla="*/ 2302827 h 2763207"/>
              <a:gd name="connsiteX98" fmla="*/ 1405731 w 2693988"/>
              <a:gd name="connsiteY98" fmla="*/ 2361882 h 2763207"/>
              <a:gd name="connsiteX99" fmla="*/ 1375965 w 2693988"/>
              <a:gd name="connsiteY99" fmla="*/ 2371725 h 2763207"/>
              <a:gd name="connsiteX100" fmla="*/ 1356122 w 2693988"/>
              <a:gd name="connsiteY100" fmla="*/ 2342197 h 2763207"/>
              <a:gd name="connsiteX101" fmla="*/ 1366044 w 2693988"/>
              <a:gd name="connsiteY101" fmla="*/ 2224087 h 2763207"/>
              <a:gd name="connsiteX102" fmla="*/ 1277484 w 2693988"/>
              <a:gd name="connsiteY102" fmla="*/ 2224087 h 2763207"/>
              <a:gd name="connsiteX103" fmla="*/ 1296988 w 2693988"/>
              <a:gd name="connsiteY103" fmla="*/ 2253456 h 2763207"/>
              <a:gd name="connsiteX104" fmla="*/ 1267732 w 2693988"/>
              <a:gd name="connsiteY104" fmla="*/ 2312193 h 2763207"/>
              <a:gd name="connsiteX105" fmla="*/ 1248228 w 2693988"/>
              <a:gd name="connsiteY105" fmla="*/ 2331772 h 2763207"/>
              <a:gd name="connsiteX106" fmla="*/ 1238477 w 2693988"/>
              <a:gd name="connsiteY106" fmla="*/ 2263245 h 2763207"/>
              <a:gd name="connsiteX107" fmla="*/ 1277484 w 2693988"/>
              <a:gd name="connsiteY107" fmla="*/ 2224087 h 2763207"/>
              <a:gd name="connsiteX108" fmla="*/ 1798991 w 2693988"/>
              <a:gd name="connsiteY108" fmla="*/ 2214562 h 2763207"/>
              <a:gd name="connsiteX109" fmla="*/ 1848380 w 2693988"/>
              <a:gd name="connsiteY109" fmla="*/ 2234141 h 2763207"/>
              <a:gd name="connsiteX110" fmla="*/ 1878013 w 2693988"/>
              <a:gd name="connsiteY110" fmla="*/ 2312458 h 2763207"/>
              <a:gd name="connsiteX111" fmla="*/ 1858258 w 2693988"/>
              <a:gd name="connsiteY111" fmla="*/ 2332037 h 2763207"/>
              <a:gd name="connsiteX112" fmla="*/ 1828624 w 2693988"/>
              <a:gd name="connsiteY112" fmla="*/ 2322247 h 2763207"/>
              <a:gd name="connsiteX113" fmla="*/ 1789113 w 2693988"/>
              <a:gd name="connsiteY113" fmla="*/ 2253720 h 2763207"/>
              <a:gd name="connsiteX114" fmla="*/ 1798991 w 2693988"/>
              <a:gd name="connsiteY114" fmla="*/ 2214562 h 2763207"/>
              <a:gd name="connsiteX115" fmla="*/ 1473994 w 2693988"/>
              <a:gd name="connsiteY115" fmla="*/ 2214562 h 2763207"/>
              <a:gd name="connsiteX116" fmla="*/ 1533525 w 2693988"/>
              <a:gd name="connsiteY116" fmla="*/ 2283089 h 2763207"/>
              <a:gd name="connsiteX117" fmla="*/ 1513681 w 2693988"/>
              <a:gd name="connsiteY117" fmla="*/ 2332037 h 2763207"/>
              <a:gd name="connsiteX118" fmla="*/ 1483916 w 2693988"/>
              <a:gd name="connsiteY118" fmla="*/ 2312458 h 2763207"/>
              <a:gd name="connsiteX119" fmla="*/ 1464072 w 2693988"/>
              <a:gd name="connsiteY119" fmla="*/ 2263510 h 2763207"/>
              <a:gd name="connsiteX120" fmla="*/ 1454150 w 2693988"/>
              <a:gd name="connsiteY120" fmla="*/ 2243931 h 2763207"/>
              <a:gd name="connsiteX121" fmla="*/ 1473994 w 2693988"/>
              <a:gd name="connsiteY121" fmla="*/ 2214562 h 2763207"/>
              <a:gd name="connsiteX122" fmla="*/ 1405392 w 2693988"/>
              <a:gd name="connsiteY122" fmla="*/ 2205037 h 2763207"/>
              <a:gd name="connsiteX123" fmla="*/ 1445306 w 2693988"/>
              <a:gd name="connsiteY123" fmla="*/ 2244114 h 2763207"/>
              <a:gd name="connsiteX124" fmla="*/ 1445306 w 2693988"/>
              <a:gd name="connsiteY124" fmla="*/ 2332037 h 2763207"/>
              <a:gd name="connsiteX125" fmla="*/ 1425349 w 2693988"/>
              <a:gd name="connsiteY125" fmla="*/ 2332037 h 2763207"/>
              <a:gd name="connsiteX126" fmla="*/ 1425349 w 2693988"/>
              <a:gd name="connsiteY126" fmla="*/ 2292960 h 2763207"/>
              <a:gd name="connsiteX127" fmla="*/ 1425349 w 2693988"/>
              <a:gd name="connsiteY127" fmla="*/ 2244114 h 2763207"/>
              <a:gd name="connsiteX128" fmla="*/ 1405392 w 2693988"/>
              <a:gd name="connsiteY128" fmla="*/ 2205037 h 2763207"/>
              <a:gd name="connsiteX129" fmla="*/ 1345974 w 2693988"/>
              <a:gd name="connsiteY129" fmla="*/ 2205037 h 2763207"/>
              <a:gd name="connsiteX130" fmla="*/ 1355726 w 2693988"/>
              <a:gd name="connsiteY130" fmla="*/ 2205037 h 2763207"/>
              <a:gd name="connsiteX131" fmla="*/ 1336222 w 2693988"/>
              <a:gd name="connsiteY131" fmla="*/ 2292803 h 2763207"/>
              <a:gd name="connsiteX132" fmla="*/ 1336222 w 2693988"/>
              <a:gd name="connsiteY132" fmla="*/ 2341562 h 2763207"/>
              <a:gd name="connsiteX133" fmla="*/ 1326470 w 2693988"/>
              <a:gd name="connsiteY133" fmla="*/ 2341562 h 2763207"/>
              <a:gd name="connsiteX134" fmla="*/ 1306966 w 2693988"/>
              <a:gd name="connsiteY134" fmla="*/ 2322058 h 2763207"/>
              <a:gd name="connsiteX135" fmla="*/ 1345974 w 2693988"/>
              <a:gd name="connsiteY135" fmla="*/ 2205037 h 2763207"/>
              <a:gd name="connsiteX136" fmla="*/ 786447 w 2693988"/>
              <a:gd name="connsiteY136" fmla="*/ 2165350 h 2763207"/>
              <a:gd name="connsiteX137" fmla="*/ 796290 w 2693988"/>
              <a:gd name="connsiteY137" fmla="*/ 2194719 h 2763207"/>
              <a:gd name="connsiteX138" fmla="*/ 815975 w 2693988"/>
              <a:gd name="connsiteY138" fmla="*/ 2224087 h 2763207"/>
              <a:gd name="connsiteX139" fmla="*/ 756920 w 2693988"/>
              <a:gd name="connsiteY139" fmla="*/ 2282825 h 2763207"/>
              <a:gd name="connsiteX140" fmla="*/ 727392 w 2693988"/>
              <a:gd name="connsiteY140" fmla="*/ 2273035 h 2763207"/>
              <a:gd name="connsiteX141" fmla="*/ 727392 w 2693988"/>
              <a:gd name="connsiteY141" fmla="*/ 2194719 h 2763207"/>
              <a:gd name="connsiteX142" fmla="*/ 786447 w 2693988"/>
              <a:gd name="connsiteY142" fmla="*/ 2165350 h 2763207"/>
              <a:gd name="connsiteX143" fmla="*/ 403225 w 2693988"/>
              <a:gd name="connsiteY143" fmla="*/ 2165350 h 2763207"/>
              <a:gd name="connsiteX144" fmla="*/ 471984 w 2693988"/>
              <a:gd name="connsiteY144" fmla="*/ 2165350 h 2763207"/>
              <a:gd name="connsiteX145" fmla="*/ 481806 w 2693988"/>
              <a:gd name="connsiteY145" fmla="*/ 2194945 h 2763207"/>
              <a:gd name="connsiteX146" fmla="*/ 540742 w 2693988"/>
              <a:gd name="connsiteY146" fmla="*/ 2234406 h 2763207"/>
              <a:gd name="connsiteX147" fmla="*/ 550565 w 2693988"/>
              <a:gd name="connsiteY147" fmla="*/ 2283732 h 2763207"/>
              <a:gd name="connsiteX148" fmla="*/ 550565 w 2693988"/>
              <a:gd name="connsiteY148" fmla="*/ 2293598 h 2763207"/>
              <a:gd name="connsiteX149" fmla="*/ 452338 w 2693988"/>
              <a:gd name="connsiteY149" fmla="*/ 2273867 h 2763207"/>
              <a:gd name="connsiteX150" fmla="*/ 442516 w 2693988"/>
              <a:gd name="connsiteY150" fmla="*/ 2273867 h 2763207"/>
              <a:gd name="connsiteX151" fmla="*/ 403225 w 2693988"/>
              <a:gd name="connsiteY151" fmla="*/ 2185080 h 2763207"/>
              <a:gd name="connsiteX152" fmla="*/ 403225 w 2693988"/>
              <a:gd name="connsiteY152" fmla="*/ 2165350 h 2763207"/>
              <a:gd name="connsiteX153" fmla="*/ 386914 w 2693988"/>
              <a:gd name="connsiteY153" fmla="*/ 2152120 h 2763207"/>
              <a:gd name="connsiteX154" fmla="*/ 393065 w 2693988"/>
              <a:gd name="connsiteY154" fmla="*/ 2164467 h 2763207"/>
              <a:gd name="connsiteX155" fmla="*/ 422593 w 2693988"/>
              <a:gd name="connsiteY155" fmla="*/ 2292878 h 2763207"/>
              <a:gd name="connsiteX156" fmla="*/ 461963 w 2693988"/>
              <a:gd name="connsiteY156" fmla="*/ 2283001 h 2763207"/>
              <a:gd name="connsiteX157" fmla="*/ 560388 w 2693988"/>
              <a:gd name="connsiteY157" fmla="*/ 2312634 h 2763207"/>
              <a:gd name="connsiteX158" fmla="*/ 530860 w 2693988"/>
              <a:gd name="connsiteY158" fmla="*/ 2322512 h 2763207"/>
              <a:gd name="connsiteX159" fmla="*/ 471805 w 2693988"/>
              <a:gd name="connsiteY159" fmla="*/ 2302756 h 2763207"/>
              <a:gd name="connsiteX160" fmla="*/ 412750 w 2693988"/>
              <a:gd name="connsiteY160" fmla="*/ 2292878 h 2763207"/>
              <a:gd name="connsiteX161" fmla="*/ 402908 w 2693988"/>
              <a:gd name="connsiteY161" fmla="*/ 2223734 h 2763207"/>
              <a:gd name="connsiteX162" fmla="*/ 373380 w 2693988"/>
              <a:gd name="connsiteY162" fmla="*/ 2154590 h 2763207"/>
              <a:gd name="connsiteX163" fmla="*/ 386914 w 2693988"/>
              <a:gd name="connsiteY163" fmla="*/ 2152120 h 2763207"/>
              <a:gd name="connsiteX164" fmla="*/ 1740354 w 2693988"/>
              <a:gd name="connsiteY164" fmla="*/ 2144712 h 2763207"/>
              <a:gd name="connsiteX165" fmla="*/ 1769610 w 2693988"/>
              <a:gd name="connsiteY165" fmla="*/ 2164495 h 2763207"/>
              <a:gd name="connsiteX166" fmla="*/ 1789113 w 2693988"/>
              <a:gd name="connsiteY166" fmla="*/ 2204060 h 2763207"/>
              <a:gd name="connsiteX167" fmla="*/ 1769610 w 2693988"/>
              <a:gd name="connsiteY167" fmla="*/ 2263408 h 2763207"/>
              <a:gd name="connsiteX168" fmla="*/ 1759858 w 2693988"/>
              <a:gd name="connsiteY168" fmla="*/ 2263408 h 2763207"/>
              <a:gd name="connsiteX169" fmla="*/ 1720850 w 2693988"/>
              <a:gd name="connsiteY169" fmla="*/ 2184277 h 2763207"/>
              <a:gd name="connsiteX170" fmla="*/ 1740354 w 2693988"/>
              <a:gd name="connsiteY170" fmla="*/ 2144712 h 2763207"/>
              <a:gd name="connsiteX171" fmla="*/ 1002109 w 2693988"/>
              <a:gd name="connsiteY171" fmla="*/ 2144712 h 2763207"/>
              <a:gd name="connsiteX172" fmla="*/ 1002109 w 2693988"/>
              <a:gd name="connsiteY172" fmla="*/ 2263094 h 2763207"/>
              <a:gd name="connsiteX173" fmla="*/ 972344 w 2693988"/>
              <a:gd name="connsiteY173" fmla="*/ 2272960 h 2763207"/>
              <a:gd name="connsiteX174" fmla="*/ 962422 w 2693988"/>
              <a:gd name="connsiteY174" fmla="*/ 2213768 h 2763207"/>
              <a:gd name="connsiteX175" fmla="*/ 972344 w 2693988"/>
              <a:gd name="connsiteY175" fmla="*/ 2164442 h 2763207"/>
              <a:gd name="connsiteX176" fmla="*/ 992187 w 2693988"/>
              <a:gd name="connsiteY176" fmla="*/ 2164442 h 2763207"/>
              <a:gd name="connsiteX177" fmla="*/ 1002109 w 2693988"/>
              <a:gd name="connsiteY177" fmla="*/ 2144712 h 2763207"/>
              <a:gd name="connsiteX178" fmla="*/ 1789378 w 2693988"/>
              <a:gd name="connsiteY178" fmla="*/ 2126239 h 2763207"/>
              <a:gd name="connsiteX179" fmla="*/ 1789378 w 2693988"/>
              <a:gd name="connsiteY179" fmla="*/ 2132373 h 2763207"/>
              <a:gd name="connsiteX180" fmla="*/ 1789378 w 2693988"/>
              <a:gd name="connsiteY180" fmla="*/ 2155680 h 2763207"/>
              <a:gd name="connsiteX181" fmla="*/ 1818747 w 2693988"/>
              <a:gd name="connsiteY181" fmla="*/ 2185121 h 2763207"/>
              <a:gd name="connsiteX182" fmla="*/ 1838326 w 2693988"/>
              <a:gd name="connsiteY182" fmla="*/ 2214562 h 2763207"/>
              <a:gd name="connsiteX183" fmla="*/ 1808957 w 2693988"/>
              <a:gd name="connsiteY183" fmla="*/ 2214562 h 2763207"/>
              <a:gd name="connsiteX184" fmla="*/ 1789378 w 2693988"/>
              <a:gd name="connsiteY184" fmla="*/ 2126239 h 2763207"/>
              <a:gd name="connsiteX185" fmla="*/ 2251730 w 2693988"/>
              <a:gd name="connsiteY185" fmla="*/ 2125662 h 2763207"/>
              <a:gd name="connsiteX186" fmla="*/ 2320366 w 2693988"/>
              <a:gd name="connsiteY186" fmla="*/ 2125662 h 2763207"/>
              <a:gd name="connsiteX187" fmla="*/ 2310561 w 2693988"/>
              <a:gd name="connsiteY187" fmla="*/ 2174988 h 2763207"/>
              <a:gd name="connsiteX188" fmla="*/ 2300756 w 2693988"/>
              <a:gd name="connsiteY188" fmla="*/ 2234179 h 2763207"/>
              <a:gd name="connsiteX189" fmla="*/ 2241924 w 2693988"/>
              <a:gd name="connsiteY189" fmla="*/ 2244044 h 2763207"/>
              <a:gd name="connsiteX190" fmla="*/ 2183093 w 2693988"/>
              <a:gd name="connsiteY190" fmla="*/ 2263775 h 2763207"/>
              <a:gd name="connsiteX191" fmla="*/ 2192899 w 2693988"/>
              <a:gd name="connsiteY191" fmla="*/ 2214449 h 2763207"/>
              <a:gd name="connsiteX192" fmla="*/ 2192899 w 2693988"/>
              <a:gd name="connsiteY192" fmla="*/ 2194718 h 2763207"/>
              <a:gd name="connsiteX193" fmla="*/ 2251730 w 2693988"/>
              <a:gd name="connsiteY193" fmla="*/ 2155257 h 2763207"/>
              <a:gd name="connsiteX194" fmla="*/ 2251730 w 2693988"/>
              <a:gd name="connsiteY194" fmla="*/ 2125662 h 2763207"/>
              <a:gd name="connsiteX195" fmla="*/ 1937328 w 2693988"/>
              <a:gd name="connsiteY195" fmla="*/ 2125662 h 2763207"/>
              <a:gd name="connsiteX196" fmla="*/ 1956955 w 2693988"/>
              <a:gd name="connsiteY196" fmla="*/ 2135553 h 2763207"/>
              <a:gd name="connsiteX197" fmla="*/ 2006023 w 2693988"/>
              <a:gd name="connsiteY197" fmla="*/ 2165227 h 2763207"/>
              <a:gd name="connsiteX198" fmla="*/ 1996209 w 2693988"/>
              <a:gd name="connsiteY198" fmla="*/ 2254250 h 2763207"/>
              <a:gd name="connsiteX199" fmla="*/ 1966768 w 2693988"/>
              <a:gd name="connsiteY199" fmla="*/ 2224576 h 2763207"/>
              <a:gd name="connsiteX200" fmla="*/ 1917700 w 2693988"/>
              <a:gd name="connsiteY200" fmla="*/ 2185010 h 2763207"/>
              <a:gd name="connsiteX201" fmla="*/ 1937328 w 2693988"/>
              <a:gd name="connsiteY201" fmla="*/ 2125662 h 2763207"/>
              <a:gd name="connsiteX202" fmla="*/ 1395413 w 2693988"/>
              <a:gd name="connsiteY202" fmla="*/ 2125662 h 2763207"/>
              <a:gd name="connsiteX203" fmla="*/ 1445306 w 2693988"/>
              <a:gd name="connsiteY203" fmla="*/ 2164916 h 2763207"/>
              <a:gd name="connsiteX204" fmla="*/ 1455285 w 2693988"/>
              <a:gd name="connsiteY204" fmla="*/ 2223798 h 2763207"/>
              <a:gd name="connsiteX205" fmla="*/ 1445306 w 2693988"/>
              <a:gd name="connsiteY205" fmla="*/ 2223798 h 2763207"/>
              <a:gd name="connsiteX206" fmla="*/ 1425349 w 2693988"/>
              <a:gd name="connsiteY206" fmla="*/ 2204171 h 2763207"/>
              <a:gd name="connsiteX207" fmla="*/ 1405392 w 2693988"/>
              <a:gd name="connsiteY207" fmla="*/ 2145289 h 2763207"/>
              <a:gd name="connsiteX208" fmla="*/ 1395413 w 2693988"/>
              <a:gd name="connsiteY208" fmla="*/ 2125662 h 2763207"/>
              <a:gd name="connsiteX209" fmla="*/ 1345974 w 2693988"/>
              <a:gd name="connsiteY209" fmla="*/ 2125662 h 2763207"/>
              <a:gd name="connsiteX210" fmla="*/ 1355726 w 2693988"/>
              <a:gd name="connsiteY210" fmla="*/ 2135475 h 2763207"/>
              <a:gd name="connsiteX211" fmla="*/ 1326470 w 2693988"/>
              <a:gd name="connsiteY211" fmla="*/ 2204171 h 2763207"/>
              <a:gd name="connsiteX212" fmla="*/ 1306966 w 2693988"/>
              <a:gd name="connsiteY212" fmla="*/ 2233612 h 2763207"/>
              <a:gd name="connsiteX213" fmla="*/ 1297215 w 2693988"/>
              <a:gd name="connsiteY213" fmla="*/ 2223798 h 2763207"/>
              <a:gd name="connsiteX214" fmla="*/ 1306966 w 2693988"/>
              <a:gd name="connsiteY214" fmla="*/ 2174730 h 2763207"/>
              <a:gd name="connsiteX215" fmla="*/ 1345974 w 2693988"/>
              <a:gd name="connsiteY215" fmla="*/ 2125662 h 2763207"/>
              <a:gd name="connsiteX216" fmla="*/ 894644 w 2693988"/>
              <a:gd name="connsiteY216" fmla="*/ 2125662 h 2763207"/>
              <a:gd name="connsiteX217" fmla="*/ 904522 w 2693988"/>
              <a:gd name="connsiteY217" fmla="*/ 2125662 h 2763207"/>
              <a:gd name="connsiteX218" fmla="*/ 874889 w 2693988"/>
              <a:gd name="connsiteY218" fmla="*/ 2165123 h 2763207"/>
              <a:gd name="connsiteX219" fmla="*/ 865011 w 2693988"/>
              <a:gd name="connsiteY219" fmla="*/ 2194718 h 2763207"/>
              <a:gd name="connsiteX220" fmla="*/ 884766 w 2693988"/>
              <a:gd name="connsiteY220" fmla="*/ 2204583 h 2763207"/>
              <a:gd name="connsiteX221" fmla="*/ 894644 w 2693988"/>
              <a:gd name="connsiteY221" fmla="*/ 2174988 h 2763207"/>
              <a:gd name="connsiteX222" fmla="*/ 914400 w 2693988"/>
              <a:gd name="connsiteY222" fmla="*/ 2135527 h 2763207"/>
              <a:gd name="connsiteX223" fmla="*/ 914400 w 2693988"/>
              <a:gd name="connsiteY223" fmla="*/ 2145392 h 2763207"/>
              <a:gd name="connsiteX224" fmla="*/ 884766 w 2693988"/>
              <a:gd name="connsiteY224" fmla="*/ 2234179 h 2763207"/>
              <a:gd name="connsiteX225" fmla="*/ 845255 w 2693988"/>
              <a:gd name="connsiteY225" fmla="*/ 2253910 h 2763207"/>
              <a:gd name="connsiteX226" fmla="*/ 835378 w 2693988"/>
              <a:gd name="connsiteY226" fmla="*/ 2234179 h 2763207"/>
              <a:gd name="connsiteX227" fmla="*/ 894644 w 2693988"/>
              <a:gd name="connsiteY227" fmla="*/ 2125662 h 2763207"/>
              <a:gd name="connsiteX228" fmla="*/ 1440392 w 2693988"/>
              <a:gd name="connsiteY228" fmla="*/ 2123519 h 2763207"/>
              <a:gd name="connsiteX229" fmla="*/ 1484842 w 2693988"/>
              <a:gd name="connsiteY229" fmla="*/ 2145664 h 2763207"/>
              <a:gd name="connsiteX230" fmla="*/ 1504597 w 2693988"/>
              <a:gd name="connsiteY230" fmla="*/ 2185034 h 2763207"/>
              <a:gd name="connsiteX231" fmla="*/ 1504597 w 2693988"/>
              <a:gd name="connsiteY231" fmla="*/ 2214562 h 2763207"/>
              <a:gd name="connsiteX232" fmla="*/ 1474964 w 2693988"/>
              <a:gd name="connsiteY232" fmla="*/ 2204719 h 2763207"/>
              <a:gd name="connsiteX233" fmla="*/ 1425575 w 2693988"/>
              <a:gd name="connsiteY233" fmla="*/ 2125979 h 2763207"/>
              <a:gd name="connsiteX234" fmla="*/ 1440392 w 2693988"/>
              <a:gd name="connsiteY234" fmla="*/ 2123519 h 2763207"/>
              <a:gd name="connsiteX235" fmla="*/ 1379101 w 2693988"/>
              <a:gd name="connsiteY235" fmla="*/ 2123519 h 2763207"/>
              <a:gd name="connsiteX236" fmla="*/ 1385253 w 2693988"/>
              <a:gd name="connsiteY236" fmla="*/ 2135822 h 2763207"/>
              <a:gd name="connsiteX237" fmla="*/ 1385253 w 2693988"/>
              <a:gd name="connsiteY237" fmla="*/ 2214562 h 2763207"/>
              <a:gd name="connsiteX238" fmla="*/ 1365567 w 2693988"/>
              <a:gd name="connsiteY238" fmla="*/ 2194877 h 2763207"/>
              <a:gd name="connsiteX239" fmla="*/ 1365567 w 2693988"/>
              <a:gd name="connsiteY239" fmla="*/ 2125979 h 2763207"/>
              <a:gd name="connsiteX240" fmla="*/ 1379101 w 2693988"/>
              <a:gd name="connsiteY240" fmla="*/ 2123519 h 2763207"/>
              <a:gd name="connsiteX241" fmla="*/ 1312540 w 2693988"/>
              <a:gd name="connsiteY241" fmla="*/ 2123497 h 2763207"/>
              <a:gd name="connsiteX242" fmla="*/ 1327150 w 2693988"/>
              <a:gd name="connsiteY242" fmla="*/ 2125950 h 2763207"/>
              <a:gd name="connsiteX243" fmla="*/ 1277937 w 2693988"/>
              <a:gd name="connsiteY243" fmla="*/ 2204459 h 2763207"/>
              <a:gd name="connsiteX244" fmla="*/ 1248410 w 2693988"/>
              <a:gd name="connsiteY244" fmla="*/ 2224087 h 2763207"/>
              <a:gd name="connsiteX245" fmla="*/ 1277937 w 2693988"/>
              <a:gd name="connsiteY245" fmla="*/ 2145578 h 2763207"/>
              <a:gd name="connsiteX246" fmla="*/ 1312540 w 2693988"/>
              <a:gd name="connsiteY246" fmla="*/ 2123497 h 2763207"/>
              <a:gd name="connsiteX247" fmla="*/ 2344606 w 2693988"/>
              <a:gd name="connsiteY247" fmla="*/ 2118588 h 2763207"/>
              <a:gd name="connsiteX248" fmla="*/ 2349501 w 2693988"/>
              <a:gd name="connsiteY248" fmla="*/ 2125942 h 2763207"/>
              <a:gd name="connsiteX249" fmla="*/ 2349501 w 2693988"/>
              <a:gd name="connsiteY249" fmla="*/ 2165163 h 2763207"/>
              <a:gd name="connsiteX250" fmla="*/ 2320132 w 2693988"/>
              <a:gd name="connsiteY250" fmla="*/ 2263214 h 2763207"/>
              <a:gd name="connsiteX251" fmla="*/ 2251605 w 2693988"/>
              <a:gd name="connsiteY251" fmla="*/ 2273020 h 2763207"/>
              <a:gd name="connsiteX252" fmla="*/ 2173288 w 2693988"/>
              <a:gd name="connsiteY252" fmla="*/ 2282825 h 2763207"/>
              <a:gd name="connsiteX253" fmla="*/ 2173288 w 2693988"/>
              <a:gd name="connsiteY253" fmla="*/ 2273020 h 2763207"/>
              <a:gd name="connsiteX254" fmla="*/ 2212447 w 2693988"/>
              <a:gd name="connsiteY254" fmla="*/ 2273020 h 2763207"/>
              <a:gd name="connsiteX255" fmla="*/ 2310343 w 2693988"/>
              <a:gd name="connsiteY255" fmla="*/ 2253409 h 2763207"/>
              <a:gd name="connsiteX256" fmla="*/ 2310343 w 2693988"/>
              <a:gd name="connsiteY256" fmla="*/ 2223994 h 2763207"/>
              <a:gd name="connsiteX257" fmla="*/ 2339712 w 2693988"/>
              <a:gd name="connsiteY257" fmla="*/ 2125942 h 2763207"/>
              <a:gd name="connsiteX258" fmla="*/ 2344606 w 2693988"/>
              <a:gd name="connsiteY258" fmla="*/ 2118588 h 2763207"/>
              <a:gd name="connsiteX259" fmla="*/ 953634 w 2693988"/>
              <a:gd name="connsiteY259" fmla="*/ 2116137 h 2763207"/>
              <a:gd name="connsiteX260" fmla="*/ 923698 w 2693988"/>
              <a:gd name="connsiteY260" fmla="*/ 2243137 h 2763207"/>
              <a:gd name="connsiteX261" fmla="*/ 893763 w 2693988"/>
              <a:gd name="connsiteY261" fmla="*/ 2243137 h 2763207"/>
              <a:gd name="connsiteX262" fmla="*/ 913720 w 2693988"/>
              <a:gd name="connsiteY262" fmla="*/ 2213829 h 2763207"/>
              <a:gd name="connsiteX263" fmla="*/ 933677 w 2693988"/>
              <a:gd name="connsiteY263" fmla="*/ 2184521 h 2763207"/>
              <a:gd name="connsiteX264" fmla="*/ 943656 w 2693988"/>
              <a:gd name="connsiteY264" fmla="*/ 2125906 h 2763207"/>
              <a:gd name="connsiteX265" fmla="*/ 953634 w 2693988"/>
              <a:gd name="connsiteY265" fmla="*/ 2116137 h 2763207"/>
              <a:gd name="connsiteX266" fmla="*/ 1838037 w 2693988"/>
              <a:gd name="connsiteY266" fmla="*/ 2106612 h 2763207"/>
              <a:gd name="connsiteX267" fmla="*/ 1887827 w 2693988"/>
              <a:gd name="connsiteY267" fmla="*/ 2165122 h 2763207"/>
              <a:gd name="connsiteX268" fmla="*/ 1907743 w 2693988"/>
              <a:gd name="connsiteY268" fmla="*/ 2184626 h 2763207"/>
              <a:gd name="connsiteX269" fmla="*/ 1907743 w 2693988"/>
              <a:gd name="connsiteY269" fmla="*/ 2204130 h 2763207"/>
              <a:gd name="connsiteX270" fmla="*/ 1907743 w 2693988"/>
              <a:gd name="connsiteY270" fmla="*/ 2194378 h 2763207"/>
              <a:gd name="connsiteX271" fmla="*/ 1917701 w 2693988"/>
              <a:gd name="connsiteY271" fmla="*/ 2223633 h 2763207"/>
              <a:gd name="connsiteX272" fmla="*/ 1897785 w 2693988"/>
              <a:gd name="connsiteY272" fmla="*/ 2243137 h 2763207"/>
              <a:gd name="connsiteX273" fmla="*/ 1847995 w 2693988"/>
              <a:gd name="connsiteY273" fmla="*/ 2213881 h 2763207"/>
              <a:gd name="connsiteX274" fmla="*/ 1808163 w 2693988"/>
              <a:gd name="connsiteY274" fmla="*/ 2126115 h 2763207"/>
              <a:gd name="connsiteX275" fmla="*/ 1818121 w 2693988"/>
              <a:gd name="connsiteY275" fmla="*/ 2116364 h 2763207"/>
              <a:gd name="connsiteX276" fmla="*/ 1828079 w 2693988"/>
              <a:gd name="connsiteY276" fmla="*/ 2135867 h 2763207"/>
              <a:gd name="connsiteX277" fmla="*/ 1838037 w 2693988"/>
              <a:gd name="connsiteY277" fmla="*/ 2165122 h 2763207"/>
              <a:gd name="connsiteX278" fmla="*/ 1857953 w 2693988"/>
              <a:gd name="connsiteY278" fmla="*/ 2194378 h 2763207"/>
              <a:gd name="connsiteX279" fmla="*/ 1877869 w 2693988"/>
              <a:gd name="connsiteY279" fmla="*/ 2174874 h 2763207"/>
              <a:gd name="connsiteX280" fmla="*/ 1838037 w 2693988"/>
              <a:gd name="connsiteY280" fmla="*/ 2106612 h 2763207"/>
              <a:gd name="connsiteX281" fmla="*/ 1789378 w 2693988"/>
              <a:gd name="connsiteY281" fmla="*/ 2106612 h 2763207"/>
              <a:gd name="connsiteX282" fmla="*/ 1789378 w 2693988"/>
              <a:gd name="connsiteY282" fmla="*/ 2116425 h 2763207"/>
              <a:gd name="connsiteX283" fmla="*/ 1789378 w 2693988"/>
              <a:gd name="connsiteY283" fmla="*/ 2126239 h 2763207"/>
              <a:gd name="connsiteX284" fmla="*/ 1789378 w 2693988"/>
              <a:gd name="connsiteY284" fmla="*/ 2106612 h 2763207"/>
              <a:gd name="connsiteX285" fmla="*/ 1533405 w 2693988"/>
              <a:gd name="connsiteY285" fmla="*/ 2095500 h 2763207"/>
              <a:gd name="connsiteX286" fmla="*/ 1553054 w 2693988"/>
              <a:gd name="connsiteY286" fmla="*/ 2115197 h 2763207"/>
              <a:gd name="connsiteX287" fmla="*/ 1631651 w 2693988"/>
              <a:gd name="connsiteY287" fmla="*/ 2371255 h 2763207"/>
              <a:gd name="connsiteX288" fmla="*/ 1572704 w 2693988"/>
              <a:gd name="connsiteY288" fmla="*/ 2538677 h 2763207"/>
              <a:gd name="connsiteX289" fmla="*/ 1454809 w 2693988"/>
              <a:gd name="connsiteY289" fmla="*/ 2597768 h 2763207"/>
              <a:gd name="connsiteX290" fmla="*/ 1405687 w 2693988"/>
              <a:gd name="connsiteY290" fmla="*/ 2627313 h 2763207"/>
              <a:gd name="connsiteX291" fmla="*/ 1346739 w 2693988"/>
              <a:gd name="connsiteY291" fmla="*/ 2607616 h 2763207"/>
              <a:gd name="connsiteX292" fmla="*/ 1140424 w 2693988"/>
              <a:gd name="connsiteY292" fmla="*/ 2459890 h 2763207"/>
              <a:gd name="connsiteX293" fmla="*/ 1169897 w 2693988"/>
              <a:gd name="connsiteY293" fmla="*/ 2213680 h 2763207"/>
              <a:gd name="connsiteX294" fmla="*/ 1189546 w 2693988"/>
              <a:gd name="connsiteY294" fmla="*/ 2115197 h 2763207"/>
              <a:gd name="connsiteX295" fmla="*/ 1219020 w 2693988"/>
              <a:gd name="connsiteY295" fmla="*/ 2115197 h 2763207"/>
              <a:gd name="connsiteX296" fmla="*/ 1219020 w 2693988"/>
              <a:gd name="connsiteY296" fmla="*/ 2125045 h 2763207"/>
              <a:gd name="connsiteX297" fmla="*/ 1189546 w 2693988"/>
              <a:gd name="connsiteY297" fmla="*/ 2341709 h 2763207"/>
              <a:gd name="connsiteX298" fmla="*/ 1219020 w 2693988"/>
              <a:gd name="connsiteY298" fmla="*/ 2420497 h 2763207"/>
              <a:gd name="connsiteX299" fmla="*/ 1376212 w 2693988"/>
              <a:gd name="connsiteY299" fmla="*/ 2538677 h 2763207"/>
              <a:gd name="connsiteX300" fmla="*/ 1395862 w 2693988"/>
              <a:gd name="connsiteY300" fmla="*/ 2548526 h 2763207"/>
              <a:gd name="connsiteX301" fmla="*/ 1444985 w 2693988"/>
              <a:gd name="connsiteY301" fmla="*/ 2509132 h 2763207"/>
              <a:gd name="connsiteX302" fmla="*/ 1582528 w 2693988"/>
              <a:gd name="connsiteY302" fmla="*/ 2361406 h 2763207"/>
              <a:gd name="connsiteX303" fmla="*/ 1562879 w 2693988"/>
              <a:gd name="connsiteY303" fmla="*/ 2272771 h 2763207"/>
              <a:gd name="connsiteX304" fmla="*/ 1543230 w 2693988"/>
              <a:gd name="connsiteY304" fmla="*/ 2174287 h 2763207"/>
              <a:gd name="connsiteX305" fmla="*/ 1523581 w 2693988"/>
              <a:gd name="connsiteY305" fmla="*/ 2105348 h 2763207"/>
              <a:gd name="connsiteX306" fmla="*/ 1533405 w 2693988"/>
              <a:gd name="connsiteY306" fmla="*/ 2095500 h 2763207"/>
              <a:gd name="connsiteX307" fmla="*/ 893763 w 2693988"/>
              <a:gd name="connsiteY307" fmla="*/ 2095500 h 2763207"/>
              <a:gd name="connsiteX308" fmla="*/ 864235 w 2693988"/>
              <a:gd name="connsiteY308" fmla="*/ 2115416 h 2763207"/>
              <a:gd name="connsiteX309" fmla="*/ 844550 w 2693988"/>
              <a:gd name="connsiteY309" fmla="*/ 2145290 h 2763207"/>
              <a:gd name="connsiteX310" fmla="*/ 824865 w 2693988"/>
              <a:gd name="connsiteY310" fmla="*/ 2205038 h 2763207"/>
              <a:gd name="connsiteX311" fmla="*/ 815023 w 2693988"/>
              <a:gd name="connsiteY311" fmla="*/ 2195080 h 2763207"/>
              <a:gd name="connsiteX312" fmla="*/ 805180 w 2693988"/>
              <a:gd name="connsiteY312" fmla="*/ 2155248 h 2763207"/>
              <a:gd name="connsiteX313" fmla="*/ 893763 w 2693988"/>
              <a:gd name="connsiteY313" fmla="*/ 2095500 h 2763207"/>
              <a:gd name="connsiteX314" fmla="*/ 1570228 w 2693988"/>
              <a:gd name="connsiteY314" fmla="*/ 2093665 h 2763207"/>
              <a:gd name="connsiteX315" fmla="*/ 1582657 w 2693988"/>
              <a:gd name="connsiteY315" fmla="*/ 2115799 h 2763207"/>
              <a:gd name="connsiteX316" fmla="*/ 1651404 w 2693988"/>
              <a:gd name="connsiteY316" fmla="*/ 2332219 h 2763207"/>
              <a:gd name="connsiteX317" fmla="*/ 1651404 w 2693988"/>
              <a:gd name="connsiteY317" fmla="*/ 2342057 h 2763207"/>
              <a:gd name="connsiteX318" fmla="*/ 1661225 w 2693988"/>
              <a:gd name="connsiteY318" fmla="*/ 2381406 h 2763207"/>
              <a:gd name="connsiteX319" fmla="*/ 1651404 w 2693988"/>
              <a:gd name="connsiteY319" fmla="*/ 2469942 h 2763207"/>
              <a:gd name="connsiteX320" fmla="*/ 1553194 w 2693988"/>
              <a:gd name="connsiteY320" fmla="*/ 2578152 h 2763207"/>
              <a:gd name="connsiteX321" fmla="*/ 1405880 w 2693988"/>
              <a:gd name="connsiteY321" fmla="*/ 2656850 h 2763207"/>
              <a:gd name="connsiteX322" fmla="*/ 1366595 w 2693988"/>
              <a:gd name="connsiteY322" fmla="*/ 2637176 h 2763207"/>
              <a:gd name="connsiteX323" fmla="*/ 1199639 w 2693988"/>
              <a:gd name="connsiteY323" fmla="*/ 2568315 h 2763207"/>
              <a:gd name="connsiteX324" fmla="*/ 1160355 w 2693988"/>
              <a:gd name="connsiteY324" fmla="*/ 2538803 h 2763207"/>
              <a:gd name="connsiteX325" fmla="*/ 1130892 w 2693988"/>
              <a:gd name="connsiteY325" fmla="*/ 2489616 h 2763207"/>
              <a:gd name="connsiteX326" fmla="*/ 1111250 w 2693988"/>
              <a:gd name="connsiteY326" fmla="*/ 2381406 h 2763207"/>
              <a:gd name="connsiteX327" fmla="*/ 1160355 w 2693988"/>
              <a:gd name="connsiteY327" fmla="*/ 2105962 h 2763207"/>
              <a:gd name="connsiteX328" fmla="*/ 1170176 w 2693988"/>
              <a:gd name="connsiteY328" fmla="*/ 2105962 h 2763207"/>
              <a:gd name="connsiteX329" fmla="*/ 1130892 w 2693988"/>
              <a:gd name="connsiteY329" fmla="*/ 2381406 h 2763207"/>
              <a:gd name="connsiteX330" fmla="*/ 1160355 w 2693988"/>
              <a:gd name="connsiteY330" fmla="*/ 2528965 h 2763207"/>
              <a:gd name="connsiteX331" fmla="*/ 1317490 w 2693988"/>
              <a:gd name="connsiteY331" fmla="*/ 2607664 h 2763207"/>
              <a:gd name="connsiteX332" fmla="*/ 1396059 w 2693988"/>
              <a:gd name="connsiteY332" fmla="*/ 2647013 h 2763207"/>
              <a:gd name="connsiteX333" fmla="*/ 1602299 w 2693988"/>
              <a:gd name="connsiteY333" fmla="*/ 2519128 h 2763207"/>
              <a:gd name="connsiteX334" fmla="*/ 1582657 w 2693988"/>
              <a:gd name="connsiteY334" fmla="*/ 2174823 h 2763207"/>
              <a:gd name="connsiteX335" fmla="*/ 1563015 w 2693988"/>
              <a:gd name="connsiteY335" fmla="*/ 2105962 h 2763207"/>
              <a:gd name="connsiteX336" fmla="*/ 1570228 w 2693988"/>
              <a:gd name="connsiteY336" fmla="*/ 2093665 h 2763207"/>
              <a:gd name="connsiteX337" fmla="*/ 805497 w 2693988"/>
              <a:gd name="connsiteY337" fmla="*/ 2074307 h 2763207"/>
              <a:gd name="connsiteX338" fmla="*/ 835025 w 2693988"/>
              <a:gd name="connsiteY338" fmla="*/ 2076767 h 2763207"/>
              <a:gd name="connsiteX339" fmla="*/ 835025 w 2693988"/>
              <a:gd name="connsiteY339" fmla="*/ 2096452 h 2763207"/>
              <a:gd name="connsiteX340" fmla="*/ 795655 w 2693988"/>
              <a:gd name="connsiteY340" fmla="*/ 2145665 h 2763207"/>
              <a:gd name="connsiteX341" fmla="*/ 746442 w 2693988"/>
              <a:gd name="connsiteY341" fmla="*/ 2165350 h 2763207"/>
              <a:gd name="connsiteX342" fmla="*/ 736600 w 2693988"/>
              <a:gd name="connsiteY342" fmla="*/ 2155507 h 2763207"/>
              <a:gd name="connsiteX343" fmla="*/ 775970 w 2693988"/>
              <a:gd name="connsiteY343" fmla="*/ 2086610 h 2763207"/>
              <a:gd name="connsiteX344" fmla="*/ 805497 w 2693988"/>
              <a:gd name="connsiteY344" fmla="*/ 2074307 h 2763207"/>
              <a:gd name="connsiteX345" fmla="*/ 1828800 w 2693988"/>
              <a:gd name="connsiteY345" fmla="*/ 2066925 h 2763207"/>
              <a:gd name="connsiteX346" fmla="*/ 1838643 w 2693988"/>
              <a:gd name="connsiteY346" fmla="*/ 2066925 h 2763207"/>
              <a:gd name="connsiteX347" fmla="*/ 1927225 w 2693988"/>
              <a:gd name="connsiteY347" fmla="*/ 2145665 h 2763207"/>
              <a:gd name="connsiteX348" fmla="*/ 1907540 w 2693988"/>
              <a:gd name="connsiteY348" fmla="*/ 2165350 h 2763207"/>
              <a:gd name="connsiteX349" fmla="*/ 1887855 w 2693988"/>
              <a:gd name="connsiteY349" fmla="*/ 2116137 h 2763207"/>
              <a:gd name="connsiteX350" fmla="*/ 1828800 w 2693988"/>
              <a:gd name="connsiteY350" fmla="*/ 2066925 h 2763207"/>
              <a:gd name="connsiteX351" fmla="*/ 1001713 w 2693988"/>
              <a:gd name="connsiteY351" fmla="*/ 2046287 h 2763207"/>
              <a:gd name="connsiteX352" fmla="*/ 1031875 w 2693988"/>
              <a:gd name="connsiteY352" fmla="*/ 2056178 h 2763207"/>
              <a:gd name="connsiteX353" fmla="*/ 1051984 w 2693988"/>
              <a:gd name="connsiteY353" fmla="*/ 2145201 h 2763207"/>
              <a:gd name="connsiteX354" fmla="*/ 1031875 w 2693988"/>
              <a:gd name="connsiteY354" fmla="*/ 2174875 h 2763207"/>
              <a:gd name="connsiteX355" fmla="*/ 1011767 w 2693988"/>
              <a:gd name="connsiteY355" fmla="*/ 2135309 h 2763207"/>
              <a:gd name="connsiteX356" fmla="*/ 1011767 w 2693988"/>
              <a:gd name="connsiteY356" fmla="*/ 2075961 h 2763207"/>
              <a:gd name="connsiteX357" fmla="*/ 1001713 w 2693988"/>
              <a:gd name="connsiteY357" fmla="*/ 2046287 h 2763207"/>
              <a:gd name="connsiteX358" fmla="*/ 1906877 w 2693988"/>
              <a:gd name="connsiteY358" fmla="*/ 2036762 h 2763207"/>
              <a:gd name="connsiteX359" fmla="*/ 1975572 w 2693988"/>
              <a:gd name="connsiteY359" fmla="*/ 2085974 h 2763207"/>
              <a:gd name="connsiteX360" fmla="*/ 1995200 w 2693988"/>
              <a:gd name="connsiteY360" fmla="*/ 2135187 h 2763207"/>
              <a:gd name="connsiteX361" fmla="*/ 1926504 w 2693988"/>
              <a:gd name="connsiteY361" fmla="*/ 2105659 h 2763207"/>
              <a:gd name="connsiteX362" fmla="*/ 1897063 w 2693988"/>
              <a:gd name="connsiteY362" fmla="*/ 2085974 h 2763207"/>
              <a:gd name="connsiteX363" fmla="*/ 1897063 w 2693988"/>
              <a:gd name="connsiteY363" fmla="*/ 2046604 h 2763207"/>
              <a:gd name="connsiteX364" fmla="*/ 1906877 w 2693988"/>
              <a:gd name="connsiteY364" fmla="*/ 2036762 h 2763207"/>
              <a:gd name="connsiteX365" fmla="*/ 1720322 w 2693988"/>
              <a:gd name="connsiteY365" fmla="*/ 2036762 h 2763207"/>
              <a:gd name="connsiteX366" fmla="*/ 1720322 w 2693988"/>
              <a:gd name="connsiteY366" fmla="*/ 2056492 h 2763207"/>
              <a:gd name="connsiteX367" fmla="*/ 1720322 w 2693988"/>
              <a:gd name="connsiteY367" fmla="*/ 2145279 h 2763207"/>
              <a:gd name="connsiteX368" fmla="*/ 1710532 w 2693988"/>
              <a:gd name="connsiteY368" fmla="*/ 2174875 h 2763207"/>
              <a:gd name="connsiteX369" fmla="*/ 1681163 w 2693988"/>
              <a:gd name="connsiteY369" fmla="*/ 2145279 h 2763207"/>
              <a:gd name="connsiteX370" fmla="*/ 1690953 w 2693988"/>
              <a:gd name="connsiteY370" fmla="*/ 2076223 h 2763207"/>
              <a:gd name="connsiteX371" fmla="*/ 1720322 w 2693988"/>
              <a:gd name="connsiteY371" fmla="*/ 2036762 h 2763207"/>
              <a:gd name="connsiteX372" fmla="*/ 983298 w 2693988"/>
              <a:gd name="connsiteY372" fmla="*/ 2036762 h 2763207"/>
              <a:gd name="connsiteX373" fmla="*/ 993141 w 2693988"/>
              <a:gd name="connsiteY373" fmla="*/ 2056606 h 2763207"/>
              <a:gd name="connsiteX374" fmla="*/ 993141 w 2693988"/>
              <a:gd name="connsiteY374" fmla="*/ 2135981 h 2763207"/>
              <a:gd name="connsiteX375" fmla="*/ 973455 w 2693988"/>
              <a:gd name="connsiteY375" fmla="*/ 2145903 h 2763207"/>
              <a:gd name="connsiteX376" fmla="*/ 983298 w 2693988"/>
              <a:gd name="connsiteY376" fmla="*/ 2096293 h 2763207"/>
              <a:gd name="connsiteX377" fmla="*/ 983298 w 2693988"/>
              <a:gd name="connsiteY377" fmla="*/ 2036762 h 2763207"/>
              <a:gd name="connsiteX378" fmla="*/ 963613 w 2693988"/>
              <a:gd name="connsiteY378" fmla="*/ 2027237 h 2763207"/>
              <a:gd name="connsiteX379" fmla="*/ 913720 w 2693988"/>
              <a:gd name="connsiteY379" fmla="*/ 2125662 h 2763207"/>
              <a:gd name="connsiteX380" fmla="*/ 903741 w 2693988"/>
              <a:gd name="connsiteY380" fmla="*/ 2115819 h 2763207"/>
              <a:gd name="connsiteX381" fmla="*/ 963613 w 2693988"/>
              <a:gd name="connsiteY381" fmla="*/ 2027237 h 2763207"/>
              <a:gd name="connsiteX382" fmla="*/ 1740297 w 2693988"/>
              <a:gd name="connsiteY382" fmla="*/ 2017712 h 2763207"/>
              <a:gd name="connsiteX383" fmla="*/ 1750219 w 2693988"/>
              <a:gd name="connsiteY383" fmla="*/ 2056789 h 2763207"/>
              <a:gd name="connsiteX384" fmla="*/ 1770063 w 2693988"/>
              <a:gd name="connsiteY384" fmla="*/ 2125173 h 2763207"/>
              <a:gd name="connsiteX385" fmla="*/ 1770063 w 2693988"/>
              <a:gd name="connsiteY385" fmla="*/ 2144712 h 2763207"/>
              <a:gd name="connsiteX386" fmla="*/ 1730375 w 2693988"/>
              <a:gd name="connsiteY386" fmla="*/ 2066558 h 2763207"/>
              <a:gd name="connsiteX387" fmla="*/ 1740297 w 2693988"/>
              <a:gd name="connsiteY387" fmla="*/ 2017712 h 2763207"/>
              <a:gd name="connsiteX388" fmla="*/ 933132 w 2693988"/>
              <a:gd name="connsiteY388" fmla="*/ 2017712 h 2763207"/>
              <a:gd name="connsiteX389" fmla="*/ 942975 w 2693988"/>
              <a:gd name="connsiteY389" fmla="*/ 2017712 h 2763207"/>
              <a:gd name="connsiteX390" fmla="*/ 923290 w 2693988"/>
              <a:gd name="connsiteY390" fmla="*/ 2046967 h 2763207"/>
              <a:gd name="connsiteX391" fmla="*/ 874077 w 2693988"/>
              <a:gd name="connsiteY391" fmla="*/ 2076223 h 2763207"/>
              <a:gd name="connsiteX392" fmla="*/ 854392 w 2693988"/>
              <a:gd name="connsiteY392" fmla="*/ 2085975 h 2763207"/>
              <a:gd name="connsiteX393" fmla="*/ 854392 w 2693988"/>
              <a:gd name="connsiteY393" fmla="*/ 2066471 h 2763207"/>
              <a:gd name="connsiteX394" fmla="*/ 933132 w 2693988"/>
              <a:gd name="connsiteY394" fmla="*/ 2017712 h 2763207"/>
              <a:gd name="connsiteX395" fmla="*/ 1768929 w 2693988"/>
              <a:gd name="connsiteY395" fmla="*/ 2008187 h 2763207"/>
              <a:gd name="connsiteX396" fmla="*/ 1808843 w 2693988"/>
              <a:gd name="connsiteY396" fmla="*/ 2037714 h 2763207"/>
              <a:gd name="connsiteX397" fmla="*/ 1828800 w 2693988"/>
              <a:gd name="connsiteY397" fmla="*/ 2096769 h 2763207"/>
              <a:gd name="connsiteX398" fmla="*/ 1798865 w 2693988"/>
              <a:gd name="connsiteY398" fmla="*/ 2096769 h 2763207"/>
              <a:gd name="connsiteX399" fmla="*/ 1758950 w 2693988"/>
              <a:gd name="connsiteY399" fmla="*/ 2018029 h 2763207"/>
              <a:gd name="connsiteX400" fmla="*/ 1768929 w 2693988"/>
              <a:gd name="connsiteY400" fmla="*/ 2008187 h 2763207"/>
              <a:gd name="connsiteX401" fmla="*/ 1789113 w 2693988"/>
              <a:gd name="connsiteY401" fmla="*/ 1997428 h 2763207"/>
              <a:gd name="connsiteX402" fmla="*/ 1887538 w 2693988"/>
              <a:gd name="connsiteY402" fmla="*/ 2046817 h 2763207"/>
              <a:gd name="connsiteX403" fmla="*/ 1887538 w 2693988"/>
              <a:gd name="connsiteY403" fmla="*/ 2076450 h 2763207"/>
              <a:gd name="connsiteX404" fmla="*/ 1858011 w 2693988"/>
              <a:gd name="connsiteY404" fmla="*/ 2066572 h 2763207"/>
              <a:gd name="connsiteX405" fmla="*/ 1789113 w 2693988"/>
              <a:gd name="connsiteY405" fmla="*/ 1997428 h 2763207"/>
              <a:gd name="connsiteX406" fmla="*/ 894252 w 2693988"/>
              <a:gd name="connsiteY406" fmla="*/ 1987550 h 2763207"/>
              <a:gd name="connsiteX407" fmla="*/ 923926 w 2693988"/>
              <a:gd name="connsiteY407" fmla="*/ 2007394 h 2763207"/>
              <a:gd name="connsiteX408" fmla="*/ 844795 w 2693988"/>
              <a:gd name="connsiteY408" fmla="*/ 2057003 h 2763207"/>
              <a:gd name="connsiteX409" fmla="*/ 805229 w 2693988"/>
              <a:gd name="connsiteY409" fmla="*/ 2057003 h 2763207"/>
              <a:gd name="connsiteX410" fmla="*/ 834903 w 2693988"/>
              <a:gd name="connsiteY410" fmla="*/ 2007394 h 2763207"/>
              <a:gd name="connsiteX411" fmla="*/ 894252 w 2693988"/>
              <a:gd name="connsiteY411" fmla="*/ 1987550 h 2763207"/>
              <a:gd name="connsiteX412" fmla="*/ 1834208 w 2693988"/>
              <a:gd name="connsiteY412" fmla="*/ 1966267 h 2763207"/>
              <a:gd name="connsiteX413" fmla="*/ 1867695 w 2693988"/>
              <a:gd name="connsiteY413" fmla="*/ 1968698 h 2763207"/>
              <a:gd name="connsiteX414" fmla="*/ 1917304 w 2693988"/>
              <a:gd name="connsiteY414" fmla="*/ 2007592 h 2763207"/>
              <a:gd name="connsiteX415" fmla="*/ 1917304 w 2693988"/>
              <a:gd name="connsiteY415" fmla="*/ 2027039 h 2763207"/>
              <a:gd name="connsiteX416" fmla="*/ 1847851 w 2693988"/>
              <a:gd name="connsiteY416" fmla="*/ 1997869 h 2763207"/>
              <a:gd name="connsiteX417" fmla="*/ 1808163 w 2693988"/>
              <a:gd name="connsiteY417" fmla="*/ 1978422 h 2763207"/>
              <a:gd name="connsiteX418" fmla="*/ 1834208 w 2693988"/>
              <a:gd name="connsiteY418" fmla="*/ 1966267 h 2763207"/>
              <a:gd name="connsiteX419" fmla="*/ 815522 w 2693988"/>
              <a:gd name="connsiteY419" fmla="*/ 1928812 h 2763207"/>
              <a:gd name="connsiteX420" fmla="*/ 835196 w 2693988"/>
              <a:gd name="connsiteY420" fmla="*/ 1938649 h 2763207"/>
              <a:gd name="connsiteX421" fmla="*/ 766338 w 2693988"/>
              <a:gd name="connsiteY421" fmla="*/ 2027180 h 2763207"/>
              <a:gd name="connsiteX422" fmla="*/ 667969 w 2693988"/>
              <a:gd name="connsiteY422" fmla="*/ 2204243 h 2763207"/>
              <a:gd name="connsiteX423" fmla="*/ 736827 w 2693988"/>
              <a:gd name="connsiteY423" fmla="*/ 2341959 h 2763207"/>
              <a:gd name="connsiteX424" fmla="*/ 766338 w 2693988"/>
              <a:gd name="connsiteY424" fmla="*/ 2400980 h 2763207"/>
              <a:gd name="connsiteX425" fmla="*/ 786011 w 2693988"/>
              <a:gd name="connsiteY425" fmla="*/ 2400980 h 2763207"/>
              <a:gd name="connsiteX426" fmla="*/ 1002422 w 2693988"/>
              <a:gd name="connsiteY426" fmla="*/ 2341959 h 2763207"/>
              <a:gd name="connsiteX427" fmla="*/ 1051606 w 2693988"/>
              <a:gd name="connsiteY427" fmla="*/ 2282938 h 2763207"/>
              <a:gd name="connsiteX428" fmla="*/ 1110627 w 2693988"/>
              <a:gd name="connsiteY428" fmla="*/ 2086201 h 2763207"/>
              <a:gd name="connsiteX429" fmla="*/ 1130301 w 2693988"/>
              <a:gd name="connsiteY429" fmla="*/ 2096038 h 2763207"/>
              <a:gd name="connsiteX430" fmla="*/ 1110627 w 2693988"/>
              <a:gd name="connsiteY430" fmla="*/ 2204243 h 2763207"/>
              <a:gd name="connsiteX431" fmla="*/ 1041769 w 2693988"/>
              <a:gd name="connsiteY431" fmla="*/ 2410817 h 2763207"/>
              <a:gd name="connsiteX432" fmla="*/ 923727 w 2693988"/>
              <a:gd name="connsiteY432" fmla="*/ 2469838 h 2763207"/>
              <a:gd name="connsiteX433" fmla="*/ 726990 w 2693988"/>
              <a:gd name="connsiteY433" fmla="*/ 2469838 h 2763207"/>
              <a:gd name="connsiteX434" fmla="*/ 697480 w 2693988"/>
              <a:gd name="connsiteY434" fmla="*/ 2430491 h 2763207"/>
              <a:gd name="connsiteX435" fmla="*/ 599111 w 2693988"/>
              <a:gd name="connsiteY435" fmla="*/ 2273101 h 2763207"/>
              <a:gd name="connsiteX436" fmla="*/ 648296 w 2693988"/>
              <a:gd name="connsiteY436" fmla="*/ 2105875 h 2763207"/>
              <a:gd name="connsiteX437" fmla="*/ 815522 w 2693988"/>
              <a:gd name="connsiteY437" fmla="*/ 1928812 h 2763207"/>
              <a:gd name="connsiteX438" fmla="*/ 795207 w 2693988"/>
              <a:gd name="connsiteY438" fmla="*/ 1909763 h 2763207"/>
              <a:gd name="connsiteX439" fmla="*/ 805044 w 2693988"/>
              <a:gd name="connsiteY439" fmla="*/ 1919600 h 2763207"/>
              <a:gd name="connsiteX440" fmla="*/ 805044 w 2693988"/>
              <a:gd name="connsiteY440" fmla="*/ 1929437 h 2763207"/>
              <a:gd name="connsiteX441" fmla="*/ 627973 w 2693988"/>
              <a:gd name="connsiteY441" fmla="*/ 2116346 h 2763207"/>
              <a:gd name="connsiteX442" fmla="*/ 578787 w 2693988"/>
              <a:gd name="connsiteY442" fmla="*/ 2263905 h 2763207"/>
              <a:gd name="connsiteX443" fmla="*/ 627973 w 2693988"/>
              <a:gd name="connsiteY443" fmla="*/ 2372116 h 2763207"/>
              <a:gd name="connsiteX444" fmla="*/ 706671 w 2693988"/>
              <a:gd name="connsiteY444" fmla="*/ 2490163 h 2763207"/>
              <a:gd name="connsiteX445" fmla="*/ 746021 w 2693988"/>
              <a:gd name="connsiteY445" fmla="*/ 2480326 h 2763207"/>
              <a:gd name="connsiteX446" fmla="*/ 913255 w 2693988"/>
              <a:gd name="connsiteY446" fmla="*/ 2490163 h 2763207"/>
              <a:gd name="connsiteX447" fmla="*/ 962441 w 2693988"/>
              <a:gd name="connsiteY447" fmla="*/ 2480326 h 2763207"/>
              <a:gd name="connsiteX448" fmla="*/ 1031302 w 2693988"/>
              <a:gd name="connsiteY448" fmla="*/ 2440977 h 2763207"/>
              <a:gd name="connsiteX449" fmla="*/ 1100163 w 2693988"/>
              <a:gd name="connsiteY449" fmla="*/ 2313092 h 2763207"/>
              <a:gd name="connsiteX450" fmla="*/ 1139512 w 2693988"/>
              <a:gd name="connsiteY450" fmla="*/ 2106509 h 2763207"/>
              <a:gd name="connsiteX451" fmla="*/ 1149350 w 2693988"/>
              <a:gd name="connsiteY451" fmla="*/ 2106509 h 2763207"/>
              <a:gd name="connsiteX452" fmla="*/ 1119838 w 2693988"/>
              <a:gd name="connsiteY452" fmla="*/ 2283580 h 2763207"/>
              <a:gd name="connsiteX453" fmla="*/ 1080489 w 2693988"/>
              <a:gd name="connsiteY453" fmla="*/ 2401628 h 2763207"/>
              <a:gd name="connsiteX454" fmla="*/ 1031302 w 2693988"/>
              <a:gd name="connsiteY454" fmla="*/ 2470489 h 2763207"/>
              <a:gd name="connsiteX455" fmla="*/ 814882 w 2693988"/>
              <a:gd name="connsiteY455" fmla="*/ 2500000 h 2763207"/>
              <a:gd name="connsiteX456" fmla="*/ 706671 w 2693988"/>
              <a:gd name="connsiteY456" fmla="*/ 2509838 h 2763207"/>
              <a:gd name="connsiteX457" fmla="*/ 696834 w 2693988"/>
              <a:gd name="connsiteY457" fmla="*/ 2490163 h 2763207"/>
              <a:gd name="connsiteX458" fmla="*/ 568949 w 2693988"/>
              <a:gd name="connsiteY458" fmla="*/ 2283580 h 2763207"/>
              <a:gd name="connsiteX459" fmla="*/ 559112 w 2693988"/>
              <a:gd name="connsiteY459" fmla="*/ 2214719 h 2763207"/>
              <a:gd name="connsiteX460" fmla="*/ 627973 w 2693988"/>
              <a:gd name="connsiteY460" fmla="*/ 2076997 h 2763207"/>
              <a:gd name="connsiteX461" fmla="*/ 795207 w 2693988"/>
              <a:gd name="connsiteY461" fmla="*/ 1909763 h 2763207"/>
              <a:gd name="connsiteX462" fmla="*/ 481134 w 2693988"/>
              <a:gd name="connsiteY462" fmla="*/ 1909763 h 2763207"/>
              <a:gd name="connsiteX463" fmla="*/ 539750 w 2693988"/>
              <a:gd name="connsiteY463" fmla="*/ 1909763 h 2763207"/>
              <a:gd name="connsiteX464" fmla="*/ 539750 w 2693988"/>
              <a:gd name="connsiteY464" fmla="*/ 1919486 h 2763207"/>
              <a:gd name="connsiteX465" fmla="*/ 481134 w 2693988"/>
              <a:gd name="connsiteY465" fmla="*/ 1987551 h 2763207"/>
              <a:gd name="connsiteX466" fmla="*/ 412750 w 2693988"/>
              <a:gd name="connsiteY466" fmla="*/ 1977827 h 2763207"/>
              <a:gd name="connsiteX467" fmla="*/ 412750 w 2693988"/>
              <a:gd name="connsiteY467" fmla="*/ 1968104 h 2763207"/>
              <a:gd name="connsiteX468" fmla="*/ 481134 w 2693988"/>
              <a:gd name="connsiteY468" fmla="*/ 1909763 h 2763207"/>
              <a:gd name="connsiteX469" fmla="*/ 1907309 w 2693988"/>
              <a:gd name="connsiteY469" fmla="*/ 1898650 h 2763207"/>
              <a:gd name="connsiteX470" fmla="*/ 2083955 w 2693988"/>
              <a:gd name="connsiteY470" fmla="*/ 2076012 h 2763207"/>
              <a:gd name="connsiteX471" fmla="*/ 2113396 w 2693988"/>
              <a:gd name="connsiteY471" fmla="*/ 2105572 h 2763207"/>
              <a:gd name="connsiteX472" fmla="*/ 2123209 w 2693988"/>
              <a:gd name="connsiteY472" fmla="*/ 2282934 h 2763207"/>
              <a:gd name="connsiteX473" fmla="*/ 2093768 w 2693988"/>
              <a:gd name="connsiteY473" fmla="*/ 2332201 h 2763207"/>
              <a:gd name="connsiteX474" fmla="*/ 2054514 w 2693988"/>
              <a:gd name="connsiteY474" fmla="*/ 2411029 h 2763207"/>
              <a:gd name="connsiteX475" fmla="*/ 2034887 w 2693988"/>
              <a:gd name="connsiteY475" fmla="*/ 2440589 h 2763207"/>
              <a:gd name="connsiteX476" fmla="*/ 1956378 w 2693988"/>
              <a:gd name="connsiteY476" fmla="*/ 2440589 h 2763207"/>
              <a:gd name="connsiteX477" fmla="*/ 1868055 w 2693988"/>
              <a:gd name="connsiteY477" fmla="*/ 2460296 h 2763207"/>
              <a:gd name="connsiteX478" fmla="*/ 1760105 w 2693988"/>
              <a:gd name="connsiteY478" fmla="*/ 2430736 h 2763207"/>
              <a:gd name="connsiteX479" fmla="*/ 1622714 w 2693988"/>
              <a:gd name="connsiteY479" fmla="*/ 2125279 h 2763207"/>
              <a:gd name="connsiteX480" fmla="*/ 1612900 w 2693988"/>
              <a:gd name="connsiteY480" fmla="*/ 2085865 h 2763207"/>
              <a:gd name="connsiteX481" fmla="*/ 1622714 w 2693988"/>
              <a:gd name="connsiteY481" fmla="*/ 2076012 h 2763207"/>
              <a:gd name="connsiteX482" fmla="*/ 1671782 w 2693988"/>
              <a:gd name="connsiteY482" fmla="*/ 2184400 h 2763207"/>
              <a:gd name="connsiteX483" fmla="*/ 1701223 w 2693988"/>
              <a:gd name="connsiteY483" fmla="*/ 2273081 h 2763207"/>
              <a:gd name="connsiteX484" fmla="*/ 1720850 w 2693988"/>
              <a:gd name="connsiteY484" fmla="*/ 2302641 h 2763207"/>
              <a:gd name="connsiteX485" fmla="*/ 1809173 w 2693988"/>
              <a:gd name="connsiteY485" fmla="*/ 2361762 h 2763207"/>
              <a:gd name="connsiteX486" fmla="*/ 1995632 w 2693988"/>
              <a:gd name="connsiteY486" fmla="*/ 2381469 h 2763207"/>
              <a:gd name="connsiteX487" fmla="*/ 2005446 w 2693988"/>
              <a:gd name="connsiteY487" fmla="*/ 2361762 h 2763207"/>
              <a:gd name="connsiteX488" fmla="*/ 2054514 w 2693988"/>
              <a:gd name="connsiteY488" fmla="*/ 2233667 h 2763207"/>
              <a:gd name="connsiteX489" fmla="*/ 2044700 w 2693988"/>
              <a:gd name="connsiteY489" fmla="*/ 2066158 h 2763207"/>
              <a:gd name="connsiteX490" fmla="*/ 1887682 w 2693988"/>
              <a:gd name="connsiteY490" fmla="*/ 1918357 h 2763207"/>
              <a:gd name="connsiteX491" fmla="*/ 1897496 w 2693988"/>
              <a:gd name="connsiteY491" fmla="*/ 1908503 h 2763207"/>
              <a:gd name="connsiteX492" fmla="*/ 1907309 w 2693988"/>
              <a:gd name="connsiteY492" fmla="*/ 1898650 h 2763207"/>
              <a:gd name="connsiteX493" fmla="*/ 1917035 w 2693988"/>
              <a:gd name="connsiteY493" fmla="*/ 1889125 h 2763207"/>
              <a:gd name="connsiteX494" fmla="*/ 1946532 w 2693988"/>
              <a:gd name="connsiteY494" fmla="*/ 1908841 h 2763207"/>
              <a:gd name="connsiteX495" fmla="*/ 2123512 w 2693988"/>
              <a:gd name="connsiteY495" fmla="*/ 2066567 h 2763207"/>
              <a:gd name="connsiteX496" fmla="*/ 2172674 w 2693988"/>
              <a:gd name="connsiteY496" fmla="*/ 2244008 h 2763207"/>
              <a:gd name="connsiteX497" fmla="*/ 2143177 w 2693988"/>
              <a:gd name="connsiteY497" fmla="*/ 2322871 h 2763207"/>
              <a:gd name="connsiteX498" fmla="*/ 2064519 w 2693988"/>
              <a:gd name="connsiteY498" fmla="*/ 2441166 h 2763207"/>
              <a:gd name="connsiteX499" fmla="*/ 2054687 w 2693988"/>
              <a:gd name="connsiteY499" fmla="*/ 2480597 h 2763207"/>
              <a:gd name="connsiteX500" fmla="*/ 1897370 w 2693988"/>
              <a:gd name="connsiteY500" fmla="*/ 2480597 h 2763207"/>
              <a:gd name="connsiteX501" fmla="*/ 1740054 w 2693988"/>
              <a:gd name="connsiteY501" fmla="*/ 2460881 h 2763207"/>
              <a:gd name="connsiteX502" fmla="*/ 1641732 w 2693988"/>
              <a:gd name="connsiteY502" fmla="*/ 2273582 h 2763207"/>
              <a:gd name="connsiteX503" fmla="*/ 1592571 w 2693988"/>
              <a:gd name="connsiteY503" fmla="*/ 2115856 h 2763207"/>
              <a:gd name="connsiteX504" fmla="*/ 1592571 w 2693988"/>
              <a:gd name="connsiteY504" fmla="*/ 2086282 h 2763207"/>
              <a:gd name="connsiteX505" fmla="*/ 1612235 w 2693988"/>
              <a:gd name="connsiteY505" fmla="*/ 2125714 h 2763207"/>
              <a:gd name="connsiteX506" fmla="*/ 1671229 w 2693988"/>
              <a:gd name="connsiteY506" fmla="*/ 2332729 h 2763207"/>
              <a:gd name="connsiteX507" fmla="*/ 1789216 w 2693988"/>
              <a:gd name="connsiteY507" fmla="*/ 2460881 h 2763207"/>
              <a:gd name="connsiteX508" fmla="*/ 2044854 w 2693988"/>
              <a:gd name="connsiteY508" fmla="*/ 2460881 h 2763207"/>
              <a:gd name="connsiteX509" fmla="*/ 2064519 w 2693988"/>
              <a:gd name="connsiteY509" fmla="*/ 2421450 h 2763207"/>
              <a:gd name="connsiteX510" fmla="*/ 2074351 w 2693988"/>
              <a:gd name="connsiteY510" fmla="*/ 2401734 h 2763207"/>
              <a:gd name="connsiteX511" fmla="*/ 2153009 w 2693988"/>
              <a:gd name="connsiteY511" fmla="*/ 2194719 h 2763207"/>
              <a:gd name="connsiteX512" fmla="*/ 2133345 w 2693988"/>
              <a:gd name="connsiteY512" fmla="*/ 2125714 h 2763207"/>
              <a:gd name="connsiteX513" fmla="*/ 2064519 w 2693988"/>
              <a:gd name="connsiteY513" fmla="*/ 2036993 h 2763207"/>
              <a:gd name="connsiteX514" fmla="*/ 1926867 w 2693988"/>
              <a:gd name="connsiteY514" fmla="*/ 1908841 h 2763207"/>
              <a:gd name="connsiteX515" fmla="*/ 1917035 w 2693988"/>
              <a:gd name="connsiteY515" fmla="*/ 1889125 h 2763207"/>
              <a:gd name="connsiteX516" fmla="*/ 628650 w 2693988"/>
              <a:gd name="connsiteY516" fmla="*/ 1870075 h 2763207"/>
              <a:gd name="connsiteX517" fmla="*/ 599122 w 2693988"/>
              <a:gd name="connsiteY517" fmla="*/ 1948584 h 2763207"/>
              <a:gd name="connsiteX518" fmla="*/ 530225 w 2693988"/>
              <a:gd name="connsiteY518" fmla="*/ 1978025 h 2763207"/>
              <a:gd name="connsiteX519" fmla="*/ 559752 w 2693988"/>
              <a:gd name="connsiteY519" fmla="*/ 1909329 h 2763207"/>
              <a:gd name="connsiteX520" fmla="*/ 589280 w 2693988"/>
              <a:gd name="connsiteY520" fmla="*/ 1879889 h 2763207"/>
              <a:gd name="connsiteX521" fmla="*/ 628650 w 2693988"/>
              <a:gd name="connsiteY521" fmla="*/ 1870075 h 2763207"/>
              <a:gd name="connsiteX522" fmla="*/ 2231344 w 2693988"/>
              <a:gd name="connsiteY522" fmla="*/ 1856820 h 2763207"/>
              <a:gd name="connsiteX523" fmla="*/ 2241286 w 2693988"/>
              <a:gd name="connsiteY523" fmla="*/ 1859280 h 2763207"/>
              <a:gd name="connsiteX524" fmla="*/ 2309813 w 2693988"/>
              <a:gd name="connsiteY524" fmla="*/ 1928178 h 2763207"/>
              <a:gd name="connsiteX525" fmla="*/ 2270655 w 2693988"/>
              <a:gd name="connsiteY525" fmla="*/ 1947863 h 2763207"/>
              <a:gd name="connsiteX526" fmla="*/ 2241286 w 2693988"/>
              <a:gd name="connsiteY526" fmla="*/ 1947863 h 2763207"/>
              <a:gd name="connsiteX527" fmla="*/ 2192338 w 2693988"/>
              <a:gd name="connsiteY527" fmla="*/ 1898650 h 2763207"/>
              <a:gd name="connsiteX528" fmla="*/ 2221707 w 2693988"/>
              <a:gd name="connsiteY528" fmla="*/ 1878965 h 2763207"/>
              <a:gd name="connsiteX529" fmla="*/ 2231344 w 2693988"/>
              <a:gd name="connsiteY529" fmla="*/ 1856820 h 2763207"/>
              <a:gd name="connsiteX530" fmla="*/ 2093913 w 2693988"/>
              <a:gd name="connsiteY530" fmla="*/ 1849438 h 2763207"/>
              <a:gd name="connsiteX531" fmla="*/ 2133168 w 2693988"/>
              <a:gd name="connsiteY531" fmla="*/ 1849438 h 2763207"/>
              <a:gd name="connsiteX532" fmla="*/ 2172422 w 2693988"/>
              <a:gd name="connsiteY532" fmla="*/ 1878965 h 2763207"/>
              <a:gd name="connsiteX533" fmla="*/ 2201863 w 2693988"/>
              <a:gd name="connsiteY533" fmla="*/ 1938020 h 2763207"/>
              <a:gd name="connsiteX534" fmla="*/ 2172422 w 2693988"/>
              <a:gd name="connsiteY534" fmla="*/ 1947863 h 2763207"/>
              <a:gd name="connsiteX535" fmla="*/ 2093913 w 2693988"/>
              <a:gd name="connsiteY535" fmla="*/ 1859280 h 2763207"/>
              <a:gd name="connsiteX536" fmla="*/ 2093913 w 2693988"/>
              <a:gd name="connsiteY536" fmla="*/ 1849438 h 2763207"/>
              <a:gd name="connsiteX537" fmla="*/ 412637 w 2693988"/>
              <a:gd name="connsiteY537" fmla="*/ 1849438 h 2763207"/>
              <a:gd name="connsiteX538" fmla="*/ 422502 w 2693988"/>
              <a:gd name="connsiteY538" fmla="*/ 1879204 h 2763207"/>
              <a:gd name="connsiteX539" fmla="*/ 461963 w 2693988"/>
              <a:gd name="connsiteY539" fmla="*/ 1899047 h 2763207"/>
              <a:gd name="connsiteX540" fmla="*/ 383041 w 2693988"/>
              <a:gd name="connsiteY540" fmla="*/ 1968501 h 2763207"/>
              <a:gd name="connsiteX541" fmla="*/ 323850 w 2693988"/>
              <a:gd name="connsiteY541" fmla="*/ 1938735 h 2763207"/>
              <a:gd name="connsiteX542" fmla="*/ 323850 w 2693988"/>
              <a:gd name="connsiteY542" fmla="*/ 1899047 h 2763207"/>
              <a:gd name="connsiteX543" fmla="*/ 412637 w 2693988"/>
              <a:gd name="connsiteY543" fmla="*/ 1849438 h 2763207"/>
              <a:gd name="connsiteX544" fmla="*/ 609601 w 2693988"/>
              <a:gd name="connsiteY544" fmla="*/ 1811338 h 2763207"/>
              <a:gd name="connsiteX545" fmla="*/ 560144 w 2693988"/>
              <a:gd name="connsiteY545" fmla="*/ 1888949 h 2763207"/>
              <a:gd name="connsiteX546" fmla="*/ 540361 w 2693988"/>
              <a:gd name="connsiteY546" fmla="*/ 1898651 h 2763207"/>
              <a:gd name="connsiteX547" fmla="*/ 481013 w 2693988"/>
              <a:gd name="connsiteY547" fmla="*/ 1888949 h 2763207"/>
              <a:gd name="connsiteX548" fmla="*/ 560144 w 2693988"/>
              <a:gd name="connsiteY548" fmla="*/ 1850144 h 2763207"/>
              <a:gd name="connsiteX549" fmla="*/ 579927 w 2693988"/>
              <a:gd name="connsiteY549" fmla="*/ 1821039 h 2763207"/>
              <a:gd name="connsiteX550" fmla="*/ 609601 w 2693988"/>
              <a:gd name="connsiteY550" fmla="*/ 1811338 h 2763207"/>
              <a:gd name="connsiteX551" fmla="*/ 2280383 w 2693988"/>
              <a:gd name="connsiteY551" fmla="*/ 1800225 h 2763207"/>
              <a:gd name="connsiteX552" fmla="*/ 2379297 w 2693988"/>
              <a:gd name="connsiteY552" fmla="*/ 1849834 h 2763207"/>
              <a:gd name="connsiteX553" fmla="*/ 2379297 w 2693988"/>
              <a:gd name="connsiteY553" fmla="*/ 1889522 h 2763207"/>
              <a:gd name="connsiteX554" fmla="*/ 2329840 w 2693988"/>
              <a:gd name="connsiteY554" fmla="*/ 1919288 h 2763207"/>
              <a:gd name="connsiteX555" fmla="*/ 2260600 w 2693988"/>
              <a:gd name="connsiteY555" fmla="*/ 1859756 h 2763207"/>
              <a:gd name="connsiteX556" fmla="*/ 2280383 w 2693988"/>
              <a:gd name="connsiteY556" fmla="*/ 1849834 h 2763207"/>
              <a:gd name="connsiteX557" fmla="*/ 2280383 w 2693988"/>
              <a:gd name="connsiteY557" fmla="*/ 1810147 h 2763207"/>
              <a:gd name="connsiteX558" fmla="*/ 2280383 w 2693988"/>
              <a:gd name="connsiteY558" fmla="*/ 1800225 h 2763207"/>
              <a:gd name="connsiteX559" fmla="*/ 530714 w 2693988"/>
              <a:gd name="connsiteY559" fmla="*/ 1796851 h 2763207"/>
              <a:gd name="connsiteX560" fmla="*/ 550496 w 2693988"/>
              <a:gd name="connsiteY560" fmla="*/ 1800542 h 2763207"/>
              <a:gd name="connsiteX561" fmla="*/ 520822 w 2693988"/>
              <a:gd name="connsiteY561" fmla="*/ 1810385 h 2763207"/>
              <a:gd name="connsiteX562" fmla="*/ 461474 w 2693988"/>
              <a:gd name="connsiteY562" fmla="*/ 1839912 h 2763207"/>
              <a:gd name="connsiteX563" fmla="*/ 481257 w 2693988"/>
              <a:gd name="connsiteY563" fmla="*/ 1849755 h 2763207"/>
              <a:gd name="connsiteX564" fmla="*/ 550496 w 2693988"/>
              <a:gd name="connsiteY564" fmla="*/ 1810385 h 2763207"/>
              <a:gd name="connsiteX565" fmla="*/ 560388 w 2693988"/>
              <a:gd name="connsiteY565" fmla="*/ 1820227 h 2763207"/>
              <a:gd name="connsiteX566" fmla="*/ 441691 w 2693988"/>
              <a:gd name="connsiteY566" fmla="*/ 1879282 h 2763207"/>
              <a:gd name="connsiteX567" fmla="*/ 431800 w 2693988"/>
              <a:gd name="connsiteY567" fmla="*/ 1869440 h 2763207"/>
              <a:gd name="connsiteX568" fmla="*/ 510931 w 2693988"/>
              <a:gd name="connsiteY568" fmla="*/ 1800542 h 2763207"/>
              <a:gd name="connsiteX569" fmla="*/ 530714 w 2693988"/>
              <a:gd name="connsiteY569" fmla="*/ 1796851 h 2763207"/>
              <a:gd name="connsiteX570" fmla="*/ 688068 w 2693988"/>
              <a:gd name="connsiteY570" fmla="*/ 1790700 h 2763207"/>
              <a:gd name="connsiteX571" fmla="*/ 708025 w 2693988"/>
              <a:gd name="connsiteY571" fmla="*/ 1810544 h 2763207"/>
              <a:gd name="connsiteX572" fmla="*/ 678089 w 2693988"/>
              <a:gd name="connsiteY572" fmla="*/ 1879997 h 2763207"/>
              <a:gd name="connsiteX573" fmla="*/ 638175 w 2693988"/>
              <a:gd name="connsiteY573" fmla="*/ 1909763 h 2763207"/>
              <a:gd name="connsiteX574" fmla="*/ 638175 w 2693988"/>
              <a:gd name="connsiteY574" fmla="*/ 1899841 h 2763207"/>
              <a:gd name="connsiteX575" fmla="*/ 638175 w 2693988"/>
              <a:gd name="connsiteY575" fmla="*/ 1860153 h 2763207"/>
              <a:gd name="connsiteX576" fmla="*/ 688068 w 2693988"/>
              <a:gd name="connsiteY576" fmla="*/ 1790700 h 2763207"/>
              <a:gd name="connsiteX577" fmla="*/ 2119187 w 2693988"/>
              <a:gd name="connsiteY577" fmla="*/ 1783636 h 2763207"/>
              <a:gd name="connsiteX578" fmla="*/ 2132879 w 2693988"/>
              <a:gd name="connsiteY578" fmla="*/ 1791017 h 2763207"/>
              <a:gd name="connsiteX579" fmla="*/ 2142837 w 2693988"/>
              <a:gd name="connsiteY579" fmla="*/ 1820545 h 2763207"/>
              <a:gd name="connsiteX580" fmla="*/ 2172711 w 2693988"/>
              <a:gd name="connsiteY580" fmla="*/ 1840230 h 2763207"/>
              <a:gd name="connsiteX581" fmla="*/ 2192627 w 2693988"/>
              <a:gd name="connsiteY581" fmla="*/ 1840230 h 2763207"/>
              <a:gd name="connsiteX582" fmla="*/ 2222501 w 2693988"/>
              <a:gd name="connsiteY582" fmla="*/ 1859915 h 2763207"/>
              <a:gd name="connsiteX583" fmla="*/ 2202585 w 2693988"/>
              <a:gd name="connsiteY583" fmla="*/ 1869757 h 2763207"/>
              <a:gd name="connsiteX584" fmla="*/ 2152795 w 2693988"/>
              <a:gd name="connsiteY584" fmla="*/ 1850072 h 2763207"/>
              <a:gd name="connsiteX585" fmla="*/ 2112963 w 2693988"/>
              <a:gd name="connsiteY585" fmla="*/ 1791017 h 2763207"/>
              <a:gd name="connsiteX586" fmla="*/ 2119187 w 2693988"/>
              <a:gd name="connsiteY586" fmla="*/ 1783636 h 2763207"/>
              <a:gd name="connsiteX587" fmla="*/ 425417 w 2693988"/>
              <a:gd name="connsiteY587" fmla="*/ 1768276 h 2763207"/>
              <a:gd name="connsiteX588" fmla="*/ 441325 w 2693988"/>
              <a:gd name="connsiteY588" fmla="*/ 1771967 h 2763207"/>
              <a:gd name="connsiteX589" fmla="*/ 421746 w 2693988"/>
              <a:gd name="connsiteY589" fmla="*/ 1840865 h 2763207"/>
              <a:gd name="connsiteX590" fmla="*/ 392377 w 2693988"/>
              <a:gd name="connsiteY590" fmla="*/ 1840865 h 2763207"/>
              <a:gd name="connsiteX591" fmla="*/ 333639 w 2693988"/>
              <a:gd name="connsiteY591" fmla="*/ 1860550 h 2763207"/>
              <a:gd name="connsiteX592" fmla="*/ 333639 w 2693988"/>
              <a:gd name="connsiteY592" fmla="*/ 1821180 h 2763207"/>
              <a:gd name="connsiteX593" fmla="*/ 402166 w 2693988"/>
              <a:gd name="connsiteY593" fmla="*/ 1771967 h 2763207"/>
              <a:gd name="connsiteX594" fmla="*/ 425417 w 2693988"/>
              <a:gd name="connsiteY594" fmla="*/ 1768276 h 2763207"/>
              <a:gd name="connsiteX595" fmla="*/ 667941 w 2693988"/>
              <a:gd name="connsiteY595" fmla="*/ 1764585 h 2763207"/>
              <a:gd name="connsiteX596" fmla="*/ 677863 w 2693988"/>
              <a:gd name="connsiteY596" fmla="*/ 1771967 h 2763207"/>
              <a:gd name="connsiteX597" fmla="*/ 618332 w 2693988"/>
              <a:gd name="connsiteY597" fmla="*/ 1860550 h 2763207"/>
              <a:gd name="connsiteX598" fmla="*/ 598488 w 2693988"/>
              <a:gd name="connsiteY598" fmla="*/ 1860550 h 2763207"/>
              <a:gd name="connsiteX599" fmla="*/ 608410 w 2693988"/>
              <a:gd name="connsiteY599" fmla="*/ 1840865 h 2763207"/>
              <a:gd name="connsiteX600" fmla="*/ 658019 w 2693988"/>
              <a:gd name="connsiteY600" fmla="*/ 1771967 h 2763207"/>
              <a:gd name="connsiteX601" fmla="*/ 667941 w 2693988"/>
              <a:gd name="connsiteY601" fmla="*/ 1764585 h 2763207"/>
              <a:gd name="connsiteX602" fmla="*/ 2162542 w 2693988"/>
              <a:gd name="connsiteY602" fmla="*/ 1762125 h 2763207"/>
              <a:gd name="connsiteX603" fmla="*/ 2241673 w 2693988"/>
              <a:gd name="connsiteY603" fmla="*/ 1781528 h 2763207"/>
              <a:gd name="connsiteX604" fmla="*/ 2271347 w 2693988"/>
              <a:gd name="connsiteY604" fmla="*/ 1810632 h 2763207"/>
              <a:gd name="connsiteX605" fmla="*/ 2271347 w 2693988"/>
              <a:gd name="connsiteY605" fmla="*/ 1830035 h 2763207"/>
              <a:gd name="connsiteX606" fmla="*/ 2251564 w 2693988"/>
              <a:gd name="connsiteY606" fmla="*/ 1849438 h 2763207"/>
              <a:gd name="connsiteX607" fmla="*/ 2152650 w 2693988"/>
              <a:gd name="connsiteY607" fmla="*/ 1781528 h 2763207"/>
              <a:gd name="connsiteX608" fmla="*/ 2211999 w 2693988"/>
              <a:gd name="connsiteY608" fmla="*/ 1820334 h 2763207"/>
              <a:gd name="connsiteX609" fmla="*/ 2231781 w 2693988"/>
              <a:gd name="connsiteY609" fmla="*/ 1810632 h 2763207"/>
              <a:gd name="connsiteX610" fmla="*/ 2172433 w 2693988"/>
              <a:gd name="connsiteY610" fmla="*/ 1771826 h 2763207"/>
              <a:gd name="connsiteX611" fmla="*/ 2162542 w 2693988"/>
              <a:gd name="connsiteY611" fmla="*/ 1762125 h 2763207"/>
              <a:gd name="connsiteX612" fmla="*/ 524636 w 2693988"/>
              <a:gd name="connsiteY612" fmla="*/ 1753526 h 2763207"/>
              <a:gd name="connsiteX613" fmla="*/ 560123 w 2693988"/>
              <a:gd name="connsiteY613" fmla="*/ 1761067 h 2763207"/>
              <a:gd name="connsiteX614" fmla="*/ 569913 w 2693988"/>
              <a:gd name="connsiteY614" fmla="*/ 1761067 h 2763207"/>
              <a:gd name="connsiteX615" fmla="*/ 520965 w 2693988"/>
              <a:gd name="connsiteY615" fmla="*/ 1771121 h 2763207"/>
              <a:gd name="connsiteX616" fmla="*/ 452438 w 2693988"/>
              <a:gd name="connsiteY616" fmla="*/ 1811338 h 2763207"/>
              <a:gd name="connsiteX617" fmla="*/ 481807 w 2693988"/>
              <a:gd name="connsiteY617" fmla="*/ 1761067 h 2763207"/>
              <a:gd name="connsiteX618" fmla="*/ 524636 w 2693988"/>
              <a:gd name="connsiteY618" fmla="*/ 1753526 h 2763207"/>
              <a:gd name="connsiteX619" fmla="*/ 2034382 w 2693988"/>
              <a:gd name="connsiteY619" fmla="*/ 1741488 h 2763207"/>
              <a:gd name="connsiteX620" fmla="*/ 2083991 w 2693988"/>
              <a:gd name="connsiteY620" fmla="*/ 1840402 h 2763207"/>
              <a:gd name="connsiteX621" fmla="*/ 2083991 w 2693988"/>
              <a:gd name="connsiteY621" fmla="*/ 1870076 h 2763207"/>
              <a:gd name="connsiteX622" fmla="*/ 2034382 w 2693988"/>
              <a:gd name="connsiteY622" fmla="*/ 1850293 h 2763207"/>
              <a:gd name="connsiteX623" fmla="*/ 2024460 w 2693988"/>
              <a:gd name="connsiteY623" fmla="*/ 1761271 h 2763207"/>
              <a:gd name="connsiteX624" fmla="*/ 2034382 w 2693988"/>
              <a:gd name="connsiteY624" fmla="*/ 1741488 h 2763207"/>
              <a:gd name="connsiteX625" fmla="*/ 648935 w 2693988"/>
              <a:gd name="connsiteY625" fmla="*/ 1741488 h 2763207"/>
              <a:gd name="connsiteX626" fmla="*/ 658813 w 2693988"/>
              <a:gd name="connsiteY626" fmla="*/ 1751466 h 2763207"/>
              <a:gd name="connsiteX627" fmla="*/ 599546 w 2693988"/>
              <a:gd name="connsiteY627" fmla="*/ 1801359 h 2763207"/>
              <a:gd name="connsiteX628" fmla="*/ 569913 w 2693988"/>
              <a:gd name="connsiteY628" fmla="*/ 1791381 h 2763207"/>
              <a:gd name="connsiteX629" fmla="*/ 609424 w 2693988"/>
              <a:gd name="connsiteY629" fmla="*/ 1761445 h 2763207"/>
              <a:gd name="connsiteX630" fmla="*/ 648935 w 2693988"/>
              <a:gd name="connsiteY630" fmla="*/ 1741488 h 2763207"/>
              <a:gd name="connsiteX631" fmla="*/ 2044700 w 2693988"/>
              <a:gd name="connsiteY631" fmla="*/ 1731963 h 2763207"/>
              <a:gd name="connsiteX632" fmla="*/ 2073956 w 2693988"/>
              <a:gd name="connsiteY632" fmla="*/ 1790845 h 2763207"/>
              <a:gd name="connsiteX633" fmla="*/ 2112963 w 2693988"/>
              <a:gd name="connsiteY633" fmla="*/ 1810472 h 2763207"/>
              <a:gd name="connsiteX634" fmla="*/ 2112963 w 2693988"/>
              <a:gd name="connsiteY634" fmla="*/ 1830099 h 2763207"/>
              <a:gd name="connsiteX635" fmla="*/ 2093460 w 2693988"/>
              <a:gd name="connsiteY635" fmla="*/ 1830099 h 2763207"/>
              <a:gd name="connsiteX636" fmla="*/ 2044700 w 2693988"/>
              <a:gd name="connsiteY636" fmla="*/ 1731963 h 2763207"/>
              <a:gd name="connsiteX637" fmla="*/ 2182284 w 2693988"/>
              <a:gd name="connsiteY637" fmla="*/ 1722438 h 2763207"/>
              <a:gd name="connsiteX638" fmla="*/ 2260600 w 2693988"/>
              <a:gd name="connsiteY638" fmla="*/ 1761597 h 2763207"/>
              <a:gd name="connsiteX639" fmla="*/ 2260600 w 2693988"/>
              <a:gd name="connsiteY639" fmla="*/ 1781176 h 2763207"/>
              <a:gd name="connsiteX640" fmla="*/ 2221442 w 2693988"/>
              <a:gd name="connsiteY640" fmla="*/ 1761597 h 2763207"/>
              <a:gd name="connsiteX641" fmla="*/ 2211652 w 2693988"/>
              <a:gd name="connsiteY641" fmla="*/ 1742017 h 2763207"/>
              <a:gd name="connsiteX642" fmla="*/ 2152915 w 2693988"/>
              <a:gd name="connsiteY642" fmla="*/ 1732228 h 2763207"/>
              <a:gd name="connsiteX643" fmla="*/ 2143125 w 2693988"/>
              <a:gd name="connsiteY643" fmla="*/ 1732228 h 2763207"/>
              <a:gd name="connsiteX644" fmla="*/ 2182284 w 2693988"/>
              <a:gd name="connsiteY644" fmla="*/ 1722438 h 2763207"/>
              <a:gd name="connsiteX645" fmla="*/ 2308569 w 2693988"/>
              <a:gd name="connsiteY645" fmla="*/ 1720602 h 2763207"/>
              <a:gd name="connsiteX646" fmla="*/ 2369772 w 2693988"/>
              <a:gd name="connsiteY646" fmla="*/ 1762125 h 2763207"/>
              <a:gd name="connsiteX647" fmla="*/ 2369772 w 2693988"/>
              <a:gd name="connsiteY647" fmla="*/ 1801495 h 2763207"/>
              <a:gd name="connsiteX648" fmla="*/ 2330206 w 2693988"/>
              <a:gd name="connsiteY648" fmla="*/ 1791653 h 2763207"/>
              <a:gd name="connsiteX649" fmla="*/ 2270858 w 2693988"/>
              <a:gd name="connsiteY649" fmla="*/ 1781810 h 2763207"/>
              <a:gd name="connsiteX650" fmla="*/ 2280749 w 2693988"/>
              <a:gd name="connsiteY650" fmla="*/ 1762125 h 2763207"/>
              <a:gd name="connsiteX651" fmla="*/ 2251075 w 2693988"/>
              <a:gd name="connsiteY651" fmla="*/ 1722755 h 2763207"/>
              <a:gd name="connsiteX652" fmla="*/ 2280749 w 2693988"/>
              <a:gd name="connsiteY652" fmla="*/ 1722755 h 2763207"/>
              <a:gd name="connsiteX653" fmla="*/ 2308569 w 2693988"/>
              <a:gd name="connsiteY653" fmla="*/ 1720602 h 2763207"/>
              <a:gd name="connsiteX654" fmla="*/ 2054225 w 2693988"/>
              <a:gd name="connsiteY654" fmla="*/ 1712913 h 2763207"/>
              <a:gd name="connsiteX655" fmla="*/ 2143125 w 2693988"/>
              <a:gd name="connsiteY655" fmla="*/ 1761861 h 2763207"/>
              <a:gd name="connsiteX656" fmla="*/ 2133247 w 2693988"/>
              <a:gd name="connsiteY656" fmla="*/ 1771651 h 2763207"/>
              <a:gd name="connsiteX657" fmla="*/ 2054225 w 2693988"/>
              <a:gd name="connsiteY657" fmla="*/ 1722703 h 2763207"/>
              <a:gd name="connsiteX658" fmla="*/ 2054225 w 2693988"/>
              <a:gd name="connsiteY658" fmla="*/ 1712913 h 2763207"/>
              <a:gd name="connsiteX659" fmla="*/ 569546 w 2693988"/>
              <a:gd name="connsiteY659" fmla="*/ 1712913 h 2763207"/>
              <a:gd name="connsiteX660" fmla="*/ 647700 w 2693988"/>
              <a:gd name="connsiteY660" fmla="*/ 1731963 h 2763207"/>
              <a:gd name="connsiteX661" fmla="*/ 628161 w 2693988"/>
              <a:gd name="connsiteY661" fmla="*/ 1741488 h 2763207"/>
              <a:gd name="connsiteX662" fmla="*/ 550007 w 2693988"/>
              <a:gd name="connsiteY662" fmla="*/ 1741488 h 2763207"/>
              <a:gd name="connsiteX663" fmla="*/ 520700 w 2693988"/>
              <a:gd name="connsiteY663" fmla="*/ 1731963 h 2763207"/>
              <a:gd name="connsiteX664" fmla="*/ 569546 w 2693988"/>
              <a:gd name="connsiteY664" fmla="*/ 1712913 h 2763207"/>
              <a:gd name="connsiteX665" fmla="*/ 457810 w 2693988"/>
              <a:gd name="connsiteY665" fmla="*/ 1702253 h 2763207"/>
              <a:gd name="connsiteX666" fmla="*/ 520701 w 2693988"/>
              <a:gd name="connsiteY666" fmla="*/ 1712232 h 2763207"/>
              <a:gd name="connsiteX667" fmla="*/ 500970 w 2693988"/>
              <a:gd name="connsiteY667" fmla="*/ 1742168 h 2763207"/>
              <a:gd name="connsiteX668" fmla="*/ 441779 w 2693988"/>
              <a:gd name="connsiteY668" fmla="*/ 1762125 h 2763207"/>
              <a:gd name="connsiteX669" fmla="*/ 392453 w 2693988"/>
              <a:gd name="connsiteY669" fmla="*/ 1752146 h 2763207"/>
              <a:gd name="connsiteX670" fmla="*/ 402318 w 2693988"/>
              <a:gd name="connsiteY670" fmla="*/ 1722211 h 2763207"/>
              <a:gd name="connsiteX671" fmla="*/ 457810 w 2693988"/>
              <a:gd name="connsiteY671" fmla="*/ 1702253 h 2763207"/>
              <a:gd name="connsiteX672" fmla="*/ 2137066 w 2693988"/>
              <a:gd name="connsiteY672" fmla="*/ 1678186 h 2763207"/>
              <a:gd name="connsiteX673" fmla="*/ 2182813 w 2693988"/>
              <a:gd name="connsiteY673" fmla="*/ 1702991 h 2763207"/>
              <a:gd name="connsiteX674" fmla="*/ 2143248 w 2693988"/>
              <a:gd name="connsiteY674" fmla="*/ 1702991 h 2763207"/>
              <a:gd name="connsiteX675" fmla="*/ 2083899 w 2693988"/>
              <a:gd name="connsiteY675" fmla="*/ 1702991 h 2763207"/>
              <a:gd name="connsiteX676" fmla="*/ 2054225 w 2693988"/>
              <a:gd name="connsiteY676" fmla="*/ 1702991 h 2763207"/>
              <a:gd name="connsiteX677" fmla="*/ 2083899 w 2693988"/>
              <a:gd name="connsiteY677" fmla="*/ 1683147 h 2763207"/>
              <a:gd name="connsiteX678" fmla="*/ 2137066 w 2693988"/>
              <a:gd name="connsiteY678" fmla="*/ 1678186 h 2763207"/>
              <a:gd name="connsiteX679" fmla="*/ 2231904 w 2693988"/>
              <a:gd name="connsiteY679" fmla="*/ 1654175 h 2763207"/>
              <a:gd name="connsiteX680" fmla="*/ 2261211 w 2693988"/>
              <a:gd name="connsiteY680" fmla="*/ 1663965 h 2763207"/>
              <a:gd name="connsiteX681" fmla="*/ 2300288 w 2693988"/>
              <a:gd name="connsiteY681" fmla="*/ 1703123 h 2763207"/>
              <a:gd name="connsiteX682" fmla="*/ 2231904 w 2693988"/>
              <a:gd name="connsiteY682" fmla="*/ 1712913 h 2763207"/>
              <a:gd name="connsiteX683" fmla="*/ 2202596 w 2693988"/>
              <a:gd name="connsiteY683" fmla="*/ 1703123 h 2763207"/>
              <a:gd name="connsiteX684" fmla="*/ 2173288 w 2693988"/>
              <a:gd name="connsiteY684" fmla="*/ 1673754 h 2763207"/>
              <a:gd name="connsiteX685" fmla="*/ 2192827 w 2693988"/>
              <a:gd name="connsiteY685" fmla="*/ 1663965 h 2763207"/>
              <a:gd name="connsiteX686" fmla="*/ 2231904 w 2693988"/>
              <a:gd name="connsiteY686" fmla="*/ 1654175 h 2763207"/>
              <a:gd name="connsiteX687" fmla="*/ 539299 w 2693988"/>
              <a:gd name="connsiteY687" fmla="*/ 1650604 h 2763207"/>
              <a:gd name="connsiteX688" fmla="*/ 559753 w 2693988"/>
              <a:gd name="connsiteY688" fmla="*/ 1653117 h 2763207"/>
              <a:gd name="connsiteX689" fmla="*/ 628651 w 2693988"/>
              <a:gd name="connsiteY689" fmla="*/ 1683280 h 2763207"/>
              <a:gd name="connsiteX690" fmla="*/ 628651 w 2693988"/>
              <a:gd name="connsiteY690" fmla="*/ 1703388 h 2763207"/>
              <a:gd name="connsiteX691" fmla="*/ 540068 w 2693988"/>
              <a:gd name="connsiteY691" fmla="*/ 1703388 h 2763207"/>
              <a:gd name="connsiteX692" fmla="*/ 490855 w 2693988"/>
              <a:gd name="connsiteY692" fmla="*/ 1693334 h 2763207"/>
              <a:gd name="connsiteX693" fmla="*/ 490855 w 2693988"/>
              <a:gd name="connsiteY693" fmla="*/ 1673225 h 2763207"/>
              <a:gd name="connsiteX694" fmla="*/ 539299 w 2693988"/>
              <a:gd name="connsiteY694" fmla="*/ 1650604 h 2763207"/>
              <a:gd name="connsiteX695" fmla="*/ 2142672 w 2693988"/>
              <a:gd name="connsiteY695" fmla="*/ 1624013 h 2763207"/>
              <a:gd name="connsiteX696" fmla="*/ 2201863 w 2693988"/>
              <a:gd name="connsiteY696" fmla="*/ 1643698 h 2763207"/>
              <a:gd name="connsiteX697" fmla="*/ 2162402 w 2693988"/>
              <a:gd name="connsiteY697" fmla="*/ 1673226 h 2763207"/>
              <a:gd name="connsiteX698" fmla="*/ 2063750 w 2693988"/>
              <a:gd name="connsiteY698" fmla="*/ 1673226 h 2763207"/>
              <a:gd name="connsiteX699" fmla="*/ 2142672 w 2693988"/>
              <a:gd name="connsiteY699" fmla="*/ 1624013 h 2763207"/>
              <a:gd name="connsiteX700" fmla="*/ 106998 w 2693988"/>
              <a:gd name="connsiteY700" fmla="*/ 1604963 h 2763207"/>
              <a:gd name="connsiteX701" fmla="*/ 156210 w 2693988"/>
              <a:gd name="connsiteY701" fmla="*/ 1634378 h 2763207"/>
              <a:gd name="connsiteX702" fmla="*/ 166053 w 2693988"/>
              <a:gd name="connsiteY702" fmla="*/ 1703015 h 2763207"/>
              <a:gd name="connsiteX703" fmla="*/ 185738 w 2693988"/>
              <a:gd name="connsiteY703" fmla="*/ 1722625 h 2763207"/>
              <a:gd name="connsiteX704" fmla="*/ 156210 w 2693988"/>
              <a:gd name="connsiteY704" fmla="*/ 1761846 h 2763207"/>
              <a:gd name="connsiteX705" fmla="*/ 87313 w 2693988"/>
              <a:gd name="connsiteY705" fmla="*/ 1703015 h 2763207"/>
              <a:gd name="connsiteX706" fmla="*/ 97155 w 2693988"/>
              <a:gd name="connsiteY706" fmla="*/ 1673599 h 2763207"/>
              <a:gd name="connsiteX707" fmla="*/ 106998 w 2693988"/>
              <a:gd name="connsiteY707" fmla="*/ 1604963 h 2763207"/>
              <a:gd name="connsiteX708" fmla="*/ 579330 w 2693988"/>
              <a:gd name="connsiteY708" fmla="*/ 1593850 h 2763207"/>
              <a:gd name="connsiteX709" fmla="*/ 589178 w 2693988"/>
              <a:gd name="connsiteY709" fmla="*/ 1603687 h 2763207"/>
              <a:gd name="connsiteX710" fmla="*/ 559634 w 2693988"/>
              <a:gd name="connsiteY710" fmla="*/ 1623360 h 2763207"/>
              <a:gd name="connsiteX711" fmla="*/ 382373 w 2693988"/>
              <a:gd name="connsiteY711" fmla="*/ 1672545 h 2763207"/>
              <a:gd name="connsiteX712" fmla="*/ 293742 w 2693988"/>
              <a:gd name="connsiteY712" fmla="*/ 1879118 h 2763207"/>
              <a:gd name="connsiteX713" fmla="*/ 283894 w 2693988"/>
              <a:gd name="connsiteY713" fmla="*/ 1967650 h 2763207"/>
              <a:gd name="connsiteX714" fmla="*/ 293742 w 2693988"/>
              <a:gd name="connsiteY714" fmla="*/ 1977487 h 2763207"/>
              <a:gd name="connsiteX715" fmla="*/ 411916 w 2693988"/>
              <a:gd name="connsiteY715" fmla="*/ 2016834 h 2763207"/>
              <a:gd name="connsiteX716" fmla="*/ 589178 w 2693988"/>
              <a:gd name="connsiteY716" fmla="*/ 2006997 h 2763207"/>
              <a:gd name="connsiteX717" fmla="*/ 746744 w 2693988"/>
              <a:gd name="connsiteY717" fmla="*/ 1869281 h 2763207"/>
              <a:gd name="connsiteX718" fmla="*/ 756592 w 2693988"/>
              <a:gd name="connsiteY718" fmla="*/ 1869281 h 2763207"/>
              <a:gd name="connsiteX719" fmla="*/ 766440 w 2693988"/>
              <a:gd name="connsiteY719" fmla="*/ 1888955 h 2763207"/>
              <a:gd name="connsiteX720" fmla="*/ 589178 w 2693988"/>
              <a:gd name="connsiteY720" fmla="*/ 2066018 h 2763207"/>
              <a:gd name="connsiteX721" fmla="*/ 539939 w 2693988"/>
              <a:gd name="connsiteY721" fmla="*/ 2095529 h 2763207"/>
              <a:gd name="connsiteX722" fmla="*/ 392220 w 2693988"/>
              <a:gd name="connsiteY722" fmla="*/ 2115202 h 2763207"/>
              <a:gd name="connsiteX723" fmla="*/ 382373 w 2693988"/>
              <a:gd name="connsiteY723" fmla="*/ 2115202 h 2763207"/>
              <a:gd name="connsiteX724" fmla="*/ 224806 w 2693988"/>
              <a:gd name="connsiteY724" fmla="*/ 2006997 h 2763207"/>
              <a:gd name="connsiteX725" fmla="*/ 195263 w 2693988"/>
              <a:gd name="connsiteY725" fmla="*/ 1829934 h 2763207"/>
              <a:gd name="connsiteX726" fmla="*/ 274046 w 2693988"/>
              <a:gd name="connsiteY726" fmla="*/ 1692218 h 2763207"/>
              <a:gd name="connsiteX727" fmla="*/ 313437 w 2693988"/>
              <a:gd name="connsiteY727" fmla="*/ 1662708 h 2763207"/>
              <a:gd name="connsiteX728" fmla="*/ 579330 w 2693988"/>
              <a:gd name="connsiteY728" fmla="*/ 1593850 h 2763207"/>
              <a:gd name="connsiteX729" fmla="*/ 88265 w 2693988"/>
              <a:gd name="connsiteY729" fmla="*/ 1593850 h 2763207"/>
              <a:gd name="connsiteX730" fmla="*/ 98108 w 2693988"/>
              <a:gd name="connsiteY730" fmla="*/ 1593850 h 2763207"/>
              <a:gd name="connsiteX731" fmla="*/ 98108 w 2693988"/>
              <a:gd name="connsiteY731" fmla="*/ 1623377 h 2763207"/>
              <a:gd name="connsiteX732" fmla="*/ 68580 w 2693988"/>
              <a:gd name="connsiteY732" fmla="*/ 1702117 h 2763207"/>
              <a:gd name="connsiteX733" fmla="*/ 68580 w 2693988"/>
              <a:gd name="connsiteY733" fmla="*/ 1711960 h 2763207"/>
              <a:gd name="connsiteX734" fmla="*/ 157163 w 2693988"/>
              <a:gd name="connsiteY734" fmla="*/ 1780857 h 2763207"/>
              <a:gd name="connsiteX735" fmla="*/ 157163 w 2693988"/>
              <a:gd name="connsiteY735" fmla="*/ 1790700 h 2763207"/>
              <a:gd name="connsiteX736" fmla="*/ 68580 w 2693988"/>
              <a:gd name="connsiteY736" fmla="*/ 1721802 h 2763207"/>
              <a:gd name="connsiteX737" fmla="*/ 58738 w 2693988"/>
              <a:gd name="connsiteY737" fmla="*/ 1711960 h 2763207"/>
              <a:gd name="connsiteX738" fmla="*/ 78423 w 2693988"/>
              <a:gd name="connsiteY738" fmla="*/ 1652905 h 2763207"/>
              <a:gd name="connsiteX739" fmla="*/ 88265 w 2693988"/>
              <a:gd name="connsiteY739" fmla="*/ 1593850 h 2763207"/>
              <a:gd name="connsiteX740" fmla="*/ 579438 w 2693988"/>
              <a:gd name="connsiteY740" fmla="*/ 1574800 h 2763207"/>
              <a:gd name="connsiteX741" fmla="*/ 569610 w 2693988"/>
              <a:gd name="connsiteY741" fmla="*/ 1584642 h 2763207"/>
              <a:gd name="connsiteX742" fmla="*/ 343581 w 2693988"/>
              <a:gd name="connsiteY742" fmla="*/ 1643697 h 2763207"/>
              <a:gd name="connsiteX743" fmla="*/ 196170 w 2693988"/>
              <a:gd name="connsiteY743" fmla="*/ 1771650 h 2763207"/>
              <a:gd name="connsiteX744" fmla="*/ 215825 w 2693988"/>
              <a:gd name="connsiteY744" fmla="*/ 1958657 h 2763207"/>
              <a:gd name="connsiteX745" fmla="*/ 205997 w 2693988"/>
              <a:gd name="connsiteY745" fmla="*/ 2017712 h 2763207"/>
              <a:gd name="connsiteX746" fmla="*/ 245307 w 2693988"/>
              <a:gd name="connsiteY746" fmla="*/ 2037397 h 2763207"/>
              <a:gd name="connsiteX747" fmla="*/ 402545 w 2693988"/>
              <a:gd name="connsiteY747" fmla="*/ 2135822 h 2763207"/>
              <a:gd name="connsiteX748" fmla="*/ 608920 w 2693988"/>
              <a:gd name="connsiteY748" fmla="*/ 2066925 h 2763207"/>
              <a:gd name="connsiteX749" fmla="*/ 775985 w 2693988"/>
              <a:gd name="connsiteY749" fmla="*/ 1899602 h 2763207"/>
              <a:gd name="connsiteX750" fmla="*/ 785813 w 2693988"/>
              <a:gd name="connsiteY750" fmla="*/ 1899602 h 2763207"/>
              <a:gd name="connsiteX751" fmla="*/ 785813 w 2693988"/>
              <a:gd name="connsiteY751" fmla="*/ 1909445 h 2763207"/>
              <a:gd name="connsiteX752" fmla="*/ 618747 w 2693988"/>
              <a:gd name="connsiteY752" fmla="*/ 2076767 h 2763207"/>
              <a:gd name="connsiteX753" fmla="*/ 520473 w 2693988"/>
              <a:gd name="connsiteY753" fmla="*/ 2145665 h 2763207"/>
              <a:gd name="connsiteX754" fmla="*/ 422200 w 2693988"/>
              <a:gd name="connsiteY754" fmla="*/ 2155507 h 2763207"/>
              <a:gd name="connsiteX755" fmla="*/ 353408 w 2693988"/>
              <a:gd name="connsiteY755" fmla="*/ 2125980 h 2763207"/>
              <a:gd name="connsiteX756" fmla="*/ 215825 w 2693988"/>
              <a:gd name="connsiteY756" fmla="*/ 2037397 h 2763207"/>
              <a:gd name="connsiteX757" fmla="*/ 186343 w 2693988"/>
              <a:gd name="connsiteY757" fmla="*/ 2027555 h 2763207"/>
              <a:gd name="connsiteX758" fmla="*/ 186343 w 2693988"/>
              <a:gd name="connsiteY758" fmla="*/ 1899602 h 2763207"/>
              <a:gd name="connsiteX759" fmla="*/ 166688 w 2693988"/>
              <a:gd name="connsiteY759" fmla="*/ 1850390 h 2763207"/>
              <a:gd name="connsiteX760" fmla="*/ 255134 w 2693988"/>
              <a:gd name="connsiteY760" fmla="*/ 1673225 h 2763207"/>
              <a:gd name="connsiteX761" fmla="*/ 451682 w 2693988"/>
              <a:gd name="connsiteY761" fmla="*/ 1604327 h 2763207"/>
              <a:gd name="connsiteX762" fmla="*/ 579438 w 2693988"/>
              <a:gd name="connsiteY762" fmla="*/ 1574800 h 2763207"/>
              <a:gd name="connsiteX763" fmla="*/ 568964 w 2693988"/>
              <a:gd name="connsiteY763" fmla="*/ 1546420 h 2763207"/>
              <a:gd name="connsiteX764" fmla="*/ 569913 w 2693988"/>
              <a:gd name="connsiteY764" fmla="*/ 1555433 h 2763207"/>
              <a:gd name="connsiteX765" fmla="*/ 550228 w 2693988"/>
              <a:gd name="connsiteY765" fmla="*/ 1555433 h 2763207"/>
              <a:gd name="connsiteX766" fmla="*/ 560070 w 2693988"/>
              <a:gd name="connsiteY766" fmla="*/ 1554203 h 2763207"/>
              <a:gd name="connsiteX767" fmla="*/ 568877 w 2693988"/>
              <a:gd name="connsiteY767" fmla="*/ 1545590 h 2763207"/>
              <a:gd name="connsiteX768" fmla="*/ 569913 w 2693988"/>
              <a:gd name="connsiteY768" fmla="*/ 1545590 h 2763207"/>
              <a:gd name="connsiteX769" fmla="*/ 568964 w 2693988"/>
              <a:gd name="connsiteY769" fmla="*/ 1546420 h 2763207"/>
              <a:gd name="connsiteX770" fmla="*/ 2123347 w 2693988"/>
              <a:gd name="connsiteY770" fmla="*/ 1544638 h 2763207"/>
              <a:gd name="connsiteX771" fmla="*/ 2339767 w 2693988"/>
              <a:gd name="connsiteY771" fmla="*/ 1603659 h 2763207"/>
              <a:gd name="connsiteX772" fmla="*/ 2477489 w 2693988"/>
              <a:gd name="connsiteY772" fmla="*/ 1672517 h 2763207"/>
              <a:gd name="connsiteX773" fmla="*/ 2507001 w 2693988"/>
              <a:gd name="connsiteY773" fmla="*/ 1957785 h 2763207"/>
              <a:gd name="connsiteX774" fmla="*/ 2398791 w 2693988"/>
              <a:gd name="connsiteY774" fmla="*/ 2046317 h 2763207"/>
              <a:gd name="connsiteX775" fmla="*/ 2270906 w 2693988"/>
              <a:gd name="connsiteY775" fmla="*/ 2085664 h 2763207"/>
              <a:gd name="connsiteX776" fmla="*/ 2113509 w 2693988"/>
              <a:gd name="connsiteY776" fmla="*/ 2006969 h 2763207"/>
              <a:gd name="connsiteX777" fmla="*/ 1946275 w 2693988"/>
              <a:gd name="connsiteY777" fmla="*/ 1859417 h 2763207"/>
              <a:gd name="connsiteX778" fmla="*/ 1946275 w 2693988"/>
              <a:gd name="connsiteY778" fmla="*/ 1849580 h 2763207"/>
              <a:gd name="connsiteX779" fmla="*/ 1975787 w 2693988"/>
              <a:gd name="connsiteY779" fmla="*/ 1859417 h 2763207"/>
              <a:gd name="connsiteX780" fmla="*/ 2123347 w 2693988"/>
              <a:gd name="connsiteY780" fmla="*/ 1977459 h 2763207"/>
              <a:gd name="connsiteX781" fmla="*/ 2270906 w 2693988"/>
              <a:gd name="connsiteY781" fmla="*/ 1997132 h 2763207"/>
              <a:gd name="connsiteX782" fmla="*/ 2418465 w 2693988"/>
              <a:gd name="connsiteY782" fmla="*/ 1918438 h 2763207"/>
              <a:gd name="connsiteX783" fmla="*/ 2438140 w 2693988"/>
              <a:gd name="connsiteY783" fmla="*/ 1918438 h 2763207"/>
              <a:gd name="connsiteX784" fmla="*/ 2428303 w 2693988"/>
              <a:gd name="connsiteY784" fmla="*/ 1849580 h 2763207"/>
              <a:gd name="connsiteX785" fmla="*/ 2408628 w 2693988"/>
              <a:gd name="connsiteY785" fmla="*/ 1741375 h 2763207"/>
              <a:gd name="connsiteX786" fmla="*/ 2329930 w 2693988"/>
              <a:gd name="connsiteY786" fmla="*/ 1643006 h 2763207"/>
              <a:gd name="connsiteX787" fmla="*/ 2280743 w 2693988"/>
              <a:gd name="connsiteY787" fmla="*/ 1623333 h 2763207"/>
              <a:gd name="connsiteX788" fmla="*/ 2211882 w 2693988"/>
              <a:gd name="connsiteY788" fmla="*/ 1603659 h 2763207"/>
              <a:gd name="connsiteX789" fmla="*/ 2192208 w 2693988"/>
              <a:gd name="connsiteY789" fmla="*/ 1603659 h 2763207"/>
              <a:gd name="connsiteX790" fmla="*/ 2143021 w 2693988"/>
              <a:gd name="connsiteY790" fmla="*/ 1583985 h 2763207"/>
              <a:gd name="connsiteX791" fmla="*/ 2103672 w 2693988"/>
              <a:gd name="connsiteY791" fmla="*/ 1574148 h 2763207"/>
              <a:gd name="connsiteX792" fmla="*/ 2123347 w 2693988"/>
              <a:gd name="connsiteY792" fmla="*/ 1544638 h 2763207"/>
              <a:gd name="connsiteX793" fmla="*/ 2585086 w 2693988"/>
              <a:gd name="connsiteY793" fmla="*/ 1535113 h 2763207"/>
              <a:gd name="connsiteX794" fmla="*/ 2604771 w 2693988"/>
              <a:gd name="connsiteY794" fmla="*/ 1584502 h 2763207"/>
              <a:gd name="connsiteX795" fmla="*/ 2614613 w 2693988"/>
              <a:gd name="connsiteY795" fmla="*/ 1633891 h 2763207"/>
              <a:gd name="connsiteX796" fmla="*/ 2565401 w 2693988"/>
              <a:gd name="connsiteY796" fmla="*/ 1693157 h 2763207"/>
              <a:gd name="connsiteX797" fmla="*/ 2535873 w 2693988"/>
              <a:gd name="connsiteY797" fmla="*/ 1712913 h 2763207"/>
              <a:gd name="connsiteX798" fmla="*/ 2516188 w 2693988"/>
              <a:gd name="connsiteY798" fmla="*/ 1673402 h 2763207"/>
              <a:gd name="connsiteX799" fmla="*/ 2545716 w 2693988"/>
              <a:gd name="connsiteY799" fmla="*/ 1624013 h 2763207"/>
              <a:gd name="connsiteX800" fmla="*/ 2545716 w 2693988"/>
              <a:gd name="connsiteY800" fmla="*/ 1564746 h 2763207"/>
              <a:gd name="connsiteX801" fmla="*/ 2585086 w 2693988"/>
              <a:gd name="connsiteY801" fmla="*/ 1535113 h 2763207"/>
              <a:gd name="connsiteX802" fmla="*/ 2123870 w 2693988"/>
              <a:gd name="connsiteY802" fmla="*/ 1525588 h 2763207"/>
              <a:gd name="connsiteX803" fmla="*/ 2389341 w 2693988"/>
              <a:gd name="connsiteY803" fmla="*/ 1594449 h 2763207"/>
              <a:gd name="connsiteX804" fmla="*/ 2497496 w 2693988"/>
              <a:gd name="connsiteY804" fmla="*/ 1663310 h 2763207"/>
              <a:gd name="connsiteX805" fmla="*/ 2536825 w 2693988"/>
              <a:gd name="connsiteY805" fmla="*/ 1751846 h 2763207"/>
              <a:gd name="connsiteX806" fmla="*/ 2536825 w 2693988"/>
              <a:gd name="connsiteY806" fmla="*/ 1968266 h 2763207"/>
              <a:gd name="connsiteX807" fmla="*/ 2526993 w 2693988"/>
              <a:gd name="connsiteY807" fmla="*/ 1978103 h 2763207"/>
              <a:gd name="connsiteX808" fmla="*/ 2409006 w 2693988"/>
              <a:gd name="connsiteY808" fmla="*/ 2066639 h 2763207"/>
              <a:gd name="connsiteX809" fmla="*/ 2320516 w 2693988"/>
              <a:gd name="connsiteY809" fmla="*/ 2115825 h 2763207"/>
              <a:gd name="connsiteX810" fmla="*/ 2143535 w 2693988"/>
              <a:gd name="connsiteY810" fmla="*/ 2076476 h 2763207"/>
              <a:gd name="connsiteX811" fmla="*/ 1937058 w 2693988"/>
              <a:gd name="connsiteY811" fmla="*/ 1879730 h 2763207"/>
              <a:gd name="connsiteX812" fmla="*/ 1937058 w 2693988"/>
              <a:gd name="connsiteY812" fmla="*/ 1869893 h 2763207"/>
              <a:gd name="connsiteX813" fmla="*/ 2133703 w 2693988"/>
              <a:gd name="connsiteY813" fmla="*/ 2046964 h 2763207"/>
              <a:gd name="connsiteX814" fmla="*/ 2359845 w 2693988"/>
              <a:gd name="connsiteY814" fmla="*/ 2086314 h 2763207"/>
              <a:gd name="connsiteX815" fmla="*/ 2418838 w 2693988"/>
              <a:gd name="connsiteY815" fmla="*/ 2037127 h 2763207"/>
              <a:gd name="connsiteX816" fmla="*/ 2517161 w 2693988"/>
              <a:gd name="connsiteY816" fmla="*/ 1968266 h 2763207"/>
              <a:gd name="connsiteX817" fmla="*/ 2526993 w 2693988"/>
              <a:gd name="connsiteY817" fmla="*/ 1958429 h 2763207"/>
              <a:gd name="connsiteX818" fmla="*/ 2517161 w 2693988"/>
              <a:gd name="connsiteY818" fmla="*/ 1712496 h 2763207"/>
              <a:gd name="connsiteX819" fmla="*/ 2477832 w 2693988"/>
              <a:gd name="connsiteY819" fmla="*/ 1663310 h 2763207"/>
              <a:gd name="connsiteX820" fmla="*/ 2359845 w 2693988"/>
              <a:gd name="connsiteY820" fmla="*/ 1594449 h 2763207"/>
              <a:gd name="connsiteX821" fmla="*/ 2123870 w 2693988"/>
              <a:gd name="connsiteY821" fmla="*/ 1535425 h 2763207"/>
              <a:gd name="connsiteX822" fmla="*/ 2123870 w 2693988"/>
              <a:gd name="connsiteY822" fmla="*/ 1525588 h 2763207"/>
              <a:gd name="connsiteX823" fmla="*/ 2605405 w 2693988"/>
              <a:gd name="connsiteY823" fmla="*/ 1506538 h 2763207"/>
              <a:gd name="connsiteX824" fmla="*/ 2625090 w 2693988"/>
              <a:gd name="connsiteY824" fmla="*/ 1545696 h 2763207"/>
              <a:gd name="connsiteX825" fmla="*/ 2644775 w 2693988"/>
              <a:gd name="connsiteY825" fmla="*/ 1643592 h 2763207"/>
              <a:gd name="connsiteX826" fmla="*/ 2566035 w 2693988"/>
              <a:gd name="connsiteY826" fmla="*/ 1731698 h 2763207"/>
              <a:gd name="connsiteX827" fmla="*/ 2546350 w 2693988"/>
              <a:gd name="connsiteY827" fmla="*/ 1741488 h 2763207"/>
              <a:gd name="connsiteX828" fmla="*/ 2546350 w 2693988"/>
              <a:gd name="connsiteY828" fmla="*/ 1721909 h 2763207"/>
              <a:gd name="connsiteX829" fmla="*/ 2615248 w 2693988"/>
              <a:gd name="connsiteY829" fmla="*/ 1653382 h 2763207"/>
              <a:gd name="connsiteX830" fmla="*/ 2634933 w 2693988"/>
              <a:gd name="connsiteY830" fmla="*/ 1643592 h 2763207"/>
              <a:gd name="connsiteX831" fmla="*/ 2615248 w 2693988"/>
              <a:gd name="connsiteY831" fmla="*/ 1604434 h 2763207"/>
              <a:gd name="connsiteX832" fmla="*/ 2595563 w 2693988"/>
              <a:gd name="connsiteY832" fmla="*/ 1516327 h 2763207"/>
              <a:gd name="connsiteX833" fmla="*/ 2605405 w 2693988"/>
              <a:gd name="connsiteY833" fmla="*/ 1506538 h 2763207"/>
              <a:gd name="connsiteX834" fmla="*/ 421746 w 2693988"/>
              <a:gd name="connsiteY834" fmla="*/ 1457325 h 2763207"/>
              <a:gd name="connsiteX835" fmla="*/ 441325 w 2693988"/>
              <a:gd name="connsiteY835" fmla="*/ 1467048 h 2763207"/>
              <a:gd name="connsiteX836" fmla="*/ 392377 w 2693988"/>
              <a:gd name="connsiteY836" fmla="*/ 1525389 h 2763207"/>
              <a:gd name="connsiteX837" fmla="*/ 323850 w 2693988"/>
              <a:gd name="connsiteY837" fmla="*/ 1505942 h 2763207"/>
              <a:gd name="connsiteX838" fmla="*/ 363008 w 2693988"/>
              <a:gd name="connsiteY838" fmla="*/ 1467048 h 2763207"/>
              <a:gd name="connsiteX839" fmla="*/ 421746 w 2693988"/>
              <a:gd name="connsiteY839" fmla="*/ 1457325 h 2763207"/>
              <a:gd name="connsiteX840" fmla="*/ 539750 w 2693988"/>
              <a:gd name="connsiteY840" fmla="*/ 1427163 h 2763207"/>
              <a:gd name="connsiteX841" fmla="*/ 539750 w 2693988"/>
              <a:gd name="connsiteY841" fmla="*/ 1437085 h 2763207"/>
              <a:gd name="connsiteX842" fmla="*/ 480695 w 2693988"/>
              <a:gd name="connsiteY842" fmla="*/ 1506538 h 2763207"/>
              <a:gd name="connsiteX843" fmla="*/ 441325 w 2693988"/>
              <a:gd name="connsiteY843" fmla="*/ 1496616 h 2763207"/>
              <a:gd name="connsiteX844" fmla="*/ 451167 w 2693988"/>
              <a:gd name="connsiteY844" fmla="*/ 1476772 h 2763207"/>
              <a:gd name="connsiteX845" fmla="*/ 539750 w 2693988"/>
              <a:gd name="connsiteY845" fmla="*/ 1427163 h 2763207"/>
              <a:gd name="connsiteX846" fmla="*/ 295746 w 2693988"/>
              <a:gd name="connsiteY846" fmla="*/ 1425046 h 2763207"/>
              <a:gd name="connsiteX847" fmla="*/ 304687 w 2693988"/>
              <a:gd name="connsiteY847" fmla="*/ 1427516 h 2763207"/>
              <a:gd name="connsiteX848" fmla="*/ 354013 w 2693988"/>
              <a:gd name="connsiteY848" fmla="*/ 1457149 h 2763207"/>
              <a:gd name="connsiteX849" fmla="*/ 314552 w 2693988"/>
              <a:gd name="connsiteY849" fmla="*/ 1496660 h 2763207"/>
              <a:gd name="connsiteX850" fmla="*/ 245495 w 2693988"/>
              <a:gd name="connsiteY850" fmla="*/ 1486782 h 2763207"/>
              <a:gd name="connsiteX851" fmla="*/ 225765 w 2693988"/>
              <a:gd name="connsiteY851" fmla="*/ 1457149 h 2763207"/>
              <a:gd name="connsiteX852" fmla="*/ 265226 w 2693988"/>
              <a:gd name="connsiteY852" fmla="*/ 1447271 h 2763207"/>
              <a:gd name="connsiteX853" fmla="*/ 295746 w 2693988"/>
              <a:gd name="connsiteY853" fmla="*/ 1425046 h 2763207"/>
              <a:gd name="connsiteX854" fmla="*/ 454544 w 2693988"/>
              <a:gd name="connsiteY854" fmla="*/ 1402970 h 2763207"/>
              <a:gd name="connsiteX855" fmla="*/ 461963 w 2693988"/>
              <a:gd name="connsiteY855" fmla="*/ 1407054 h 2763207"/>
              <a:gd name="connsiteX856" fmla="*/ 363049 w 2693988"/>
              <a:gd name="connsiteY856" fmla="*/ 1457325 h 2763207"/>
              <a:gd name="connsiteX857" fmla="*/ 333375 w 2693988"/>
              <a:gd name="connsiteY857" fmla="*/ 1427162 h 2763207"/>
              <a:gd name="connsiteX858" fmla="*/ 372940 w 2693988"/>
              <a:gd name="connsiteY858" fmla="*/ 1427162 h 2763207"/>
              <a:gd name="connsiteX859" fmla="*/ 432289 w 2693988"/>
              <a:gd name="connsiteY859" fmla="*/ 1417108 h 2763207"/>
              <a:gd name="connsiteX860" fmla="*/ 454544 w 2693988"/>
              <a:gd name="connsiteY860" fmla="*/ 1402970 h 2763207"/>
              <a:gd name="connsiteX861" fmla="*/ 2270858 w 2693988"/>
              <a:gd name="connsiteY861" fmla="*/ 1387475 h 2763207"/>
              <a:gd name="connsiteX862" fmla="*/ 2340098 w 2693988"/>
              <a:gd name="connsiteY862" fmla="*/ 1407054 h 2763207"/>
              <a:gd name="connsiteX863" fmla="*/ 2359880 w 2693988"/>
              <a:gd name="connsiteY863" fmla="*/ 1436423 h 2763207"/>
              <a:gd name="connsiteX864" fmla="*/ 2310424 w 2693988"/>
              <a:gd name="connsiteY864" fmla="*/ 1446213 h 2763207"/>
              <a:gd name="connsiteX865" fmla="*/ 2300532 w 2693988"/>
              <a:gd name="connsiteY865" fmla="*/ 1446213 h 2763207"/>
              <a:gd name="connsiteX866" fmla="*/ 2251075 w 2693988"/>
              <a:gd name="connsiteY866" fmla="*/ 1397265 h 2763207"/>
              <a:gd name="connsiteX867" fmla="*/ 2270858 w 2693988"/>
              <a:gd name="connsiteY867" fmla="*/ 1387475 h 2763207"/>
              <a:gd name="connsiteX868" fmla="*/ 539750 w 2693988"/>
              <a:gd name="connsiteY868" fmla="*/ 1387475 h 2763207"/>
              <a:gd name="connsiteX869" fmla="*/ 539750 w 2693988"/>
              <a:gd name="connsiteY869" fmla="*/ 1397397 h 2763207"/>
              <a:gd name="connsiteX870" fmla="*/ 480695 w 2693988"/>
              <a:gd name="connsiteY870" fmla="*/ 1456928 h 2763207"/>
              <a:gd name="connsiteX871" fmla="*/ 441325 w 2693988"/>
              <a:gd name="connsiteY871" fmla="*/ 1447006 h 2763207"/>
              <a:gd name="connsiteX872" fmla="*/ 461010 w 2693988"/>
              <a:gd name="connsiteY872" fmla="*/ 1427162 h 2763207"/>
              <a:gd name="connsiteX873" fmla="*/ 500380 w 2693988"/>
              <a:gd name="connsiteY873" fmla="*/ 1417240 h 2763207"/>
              <a:gd name="connsiteX874" fmla="*/ 539750 w 2693988"/>
              <a:gd name="connsiteY874" fmla="*/ 1387475 h 2763207"/>
              <a:gd name="connsiteX875" fmla="*/ 2379174 w 2693988"/>
              <a:gd name="connsiteY875" fmla="*/ 1358900 h 2763207"/>
              <a:gd name="connsiteX876" fmla="*/ 2468197 w 2693988"/>
              <a:gd name="connsiteY876" fmla="*/ 1368652 h 2763207"/>
              <a:gd name="connsiteX877" fmla="*/ 2468197 w 2693988"/>
              <a:gd name="connsiteY877" fmla="*/ 1388155 h 2763207"/>
              <a:gd name="connsiteX878" fmla="*/ 2428631 w 2693988"/>
              <a:gd name="connsiteY878" fmla="*/ 1427163 h 2763207"/>
              <a:gd name="connsiteX879" fmla="*/ 2349500 w 2693988"/>
              <a:gd name="connsiteY879" fmla="*/ 1397907 h 2763207"/>
              <a:gd name="connsiteX880" fmla="*/ 2379174 w 2693988"/>
              <a:gd name="connsiteY880" fmla="*/ 1358900 h 2763207"/>
              <a:gd name="connsiteX881" fmla="*/ 2143125 w 2693988"/>
              <a:gd name="connsiteY881" fmla="*/ 1358900 h 2763207"/>
              <a:gd name="connsiteX882" fmla="*/ 2182380 w 2693988"/>
              <a:gd name="connsiteY882" fmla="*/ 1388004 h 2763207"/>
              <a:gd name="connsiteX883" fmla="*/ 2241262 w 2693988"/>
              <a:gd name="connsiteY883" fmla="*/ 1417109 h 2763207"/>
              <a:gd name="connsiteX884" fmla="*/ 2251075 w 2693988"/>
              <a:gd name="connsiteY884" fmla="*/ 1436511 h 2763207"/>
              <a:gd name="connsiteX885" fmla="*/ 2211821 w 2693988"/>
              <a:gd name="connsiteY885" fmla="*/ 1436511 h 2763207"/>
              <a:gd name="connsiteX886" fmla="*/ 2143125 w 2693988"/>
              <a:gd name="connsiteY886" fmla="*/ 1368601 h 2763207"/>
              <a:gd name="connsiteX887" fmla="*/ 2143125 w 2693988"/>
              <a:gd name="connsiteY887" fmla="*/ 1358900 h 2763207"/>
              <a:gd name="connsiteX888" fmla="*/ 357259 w 2693988"/>
              <a:gd name="connsiteY888" fmla="*/ 1351530 h 2763207"/>
              <a:gd name="connsiteX889" fmla="*/ 412751 w 2693988"/>
              <a:gd name="connsiteY889" fmla="*/ 1367745 h 2763207"/>
              <a:gd name="connsiteX890" fmla="*/ 333829 w 2693988"/>
              <a:gd name="connsiteY890" fmla="*/ 1387702 h 2763207"/>
              <a:gd name="connsiteX891" fmla="*/ 383155 w 2693988"/>
              <a:gd name="connsiteY891" fmla="*/ 1397681 h 2763207"/>
              <a:gd name="connsiteX892" fmla="*/ 412751 w 2693988"/>
              <a:gd name="connsiteY892" fmla="*/ 1387702 h 2763207"/>
              <a:gd name="connsiteX893" fmla="*/ 294368 w 2693988"/>
              <a:gd name="connsiteY893" fmla="*/ 1407659 h 2763207"/>
              <a:gd name="connsiteX894" fmla="*/ 274638 w 2693988"/>
              <a:gd name="connsiteY894" fmla="*/ 1387702 h 2763207"/>
              <a:gd name="connsiteX895" fmla="*/ 294368 w 2693988"/>
              <a:gd name="connsiteY895" fmla="*/ 1357766 h 2763207"/>
              <a:gd name="connsiteX896" fmla="*/ 357259 w 2693988"/>
              <a:gd name="connsiteY896" fmla="*/ 1351530 h 2763207"/>
              <a:gd name="connsiteX897" fmla="*/ 459318 w 2693988"/>
              <a:gd name="connsiteY897" fmla="*/ 1349801 h 2763207"/>
              <a:gd name="connsiteX898" fmla="*/ 529907 w 2693988"/>
              <a:gd name="connsiteY898" fmla="*/ 1358220 h 2763207"/>
              <a:gd name="connsiteX899" fmla="*/ 539750 w 2693988"/>
              <a:gd name="connsiteY899" fmla="*/ 1378177 h 2763207"/>
              <a:gd name="connsiteX900" fmla="*/ 451167 w 2693988"/>
              <a:gd name="connsiteY900" fmla="*/ 1388156 h 2763207"/>
              <a:gd name="connsiteX901" fmla="*/ 441325 w 2693988"/>
              <a:gd name="connsiteY901" fmla="*/ 1358220 h 2763207"/>
              <a:gd name="connsiteX902" fmla="*/ 459318 w 2693988"/>
              <a:gd name="connsiteY902" fmla="*/ 1349801 h 2763207"/>
              <a:gd name="connsiteX903" fmla="*/ 2241890 w 2693988"/>
              <a:gd name="connsiteY903" fmla="*/ 1338263 h 2763207"/>
              <a:gd name="connsiteX904" fmla="*/ 2320812 w 2693988"/>
              <a:gd name="connsiteY904" fmla="*/ 1348105 h 2763207"/>
              <a:gd name="connsiteX905" fmla="*/ 2370138 w 2693988"/>
              <a:gd name="connsiteY905" fmla="*/ 1338263 h 2763207"/>
              <a:gd name="connsiteX906" fmla="*/ 2360273 w 2693988"/>
              <a:gd name="connsiteY906" fmla="*/ 1367791 h 2763207"/>
              <a:gd name="connsiteX907" fmla="*/ 2310947 w 2693988"/>
              <a:gd name="connsiteY907" fmla="*/ 1377633 h 2763207"/>
              <a:gd name="connsiteX908" fmla="*/ 2232025 w 2693988"/>
              <a:gd name="connsiteY908" fmla="*/ 1348105 h 2763207"/>
              <a:gd name="connsiteX909" fmla="*/ 2241890 w 2693988"/>
              <a:gd name="connsiteY909" fmla="*/ 1338263 h 2763207"/>
              <a:gd name="connsiteX910" fmla="*/ 243781 w 2693988"/>
              <a:gd name="connsiteY910" fmla="*/ 1336156 h 2763207"/>
              <a:gd name="connsiteX911" fmla="*/ 284163 w 2693988"/>
              <a:gd name="connsiteY911" fmla="*/ 1348521 h 2763207"/>
              <a:gd name="connsiteX912" fmla="*/ 264584 w 2693988"/>
              <a:gd name="connsiteY912" fmla="*/ 1397978 h 2763207"/>
              <a:gd name="connsiteX913" fmla="*/ 274373 w 2693988"/>
              <a:gd name="connsiteY913" fmla="*/ 1417760 h 2763207"/>
              <a:gd name="connsiteX914" fmla="*/ 196057 w 2693988"/>
              <a:gd name="connsiteY914" fmla="*/ 1437543 h 2763207"/>
              <a:gd name="connsiteX915" fmla="*/ 166688 w 2693988"/>
              <a:gd name="connsiteY915" fmla="*/ 1388086 h 2763207"/>
              <a:gd name="connsiteX916" fmla="*/ 196057 w 2693988"/>
              <a:gd name="connsiteY916" fmla="*/ 1338629 h 2763207"/>
              <a:gd name="connsiteX917" fmla="*/ 243781 w 2693988"/>
              <a:gd name="connsiteY917" fmla="*/ 1336156 h 2763207"/>
              <a:gd name="connsiteX918" fmla="*/ 2143125 w 2693988"/>
              <a:gd name="connsiteY918" fmla="*/ 1328738 h 2763207"/>
              <a:gd name="connsiteX919" fmla="*/ 2231231 w 2693988"/>
              <a:gd name="connsiteY919" fmla="*/ 1367745 h 2763207"/>
              <a:gd name="connsiteX920" fmla="*/ 2260600 w 2693988"/>
              <a:gd name="connsiteY920" fmla="*/ 1377497 h 2763207"/>
              <a:gd name="connsiteX921" fmla="*/ 2182284 w 2693988"/>
              <a:gd name="connsiteY921" fmla="*/ 1367745 h 2763207"/>
              <a:gd name="connsiteX922" fmla="*/ 2143125 w 2693988"/>
              <a:gd name="connsiteY922" fmla="*/ 1338490 h 2763207"/>
              <a:gd name="connsiteX923" fmla="*/ 2143125 w 2693988"/>
              <a:gd name="connsiteY923" fmla="*/ 1328738 h 2763207"/>
              <a:gd name="connsiteX924" fmla="*/ 393065 w 2693988"/>
              <a:gd name="connsiteY924" fmla="*/ 1298575 h 2763207"/>
              <a:gd name="connsiteX925" fmla="*/ 452120 w 2693988"/>
              <a:gd name="connsiteY925" fmla="*/ 1328103 h 2763207"/>
              <a:gd name="connsiteX926" fmla="*/ 452120 w 2693988"/>
              <a:gd name="connsiteY926" fmla="*/ 1337945 h 2763207"/>
              <a:gd name="connsiteX927" fmla="*/ 393065 w 2693988"/>
              <a:gd name="connsiteY927" fmla="*/ 1328103 h 2763207"/>
              <a:gd name="connsiteX928" fmla="*/ 373380 w 2693988"/>
              <a:gd name="connsiteY928" fmla="*/ 1328103 h 2763207"/>
              <a:gd name="connsiteX929" fmla="*/ 324167 w 2693988"/>
              <a:gd name="connsiteY929" fmla="*/ 1337945 h 2763207"/>
              <a:gd name="connsiteX930" fmla="*/ 324167 w 2693988"/>
              <a:gd name="connsiteY930" fmla="*/ 1318260 h 2763207"/>
              <a:gd name="connsiteX931" fmla="*/ 393065 w 2693988"/>
              <a:gd name="connsiteY931" fmla="*/ 1298575 h 2763207"/>
              <a:gd name="connsiteX932" fmla="*/ 2202007 w 2693988"/>
              <a:gd name="connsiteY932" fmla="*/ 1289050 h 2763207"/>
              <a:gd name="connsiteX933" fmla="*/ 2251075 w 2693988"/>
              <a:gd name="connsiteY933" fmla="*/ 1308735 h 2763207"/>
              <a:gd name="connsiteX934" fmla="*/ 2231448 w 2693988"/>
              <a:gd name="connsiteY934" fmla="*/ 1328420 h 2763207"/>
              <a:gd name="connsiteX935" fmla="*/ 2143125 w 2693988"/>
              <a:gd name="connsiteY935" fmla="*/ 1318578 h 2763207"/>
              <a:gd name="connsiteX936" fmla="*/ 2143125 w 2693988"/>
              <a:gd name="connsiteY936" fmla="*/ 1308735 h 2763207"/>
              <a:gd name="connsiteX937" fmla="*/ 2202007 w 2693988"/>
              <a:gd name="connsiteY937" fmla="*/ 1289050 h 2763207"/>
              <a:gd name="connsiteX938" fmla="*/ 441613 w 2693988"/>
              <a:gd name="connsiteY938" fmla="*/ 1289050 h 2763207"/>
              <a:gd name="connsiteX939" fmla="*/ 539750 w 2693988"/>
              <a:gd name="connsiteY939" fmla="*/ 1337998 h 2763207"/>
              <a:gd name="connsiteX940" fmla="*/ 539750 w 2693988"/>
              <a:gd name="connsiteY940" fmla="*/ 1347788 h 2763207"/>
              <a:gd name="connsiteX941" fmla="*/ 480868 w 2693988"/>
              <a:gd name="connsiteY941" fmla="*/ 1318419 h 2763207"/>
              <a:gd name="connsiteX942" fmla="*/ 451427 w 2693988"/>
              <a:gd name="connsiteY942" fmla="*/ 1318419 h 2763207"/>
              <a:gd name="connsiteX943" fmla="*/ 431800 w 2693988"/>
              <a:gd name="connsiteY943" fmla="*/ 1298840 h 2763207"/>
              <a:gd name="connsiteX944" fmla="*/ 441613 w 2693988"/>
              <a:gd name="connsiteY944" fmla="*/ 1289050 h 2763207"/>
              <a:gd name="connsiteX945" fmla="*/ 2340098 w 2693988"/>
              <a:gd name="connsiteY945" fmla="*/ 1270000 h 2763207"/>
              <a:gd name="connsiteX946" fmla="*/ 2398713 w 2693988"/>
              <a:gd name="connsiteY946" fmla="*/ 1289504 h 2763207"/>
              <a:gd name="connsiteX947" fmla="*/ 2388944 w 2693988"/>
              <a:gd name="connsiteY947" fmla="*/ 1318759 h 2763207"/>
              <a:gd name="connsiteX948" fmla="*/ 2291252 w 2693988"/>
              <a:gd name="connsiteY948" fmla="*/ 1328511 h 2763207"/>
              <a:gd name="connsiteX949" fmla="*/ 2271713 w 2693988"/>
              <a:gd name="connsiteY949" fmla="*/ 1318759 h 2763207"/>
              <a:gd name="connsiteX950" fmla="*/ 2349867 w 2693988"/>
              <a:gd name="connsiteY950" fmla="*/ 1318759 h 2763207"/>
              <a:gd name="connsiteX951" fmla="*/ 2359636 w 2693988"/>
              <a:gd name="connsiteY951" fmla="*/ 1309007 h 2763207"/>
              <a:gd name="connsiteX952" fmla="*/ 2349867 w 2693988"/>
              <a:gd name="connsiteY952" fmla="*/ 1289504 h 2763207"/>
              <a:gd name="connsiteX953" fmla="*/ 2291252 w 2693988"/>
              <a:gd name="connsiteY953" fmla="*/ 1289504 h 2763207"/>
              <a:gd name="connsiteX954" fmla="*/ 2340098 w 2693988"/>
              <a:gd name="connsiteY954" fmla="*/ 1270000 h 2763207"/>
              <a:gd name="connsiteX955" fmla="*/ 278179 w 2693988"/>
              <a:gd name="connsiteY955" fmla="*/ 1256771 h 2763207"/>
              <a:gd name="connsiteX956" fmla="*/ 303823 w 2693988"/>
              <a:gd name="connsiteY956" fmla="*/ 1269118 h 2763207"/>
              <a:gd name="connsiteX957" fmla="*/ 342900 w 2693988"/>
              <a:gd name="connsiteY957" fmla="*/ 1288874 h 2763207"/>
              <a:gd name="connsiteX958" fmla="*/ 313592 w 2693988"/>
              <a:gd name="connsiteY958" fmla="*/ 1308630 h 2763207"/>
              <a:gd name="connsiteX959" fmla="*/ 303823 w 2693988"/>
              <a:gd name="connsiteY959" fmla="*/ 1338263 h 2763207"/>
              <a:gd name="connsiteX960" fmla="*/ 254977 w 2693988"/>
              <a:gd name="connsiteY960" fmla="*/ 1318507 h 2763207"/>
              <a:gd name="connsiteX961" fmla="*/ 215900 w 2693988"/>
              <a:gd name="connsiteY961" fmla="*/ 1318507 h 2763207"/>
              <a:gd name="connsiteX962" fmla="*/ 245207 w 2693988"/>
              <a:gd name="connsiteY962" fmla="*/ 1259241 h 2763207"/>
              <a:gd name="connsiteX963" fmla="*/ 278179 w 2693988"/>
              <a:gd name="connsiteY963" fmla="*/ 1256771 h 2763207"/>
              <a:gd name="connsiteX964" fmla="*/ 2480775 w 2693988"/>
              <a:gd name="connsiteY964" fmla="*/ 1247279 h 2763207"/>
              <a:gd name="connsiteX965" fmla="*/ 2496650 w 2693988"/>
              <a:gd name="connsiteY965" fmla="*/ 1259682 h 2763207"/>
              <a:gd name="connsiteX966" fmla="*/ 2516188 w 2693988"/>
              <a:gd name="connsiteY966" fmla="*/ 1309291 h 2763207"/>
              <a:gd name="connsiteX967" fmla="*/ 2486881 w 2693988"/>
              <a:gd name="connsiteY967" fmla="*/ 1358901 h 2763207"/>
              <a:gd name="connsiteX968" fmla="*/ 2389188 w 2693988"/>
              <a:gd name="connsiteY968" fmla="*/ 1339057 h 2763207"/>
              <a:gd name="connsiteX969" fmla="*/ 2408727 w 2693988"/>
              <a:gd name="connsiteY969" fmla="*/ 1299369 h 2763207"/>
              <a:gd name="connsiteX970" fmla="*/ 2398957 w 2693988"/>
              <a:gd name="connsiteY970" fmla="*/ 1269604 h 2763207"/>
              <a:gd name="connsiteX971" fmla="*/ 2457573 w 2693988"/>
              <a:gd name="connsiteY971" fmla="*/ 1249760 h 2763207"/>
              <a:gd name="connsiteX972" fmla="*/ 2480775 w 2693988"/>
              <a:gd name="connsiteY972" fmla="*/ 1247279 h 2763207"/>
              <a:gd name="connsiteX973" fmla="*/ 490537 w 2693988"/>
              <a:gd name="connsiteY973" fmla="*/ 1239838 h 2763207"/>
              <a:gd name="connsiteX974" fmla="*/ 519906 w 2693988"/>
              <a:gd name="connsiteY974" fmla="*/ 1269603 h 2763207"/>
              <a:gd name="connsiteX975" fmla="*/ 539485 w 2693988"/>
              <a:gd name="connsiteY975" fmla="*/ 1319213 h 2763207"/>
              <a:gd name="connsiteX976" fmla="*/ 451379 w 2693988"/>
              <a:gd name="connsiteY976" fmla="*/ 1269603 h 2763207"/>
              <a:gd name="connsiteX977" fmla="*/ 441589 w 2693988"/>
              <a:gd name="connsiteY977" fmla="*/ 1249760 h 2763207"/>
              <a:gd name="connsiteX978" fmla="*/ 490537 w 2693988"/>
              <a:gd name="connsiteY978" fmla="*/ 1239838 h 2763207"/>
              <a:gd name="connsiteX979" fmla="*/ 2323386 w 2693988"/>
              <a:gd name="connsiteY979" fmla="*/ 1230540 h 2763207"/>
              <a:gd name="connsiteX980" fmla="*/ 2360296 w 2693988"/>
              <a:gd name="connsiteY980" fmla="*/ 1250043 h 2763207"/>
              <a:gd name="connsiteX981" fmla="*/ 2350453 w 2693988"/>
              <a:gd name="connsiteY981" fmla="*/ 1259795 h 2763207"/>
              <a:gd name="connsiteX982" fmla="*/ 2320926 w 2693988"/>
              <a:gd name="connsiteY982" fmla="*/ 1259795 h 2763207"/>
              <a:gd name="connsiteX983" fmla="*/ 2281555 w 2693988"/>
              <a:gd name="connsiteY983" fmla="*/ 1250043 h 2763207"/>
              <a:gd name="connsiteX984" fmla="*/ 2222500 w 2693988"/>
              <a:gd name="connsiteY984" fmla="*/ 1279299 h 2763207"/>
              <a:gd name="connsiteX985" fmla="*/ 2271713 w 2693988"/>
              <a:gd name="connsiteY985" fmla="*/ 1240292 h 2763207"/>
              <a:gd name="connsiteX986" fmla="*/ 2323386 w 2693988"/>
              <a:gd name="connsiteY986" fmla="*/ 1230540 h 2763207"/>
              <a:gd name="connsiteX987" fmla="*/ 353219 w 2693988"/>
              <a:gd name="connsiteY987" fmla="*/ 1230313 h 2763207"/>
              <a:gd name="connsiteX988" fmla="*/ 441325 w 2693988"/>
              <a:gd name="connsiteY988" fmla="*/ 1279261 h 2763207"/>
              <a:gd name="connsiteX989" fmla="*/ 411956 w 2693988"/>
              <a:gd name="connsiteY989" fmla="*/ 1289051 h 2763207"/>
              <a:gd name="connsiteX990" fmla="*/ 363008 w 2693988"/>
              <a:gd name="connsiteY990" fmla="*/ 1289051 h 2763207"/>
              <a:gd name="connsiteX991" fmla="*/ 323850 w 2693988"/>
              <a:gd name="connsiteY991" fmla="*/ 1249892 h 2763207"/>
              <a:gd name="connsiteX992" fmla="*/ 353219 w 2693988"/>
              <a:gd name="connsiteY992" fmla="*/ 1230313 h 2763207"/>
              <a:gd name="connsiteX993" fmla="*/ 2216268 w 2693988"/>
              <a:gd name="connsiteY993" fmla="*/ 1230083 h 2763207"/>
              <a:gd name="connsiteX994" fmla="*/ 2251075 w 2693988"/>
              <a:gd name="connsiteY994" fmla="*/ 1230540 h 2763207"/>
              <a:gd name="connsiteX995" fmla="*/ 2251075 w 2693988"/>
              <a:gd name="connsiteY995" fmla="*/ 1240292 h 2763207"/>
              <a:gd name="connsiteX996" fmla="*/ 2221634 w 2693988"/>
              <a:gd name="connsiteY996" fmla="*/ 1250043 h 2763207"/>
              <a:gd name="connsiteX997" fmla="*/ 2152939 w 2693988"/>
              <a:gd name="connsiteY997" fmla="*/ 1289051 h 2763207"/>
              <a:gd name="connsiteX998" fmla="*/ 2143125 w 2693988"/>
              <a:gd name="connsiteY998" fmla="*/ 1289051 h 2763207"/>
              <a:gd name="connsiteX999" fmla="*/ 2216268 w 2693988"/>
              <a:gd name="connsiteY999" fmla="*/ 1230083 h 2763207"/>
              <a:gd name="connsiteX1000" fmla="*/ 2388961 w 2693988"/>
              <a:gd name="connsiteY1000" fmla="*/ 1181735 h 2763207"/>
              <a:gd name="connsiteX1001" fmla="*/ 2447472 w 2693988"/>
              <a:gd name="connsiteY1001" fmla="*/ 1201420 h 2763207"/>
              <a:gd name="connsiteX1002" fmla="*/ 2466975 w 2693988"/>
              <a:gd name="connsiteY1002" fmla="*/ 1230947 h 2763207"/>
              <a:gd name="connsiteX1003" fmla="*/ 2408465 w 2693988"/>
              <a:gd name="connsiteY1003" fmla="*/ 1240790 h 2763207"/>
              <a:gd name="connsiteX1004" fmla="*/ 2379209 w 2693988"/>
              <a:gd name="connsiteY1004" fmla="*/ 1260475 h 2763207"/>
              <a:gd name="connsiteX1005" fmla="*/ 2330450 w 2693988"/>
              <a:gd name="connsiteY1005" fmla="*/ 1221105 h 2763207"/>
              <a:gd name="connsiteX1006" fmla="*/ 2388961 w 2693988"/>
              <a:gd name="connsiteY1006" fmla="*/ 1181735 h 2763207"/>
              <a:gd name="connsiteX1007" fmla="*/ 2217262 w 2693988"/>
              <a:gd name="connsiteY1007" fmla="*/ 1177727 h 2763207"/>
              <a:gd name="connsiteX1008" fmla="*/ 2232025 w 2693988"/>
              <a:gd name="connsiteY1008" fmla="*/ 1181417 h 2763207"/>
              <a:gd name="connsiteX1009" fmla="*/ 2222183 w 2693988"/>
              <a:gd name="connsiteY1009" fmla="*/ 1220787 h 2763207"/>
              <a:gd name="connsiteX1010" fmla="*/ 2143443 w 2693988"/>
              <a:gd name="connsiteY1010" fmla="*/ 1270000 h 2763207"/>
              <a:gd name="connsiteX1011" fmla="*/ 2133600 w 2693988"/>
              <a:gd name="connsiteY1011" fmla="*/ 1260157 h 2763207"/>
              <a:gd name="connsiteX1012" fmla="*/ 2202498 w 2693988"/>
              <a:gd name="connsiteY1012" fmla="*/ 1181417 h 2763207"/>
              <a:gd name="connsiteX1013" fmla="*/ 2217262 w 2693988"/>
              <a:gd name="connsiteY1013" fmla="*/ 1177727 h 2763207"/>
              <a:gd name="connsiteX1014" fmla="*/ 2290618 w 2693988"/>
              <a:gd name="connsiteY1014" fmla="*/ 1160860 h 2763207"/>
              <a:gd name="connsiteX1015" fmla="*/ 2349500 w 2693988"/>
              <a:gd name="connsiteY1015" fmla="*/ 1180703 h 2763207"/>
              <a:gd name="connsiteX1016" fmla="*/ 2320059 w 2693988"/>
              <a:gd name="connsiteY1016" fmla="*/ 1210469 h 2763207"/>
              <a:gd name="connsiteX1017" fmla="*/ 2270991 w 2693988"/>
              <a:gd name="connsiteY1017" fmla="*/ 1230313 h 2763207"/>
              <a:gd name="connsiteX1018" fmla="*/ 2241550 w 2693988"/>
              <a:gd name="connsiteY1018" fmla="*/ 1210469 h 2763207"/>
              <a:gd name="connsiteX1019" fmla="*/ 2290618 w 2693988"/>
              <a:gd name="connsiteY1019" fmla="*/ 1160860 h 2763207"/>
              <a:gd name="connsiteX1020" fmla="*/ 272895 w 2693988"/>
              <a:gd name="connsiteY1020" fmla="*/ 1137273 h 2763207"/>
              <a:gd name="connsiteX1021" fmla="*/ 402590 w 2693988"/>
              <a:gd name="connsiteY1021" fmla="*/ 1161733 h 2763207"/>
              <a:gd name="connsiteX1022" fmla="*/ 451803 w 2693988"/>
              <a:gd name="connsiteY1022" fmla="*/ 1171575 h 2763207"/>
              <a:gd name="connsiteX1023" fmla="*/ 550228 w 2693988"/>
              <a:gd name="connsiteY1023" fmla="*/ 1191260 h 2763207"/>
              <a:gd name="connsiteX1024" fmla="*/ 540385 w 2693988"/>
              <a:gd name="connsiteY1024" fmla="*/ 1220788 h 2763207"/>
              <a:gd name="connsiteX1025" fmla="*/ 412433 w 2693988"/>
              <a:gd name="connsiteY1025" fmla="*/ 1201103 h 2763207"/>
              <a:gd name="connsiteX1026" fmla="*/ 274637 w 2693988"/>
              <a:gd name="connsiteY1026" fmla="*/ 1201103 h 2763207"/>
              <a:gd name="connsiteX1027" fmla="*/ 117157 w 2693988"/>
              <a:gd name="connsiteY1027" fmla="*/ 1368425 h 2763207"/>
              <a:gd name="connsiteX1028" fmla="*/ 107315 w 2693988"/>
              <a:gd name="connsiteY1028" fmla="*/ 1388110 h 2763207"/>
              <a:gd name="connsiteX1029" fmla="*/ 176212 w 2693988"/>
              <a:gd name="connsiteY1029" fmla="*/ 1476693 h 2763207"/>
              <a:gd name="connsiteX1030" fmla="*/ 215582 w 2693988"/>
              <a:gd name="connsiteY1030" fmla="*/ 1525905 h 2763207"/>
              <a:gd name="connsiteX1031" fmla="*/ 382905 w 2693988"/>
              <a:gd name="connsiteY1031" fmla="*/ 1565275 h 2763207"/>
              <a:gd name="connsiteX1032" fmla="*/ 550228 w 2693988"/>
              <a:gd name="connsiteY1032" fmla="*/ 1516063 h 2763207"/>
              <a:gd name="connsiteX1033" fmla="*/ 567452 w 2693988"/>
              <a:gd name="connsiteY1033" fmla="*/ 1532057 h 2763207"/>
              <a:gd name="connsiteX1034" fmla="*/ 568877 w 2693988"/>
              <a:gd name="connsiteY1034" fmla="*/ 1545590 h 2763207"/>
              <a:gd name="connsiteX1035" fmla="*/ 560070 w 2693988"/>
              <a:gd name="connsiteY1035" fmla="*/ 1545590 h 2763207"/>
              <a:gd name="connsiteX1036" fmla="*/ 550228 w 2693988"/>
              <a:gd name="connsiteY1036" fmla="*/ 1545590 h 2763207"/>
              <a:gd name="connsiteX1037" fmla="*/ 294323 w 2693988"/>
              <a:gd name="connsiteY1037" fmla="*/ 1614488 h 2763207"/>
              <a:gd name="connsiteX1038" fmla="*/ 146685 w 2693988"/>
              <a:gd name="connsiteY1038" fmla="*/ 1584960 h 2763207"/>
              <a:gd name="connsiteX1039" fmla="*/ 58102 w 2693988"/>
              <a:gd name="connsiteY1039" fmla="*/ 1437323 h 2763207"/>
              <a:gd name="connsiteX1040" fmla="*/ 38417 w 2693988"/>
              <a:gd name="connsiteY1040" fmla="*/ 1397953 h 2763207"/>
              <a:gd name="connsiteX1041" fmla="*/ 48260 w 2693988"/>
              <a:gd name="connsiteY1041" fmla="*/ 1368425 h 2763207"/>
              <a:gd name="connsiteX1042" fmla="*/ 97472 w 2693988"/>
              <a:gd name="connsiteY1042" fmla="*/ 1240473 h 2763207"/>
              <a:gd name="connsiteX1043" fmla="*/ 166370 w 2693988"/>
              <a:gd name="connsiteY1043" fmla="*/ 1151890 h 2763207"/>
              <a:gd name="connsiteX1044" fmla="*/ 226809 w 2693988"/>
              <a:gd name="connsiteY1044" fmla="*/ 1138203 h 2763207"/>
              <a:gd name="connsiteX1045" fmla="*/ 272895 w 2693988"/>
              <a:gd name="connsiteY1045" fmla="*/ 1137273 h 2763207"/>
              <a:gd name="connsiteX1046" fmla="*/ 245212 w 2693988"/>
              <a:gd name="connsiteY1046" fmla="*/ 1101725 h 2763207"/>
              <a:gd name="connsiteX1047" fmla="*/ 490424 w 2693988"/>
              <a:gd name="connsiteY1047" fmla="*/ 1151051 h 2763207"/>
              <a:gd name="connsiteX1048" fmla="*/ 549275 w 2693988"/>
              <a:gd name="connsiteY1048" fmla="*/ 1170781 h 2763207"/>
              <a:gd name="connsiteX1049" fmla="*/ 549275 w 2693988"/>
              <a:gd name="connsiteY1049" fmla="*/ 1180646 h 2763207"/>
              <a:gd name="connsiteX1050" fmla="*/ 205978 w 2693988"/>
              <a:gd name="connsiteY1050" fmla="*/ 1121455 h 2763207"/>
              <a:gd name="connsiteX1051" fmla="*/ 166744 w 2693988"/>
              <a:gd name="connsiteY1051" fmla="*/ 1131320 h 2763207"/>
              <a:gd name="connsiteX1052" fmla="*/ 68659 w 2693988"/>
              <a:gd name="connsiteY1052" fmla="*/ 1279298 h 2763207"/>
              <a:gd name="connsiteX1053" fmla="*/ 19617 w 2693988"/>
              <a:gd name="connsiteY1053" fmla="*/ 1387815 h 2763207"/>
              <a:gd name="connsiteX1054" fmla="*/ 58851 w 2693988"/>
              <a:gd name="connsiteY1054" fmla="*/ 1476602 h 2763207"/>
              <a:gd name="connsiteX1055" fmla="*/ 147127 w 2693988"/>
              <a:gd name="connsiteY1055" fmla="*/ 1594984 h 2763207"/>
              <a:gd name="connsiteX1056" fmla="*/ 323680 w 2693988"/>
              <a:gd name="connsiteY1056" fmla="*/ 1624579 h 2763207"/>
              <a:gd name="connsiteX1057" fmla="*/ 460998 w 2693988"/>
              <a:gd name="connsiteY1057" fmla="*/ 1585119 h 2763207"/>
              <a:gd name="connsiteX1058" fmla="*/ 510041 w 2693988"/>
              <a:gd name="connsiteY1058" fmla="*/ 1565388 h 2763207"/>
              <a:gd name="connsiteX1059" fmla="*/ 539466 w 2693988"/>
              <a:gd name="connsiteY1059" fmla="*/ 1565388 h 2763207"/>
              <a:gd name="connsiteX1060" fmla="*/ 480615 w 2693988"/>
              <a:gd name="connsiteY1060" fmla="*/ 1585119 h 2763207"/>
              <a:gd name="connsiteX1061" fmla="*/ 333488 w 2693988"/>
              <a:gd name="connsiteY1061" fmla="*/ 1624579 h 2763207"/>
              <a:gd name="connsiteX1062" fmla="*/ 205978 w 2693988"/>
              <a:gd name="connsiteY1062" fmla="*/ 1644310 h 2763207"/>
              <a:gd name="connsiteX1063" fmla="*/ 58851 w 2693988"/>
              <a:gd name="connsiteY1063" fmla="*/ 1516062 h 2763207"/>
              <a:gd name="connsiteX1064" fmla="*/ 19617 w 2693988"/>
              <a:gd name="connsiteY1064" fmla="*/ 1417411 h 2763207"/>
              <a:gd name="connsiteX1065" fmla="*/ 0 w 2693988"/>
              <a:gd name="connsiteY1065" fmla="*/ 1387815 h 2763207"/>
              <a:gd name="connsiteX1066" fmla="*/ 68659 w 2693988"/>
              <a:gd name="connsiteY1066" fmla="*/ 1239837 h 2763207"/>
              <a:gd name="connsiteX1067" fmla="*/ 98085 w 2693988"/>
              <a:gd name="connsiteY1067" fmla="*/ 1180646 h 2763207"/>
              <a:gd name="connsiteX1068" fmla="*/ 245212 w 2693988"/>
              <a:gd name="connsiteY1068" fmla="*/ 1101725 h 2763207"/>
              <a:gd name="connsiteX1069" fmla="*/ 2418081 w 2693988"/>
              <a:gd name="connsiteY1069" fmla="*/ 1052513 h 2763207"/>
              <a:gd name="connsiteX1070" fmla="*/ 2575561 w 2693988"/>
              <a:gd name="connsiteY1070" fmla="*/ 1151187 h 2763207"/>
              <a:gd name="connsiteX1071" fmla="*/ 2654301 w 2693988"/>
              <a:gd name="connsiteY1071" fmla="*/ 1289331 h 2763207"/>
              <a:gd name="connsiteX1072" fmla="*/ 2624774 w 2693988"/>
              <a:gd name="connsiteY1072" fmla="*/ 1328800 h 2763207"/>
              <a:gd name="connsiteX1073" fmla="*/ 2595246 w 2693988"/>
              <a:gd name="connsiteY1073" fmla="*/ 1437342 h 2763207"/>
              <a:gd name="connsiteX1074" fmla="*/ 2467294 w 2693988"/>
              <a:gd name="connsiteY1074" fmla="*/ 1545883 h 2763207"/>
              <a:gd name="connsiteX1075" fmla="*/ 2201546 w 2693988"/>
              <a:gd name="connsiteY1075" fmla="*/ 1506414 h 2763207"/>
              <a:gd name="connsiteX1076" fmla="*/ 2132648 w 2693988"/>
              <a:gd name="connsiteY1076" fmla="*/ 1486679 h 2763207"/>
              <a:gd name="connsiteX1077" fmla="*/ 2132648 w 2693988"/>
              <a:gd name="connsiteY1077" fmla="*/ 1457077 h 2763207"/>
              <a:gd name="connsiteX1078" fmla="*/ 2181861 w 2693988"/>
              <a:gd name="connsiteY1078" fmla="*/ 1457077 h 2763207"/>
              <a:gd name="connsiteX1079" fmla="*/ 2339341 w 2693988"/>
              <a:gd name="connsiteY1079" fmla="*/ 1496546 h 2763207"/>
              <a:gd name="connsiteX1080" fmla="*/ 2378711 w 2693988"/>
              <a:gd name="connsiteY1080" fmla="*/ 1496546 h 2763207"/>
              <a:gd name="connsiteX1081" fmla="*/ 2467294 w 2693988"/>
              <a:gd name="connsiteY1081" fmla="*/ 1466944 h 2763207"/>
              <a:gd name="connsiteX1082" fmla="*/ 2575561 w 2693988"/>
              <a:gd name="connsiteY1082" fmla="*/ 1309066 h 2763207"/>
              <a:gd name="connsiteX1083" fmla="*/ 2565719 w 2693988"/>
              <a:gd name="connsiteY1083" fmla="*/ 1299198 h 2763207"/>
              <a:gd name="connsiteX1084" fmla="*/ 2467294 w 2693988"/>
              <a:gd name="connsiteY1084" fmla="*/ 1161054 h 2763207"/>
              <a:gd name="connsiteX1085" fmla="*/ 2329498 w 2693988"/>
              <a:gd name="connsiteY1085" fmla="*/ 1101850 h 2763207"/>
              <a:gd name="connsiteX1086" fmla="*/ 2122806 w 2693988"/>
              <a:gd name="connsiteY1086" fmla="*/ 1161054 h 2763207"/>
              <a:gd name="connsiteX1087" fmla="*/ 2112963 w 2693988"/>
              <a:gd name="connsiteY1087" fmla="*/ 1131452 h 2763207"/>
              <a:gd name="connsiteX1088" fmla="*/ 2112963 w 2693988"/>
              <a:gd name="connsiteY1088" fmla="*/ 1121585 h 2763207"/>
              <a:gd name="connsiteX1089" fmla="*/ 2418081 w 2693988"/>
              <a:gd name="connsiteY1089" fmla="*/ 1052513 h 2763207"/>
              <a:gd name="connsiteX1090" fmla="*/ 2396714 w 2693988"/>
              <a:gd name="connsiteY1090" fmla="*/ 1024853 h 2763207"/>
              <a:gd name="connsiteX1091" fmla="*/ 2536508 w 2693988"/>
              <a:gd name="connsiteY1091" fmla="*/ 1063543 h 2763207"/>
              <a:gd name="connsiteX1092" fmla="*/ 2556193 w 2693988"/>
              <a:gd name="connsiteY1092" fmla="*/ 1073369 h 2763207"/>
              <a:gd name="connsiteX1093" fmla="*/ 2664461 w 2693988"/>
              <a:gd name="connsiteY1093" fmla="*/ 1250239 h 2763207"/>
              <a:gd name="connsiteX1094" fmla="*/ 2693988 w 2693988"/>
              <a:gd name="connsiteY1094" fmla="*/ 1299369 h 2763207"/>
              <a:gd name="connsiteX1095" fmla="*/ 2625091 w 2693988"/>
              <a:gd name="connsiteY1095" fmla="*/ 1427108 h 2763207"/>
              <a:gd name="connsiteX1096" fmla="*/ 2575878 w 2693988"/>
              <a:gd name="connsiteY1096" fmla="*/ 1525369 h 2763207"/>
              <a:gd name="connsiteX1097" fmla="*/ 2526666 w 2693988"/>
              <a:gd name="connsiteY1097" fmla="*/ 1564674 h 2763207"/>
              <a:gd name="connsiteX1098" fmla="*/ 2467611 w 2693988"/>
              <a:gd name="connsiteY1098" fmla="*/ 1574500 h 2763207"/>
              <a:gd name="connsiteX1099" fmla="*/ 2418398 w 2693988"/>
              <a:gd name="connsiteY1099" fmla="*/ 1574500 h 2763207"/>
              <a:gd name="connsiteX1100" fmla="*/ 2329816 w 2693988"/>
              <a:gd name="connsiteY1100" fmla="*/ 1554848 h 2763207"/>
              <a:gd name="connsiteX1101" fmla="*/ 2123123 w 2693988"/>
              <a:gd name="connsiteY1101" fmla="*/ 1505717 h 2763207"/>
              <a:gd name="connsiteX1102" fmla="*/ 2142808 w 2693988"/>
              <a:gd name="connsiteY1102" fmla="*/ 1505717 h 2763207"/>
              <a:gd name="connsiteX1103" fmla="*/ 2408556 w 2693988"/>
              <a:gd name="connsiteY1103" fmla="*/ 1564674 h 2763207"/>
              <a:gd name="connsiteX1104" fmla="*/ 2556193 w 2693988"/>
              <a:gd name="connsiteY1104" fmla="*/ 1515543 h 2763207"/>
              <a:gd name="connsiteX1105" fmla="*/ 2615248 w 2693988"/>
              <a:gd name="connsiteY1105" fmla="*/ 1397630 h 2763207"/>
              <a:gd name="connsiteX1106" fmla="*/ 2664461 w 2693988"/>
              <a:gd name="connsiteY1106" fmla="*/ 1299369 h 2763207"/>
              <a:gd name="connsiteX1107" fmla="*/ 2664461 w 2693988"/>
              <a:gd name="connsiteY1107" fmla="*/ 1289543 h 2763207"/>
              <a:gd name="connsiteX1108" fmla="*/ 2575878 w 2693988"/>
              <a:gd name="connsiteY1108" fmla="*/ 1122500 h 2763207"/>
              <a:gd name="connsiteX1109" fmla="*/ 2388871 w 2693988"/>
              <a:gd name="connsiteY1109" fmla="*/ 1043891 h 2763207"/>
              <a:gd name="connsiteX1110" fmla="*/ 2339658 w 2693988"/>
              <a:gd name="connsiteY1110" fmla="*/ 1053717 h 2763207"/>
              <a:gd name="connsiteX1111" fmla="*/ 2113281 w 2693988"/>
              <a:gd name="connsiteY1111" fmla="*/ 1112674 h 2763207"/>
              <a:gd name="connsiteX1112" fmla="*/ 2113281 w 2693988"/>
              <a:gd name="connsiteY1112" fmla="*/ 1102848 h 2763207"/>
              <a:gd name="connsiteX1113" fmla="*/ 2270761 w 2693988"/>
              <a:gd name="connsiteY1113" fmla="*/ 1063543 h 2763207"/>
              <a:gd name="connsiteX1114" fmla="*/ 2349501 w 2693988"/>
              <a:gd name="connsiteY1114" fmla="*/ 1034065 h 2763207"/>
              <a:gd name="connsiteX1115" fmla="*/ 2396714 w 2693988"/>
              <a:gd name="connsiteY1115" fmla="*/ 1024853 h 2763207"/>
              <a:gd name="connsiteX1116" fmla="*/ 510949 w 2693988"/>
              <a:gd name="connsiteY1116" fmla="*/ 1003300 h 2763207"/>
              <a:gd name="connsiteX1117" fmla="*/ 580005 w 2693988"/>
              <a:gd name="connsiteY1117" fmla="*/ 1013354 h 2763207"/>
              <a:gd name="connsiteX1118" fmla="*/ 609601 w 2693988"/>
              <a:gd name="connsiteY1118" fmla="*/ 1003300 h 2763207"/>
              <a:gd name="connsiteX1119" fmla="*/ 570140 w 2693988"/>
              <a:gd name="connsiteY1119" fmla="*/ 1043517 h 2763207"/>
              <a:gd name="connsiteX1120" fmla="*/ 481353 w 2693988"/>
              <a:gd name="connsiteY1120" fmla="*/ 1043517 h 2763207"/>
              <a:gd name="connsiteX1121" fmla="*/ 471488 w 2693988"/>
              <a:gd name="connsiteY1121" fmla="*/ 1023408 h 2763207"/>
              <a:gd name="connsiteX1122" fmla="*/ 510949 w 2693988"/>
              <a:gd name="connsiteY1122" fmla="*/ 1003300 h 2763207"/>
              <a:gd name="connsiteX1123" fmla="*/ 146772 w 2693988"/>
              <a:gd name="connsiteY1123" fmla="*/ 984250 h 2763207"/>
              <a:gd name="connsiteX1124" fmla="*/ 176213 w 2693988"/>
              <a:gd name="connsiteY1124" fmla="*/ 1023471 h 2763207"/>
              <a:gd name="connsiteX1125" fmla="*/ 136958 w 2693988"/>
              <a:gd name="connsiteY1125" fmla="*/ 1101912 h 2763207"/>
              <a:gd name="connsiteX1126" fmla="*/ 146772 w 2693988"/>
              <a:gd name="connsiteY1126" fmla="*/ 1121522 h 2763207"/>
              <a:gd name="connsiteX1127" fmla="*/ 107517 w 2693988"/>
              <a:gd name="connsiteY1127" fmla="*/ 1150938 h 2763207"/>
              <a:gd name="connsiteX1128" fmla="*/ 97704 w 2693988"/>
              <a:gd name="connsiteY1128" fmla="*/ 1141133 h 2763207"/>
              <a:gd name="connsiteX1129" fmla="*/ 68263 w 2693988"/>
              <a:gd name="connsiteY1129" fmla="*/ 1052886 h 2763207"/>
              <a:gd name="connsiteX1130" fmla="*/ 97704 w 2693988"/>
              <a:gd name="connsiteY1130" fmla="*/ 1013665 h 2763207"/>
              <a:gd name="connsiteX1131" fmla="*/ 146772 w 2693988"/>
              <a:gd name="connsiteY1131" fmla="*/ 984250 h 2763207"/>
              <a:gd name="connsiteX1132" fmla="*/ 530802 w 2693988"/>
              <a:gd name="connsiteY1132" fmla="*/ 972344 h 2763207"/>
              <a:gd name="connsiteX1133" fmla="*/ 550429 w 2693988"/>
              <a:gd name="connsiteY1133" fmla="*/ 984250 h 2763207"/>
              <a:gd name="connsiteX1134" fmla="*/ 609311 w 2693988"/>
              <a:gd name="connsiteY1134" fmla="*/ 974725 h 2763207"/>
              <a:gd name="connsiteX1135" fmla="*/ 619125 w 2693988"/>
              <a:gd name="connsiteY1135" fmla="*/ 984250 h 2763207"/>
              <a:gd name="connsiteX1136" fmla="*/ 530802 w 2693988"/>
              <a:gd name="connsiteY1136" fmla="*/ 993775 h 2763207"/>
              <a:gd name="connsiteX1137" fmla="*/ 511175 w 2693988"/>
              <a:gd name="connsiteY1137" fmla="*/ 974725 h 2763207"/>
              <a:gd name="connsiteX1138" fmla="*/ 530802 w 2693988"/>
              <a:gd name="connsiteY1138" fmla="*/ 972344 h 2763207"/>
              <a:gd name="connsiteX1139" fmla="*/ 441447 w 2693988"/>
              <a:gd name="connsiteY1139" fmla="*/ 965200 h 2763207"/>
              <a:gd name="connsiteX1140" fmla="*/ 490294 w 2693988"/>
              <a:gd name="connsiteY1140" fmla="*/ 974990 h 2763207"/>
              <a:gd name="connsiteX1141" fmla="*/ 500063 w 2693988"/>
              <a:gd name="connsiteY1141" fmla="*/ 994569 h 2763207"/>
              <a:gd name="connsiteX1142" fmla="*/ 421909 w 2693988"/>
              <a:gd name="connsiteY1142" fmla="*/ 1014148 h 2763207"/>
              <a:gd name="connsiteX1143" fmla="*/ 373063 w 2693988"/>
              <a:gd name="connsiteY1143" fmla="*/ 974990 h 2763207"/>
              <a:gd name="connsiteX1144" fmla="*/ 441447 w 2693988"/>
              <a:gd name="connsiteY1144" fmla="*/ 965200 h 2763207"/>
              <a:gd name="connsiteX1145" fmla="*/ 2035175 w 2693988"/>
              <a:gd name="connsiteY1145" fmla="*/ 954088 h 2763207"/>
              <a:gd name="connsiteX1146" fmla="*/ 2133601 w 2693988"/>
              <a:gd name="connsiteY1146" fmla="*/ 954088 h 2763207"/>
              <a:gd name="connsiteX1147" fmla="*/ 2182813 w 2693988"/>
              <a:gd name="connsiteY1147" fmla="*/ 973932 h 2763207"/>
              <a:gd name="connsiteX1148" fmla="*/ 2153286 w 2693988"/>
              <a:gd name="connsiteY1148" fmla="*/ 993776 h 2763207"/>
              <a:gd name="connsiteX1149" fmla="*/ 2054860 w 2693988"/>
              <a:gd name="connsiteY1149" fmla="*/ 964010 h 2763207"/>
              <a:gd name="connsiteX1150" fmla="*/ 2035175 w 2693988"/>
              <a:gd name="connsiteY1150" fmla="*/ 954088 h 2763207"/>
              <a:gd name="connsiteX1151" fmla="*/ 138690 w 2693988"/>
              <a:gd name="connsiteY1151" fmla="*/ 947974 h 2763207"/>
              <a:gd name="connsiteX1152" fmla="*/ 146050 w 2693988"/>
              <a:gd name="connsiteY1152" fmla="*/ 954749 h 2763207"/>
              <a:gd name="connsiteX1153" fmla="*/ 116609 w 2693988"/>
              <a:gd name="connsiteY1153" fmla="*/ 984317 h 2763207"/>
              <a:gd name="connsiteX1154" fmla="*/ 47913 w 2693988"/>
              <a:gd name="connsiteY1154" fmla="*/ 1053307 h 2763207"/>
              <a:gd name="connsiteX1155" fmla="*/ 57727 w 2693988"/>
              <a:gd name="connsiteY1155" fmla="*/ 1073018 h 2763207"/>
              <a:gd name="connsiteX1156" fmla="*/ 96982 w 2693988"/>
              <a:gd name="connsiteY1156" fmla="*/ 1161720 h 2763207"/>
              <a:gd name="connsiteX1157" fmla="*/ 87168 w 2693988"/>
              <a:gd name="connsiteY1157" fmla="*/ 1171576 h 2763207"/>
              <a:gd name="connsiteX1158" fmla="*/ 47913 w 2693988"/>
              <a:gd name="connsiteY1158" fmla="*/ 1102586 h 2763207"/>
              <a:gd name="connsiteX1159" fmla="*/ 38100 w 2693988"/>
              <a:gd name="connsiteY1159" fmla="*/ 1053307 h 2763207"/>
              <a:gd name="connsiteX1160" fmla="*/ 116609 w 2693988"/>
              <a:gd name="connsiteY1160" fmla="*/ 964605 h 2763207"/>
              <a:gd name="connsiteX1161" fmla="*/ 138690 w 2693988"/>
              <a:gd name="connsiteY1161" fmla="*/ 947974 h 2763207"/>
              <a:gd name="connsiteX1162" fmla="*/ 432044 w 2693988"/>
              <a:gd name="connsiteY1162" fmla="*/ 915988 h 2763207"/>
              <a:gd name="connsiteX1163" fmla="*/ 461352 w 2693988"/>
              <a:gd name="connsiteY1163" fmla="*/ 935673 h 2763207"/>
              <a:gd name="connsiteX1164" fmla="*/ 539506 w 2693988"/>
              <a:gd name="connsiteY1164" fmla="*/ 935673 h 2763207"/>
              <a:gd name="connsiteX1165" fmla="*/ 549275 w 2693988"/>
              <a:gd name="connsiteY1165" fmla="*/ 955358 h 2763207"/>
              <a:gd name="connsiteX1166" fmla="*/ 480890 w 2693988"/>
              <a:gd name="connsiteY1166" fmla="*/ 965201 h 2763207"/>
              <a:gd name="connsiteX1167" fmla="*/ 422275 w 2693988"/>
              <a:gd name="connsiteY1167" fmla="*/ 925830 h 2763207"/>
              <a:gd name="connsiteX1168" fmla="*/ 432044 w 2693988"/>
              <a:gd name="connsiteY1168" fmla="*/ 915988 h 2763207"/>
              <a:gd name="connsiteX1169" fmla="*/ 2133836 w 2693988"/>
              <a:gd name="connsiteY1169" fmla="*/ 913712 h 2763207"/>
              <a:gd name="connsiteX1170" fmla="*/ 2152650 w 2693988"/>
              <a:gd name="connsiteY1170" fmla="*/ 914797 h 2763207"/>
              <a:gd name="connsiteX1171" fmla="*/ 2123281 w 2693988"/>
              <a:gd name="connsiteY1171" fmla="*/ 944563 h 2763207"/>
              <a:gd name="connsiteX1172" fmla="*/ 2054754 w 2693988"/>
              <a:gd name="connsiteY1172" fmla="*/ 944563 h 2763207"/>
              <a:gd name="connsiteX1173" fmla="*/ 2035175 w 2693988"/>
              <a:gd name="connsiteY1173" fmla="*/ 934641 h 2763207"/>
              <a:gd name="connsiteX1174" fmla="*/ 2093913 w 2693988"/>
              <a:gd name="connsiteY1174" fmla="*/ 934641 h 2763207"/>
              <a:gd name="connsiteX1175" fmla="*/ 2133836 w 2693988"/>
              <a:gd name="connsiteY1175" fmla="*/ 913712 h 2763207"/>
              <a:gd name="connsiteX1176" fmla="*/ 539750 w 2693988"/>
              <a:gd name="connsiteY1176" fmla="*/ 905272 h 2763207"/>
              <a:gd name="connsiteX1177" fmla="*/ 638175 w 2693988"/>
              <a:gd name="connsiteY1177" fmla="*/ 954881 h 2763207"/>
              <a:gd name="connsiteX1178" fmla="*/ 628332 w 2693988"/>
              <a:gd name="connsiteY1178" fmla="*/ 964803 h 2763207"/>
              <a:gd name="connsiteX1179" fmla="*/ 598805 w 2693988"/>
              <a:gd name="connsiteY1179" fmla="*/ 964803 h 2763207"/>
              <a:gd name="connsiteX1180" fmla="*/ 539750 w 2693988"/>
              <a:gd name="connsiteY1180" fmla="*/ 925115 h 2763207"/>
              <a:gd name="connsiteX1181" fmla="*/ 539750 w 2693988"/>
              <a:gd name="connsiteY1181" fmla="*/ 905272 h 2763207"/>
              <a:gd name="connsiteX1182" fmla="*/ 2211999 w 2693988"/>
              <a:gd name="connsiteY1182" fmla="*/ 895350 h 2763207"/>
              <a:gd name="connsiteX1183" fmla="*/ 2271347 w 2693988"/>
              <a:gd name="connsiteY1183" fmla="*/ 905328 h 2763207"/>
              <a:gd name="connsiteX1184" fmla="*/ 2251564 w 2693988"/>
              <a:gd name="connsiteY1184" fmla="*/ 955221 h 2763207"/>
              <a:gd name="connsiteX1185" fmla="*/ 2202107 w 2693988"/>
              <a:gd name="connsiteY1185" fmla="*/ 965200 h 2763207"/>
              <a:gd name="connsiteX1186" fmla="*/ 2152650 w 2693988"/>
              <a:gd name="connsiteY1186" fmla="*/ 945243 h 2763207"/>
              <a:gd name="connsiteX1187" fmla="*/ 2172433 w 2693988"/>
              <a:gd name="connsiteY1187" fmla="*/ 915307 h 2763207"/>
              <a:gd name="connsiteX1188" fmla="*/ 2211999 w 2693988"/>
              <a:gd name="connsiteY1188" fmla="*/ 895350 h 2763207"/>
              <a:gd name="connsiteX1189" fmla="*/ 2507396 w 2693988"/>
              <a:gd name="connsiteY1189" fmla="*/ 885825 h 2763207"/>
              <a:gd name="connsiteX1190" fmla="*/ 2575781 w 2693988"/>
              <a:gd name="connsiteY1190" fmla="*/ 935214 h 2763207"/>
              <a:gd name="connsiteX1191" fmla="*/ 2585550 w 2693988"/>
              <a:gd name="connsiteY1191" fmla="*/ 984603 h 2763207"/>
              <a:gd name="connsiteX1192" fmla="*/ 2575781 w 2693988"/>
              <a:gd name="connsiteY1192" fmla="*/ 1063625 h 2763207"/>
              <a:gd name="connsiteX1193" fmla="*/ 2517165 w 2693988"/>
              <a:gd name="connsiteY1193" fmla="*/ 1033992 h 2763207"/>
              <a:gd name="connsiteX1194" fmla="*/ 2517165 w 2693988"/>
              <a:gd name="connsiteY1194" fmla="*/ 945092 h 2763207"/>
              <a:gd name="connsiteX1195" fmla="*/ 2487857 w 2693988"/>
              <a:gd name="connsiteY1195" fmla="*/ 915458 h 2763207"/>
              <a:gd name="connsiteX1196" fmla="*/ 2507396 w 2693988"/>
              <a:gd name="connsiteY1196" fmla="*/ 885825 h 2763207"/>
              <a:gd name="connsiteX1197" fmla="*/ 327960 w 2693988"/>
              <a:gd name="connsiteY1197" fmla="*/ 883708 h 2763207"/>
              <a:gd name="connsiteX1198" fmla="*/ 334055 w 2693988"/>
              <a:gd name="connsiteY1198" fmla="*/ 896055 h 2763207"/>
              <a:gd name="connsiteX1199" fmla="*/ 402318 w 2693988"/>
              <a:gd name="connsiteY1199" fmla="*/ 896055 h 2763207"/>
              <a:gd name="connsiteX1200" fmla="*/ 412069 w 2693988"/>
              <a:gd name="connsiteY1200" fmla="*/ 915811 h 2763207"/>
              <a:gd name="connsiteX1201" fmla="*/ 421821 w 2693988"/>
              <a:gd name="connsiteY1201" fmla="*/ 955322 h 2763207"/>
              <a:gd name="connsiteX1202" fmla="*/ 334055 w 2693988"/>
              <a:gd name="connsiteY1202" fmla="*/ 935567 h 2763207"/>
              <a:gd name="connsiteX1203" fmla="*/ 314552 w 2693988"/>
              <a:gd name="connsiteY1203" fmla="*/ 886178 h 2763207"/>
              <a:gd name="connsiteX1204" fmla="*/ 327960 w 2693988"/>
              <a:gd name="connsiteY1204" fmla="*/ 883708 h 2763207"/>
              <a:gd name="connsiteX1205" fmla="*/ 2507030 w 2693988"/>
              <a:gd name="connsiteY1205" fmla="*/ 855663 h 2763207"/>
              <a:gd name="connsiteX1206" fmla="*/ 2625726 w 2693988"/>
              <a:gd name="connsiteY1206" fmla="*/ 934624 h 2763207"/>
              <a:gd name="connsiteX1207" fmla="*/ 2615835 w 2693988"/>
              <a:gd name="connsiteY1207" fmla="*/ 974104 h 2763207"/>
              <a:gd name="connsiteX1208" fmla="*/ 2596052 w 2693988"/>
              <a:gd name="connsiteY1208" fmla="*/ 1082676 h 2763207"/>
              <a:gd name="connsiteX1209" fmla="*/ 2576269 w 2693988"/>
              <a:gd name="connsiteY1209" fmla="*/ 1072806 h 2763207"/>
              <a:gd name="connsiteX1210" fmla="*/ 2596052 w 2693988"/>
              <a:gd name="connsiteY1210" fmla="*/ 983975 h 2763207"/>
              <a:gd name="connsiteX1211" fmla="*/ 2605943 w 2693988"/>
              <a:gd name="connsiteY1211" fmla="*/ 944494 h 2763207"/>
              <a:gd name="connsiteX1212" fmla="*/ 2596052 w 2693988"/>
              <a:gd name="connsiteY1212" fmla="*/ 934624 h 2763207"/>
              <a:gd name="connsiteX1213" fmla="*/ 2536704 w 2693988"/>
              <a:gd name="connsiteY1213" fmla="*/ 885273 h 2763207"/>
              <a:gd name="connsiteX1214" fmla="*/ 2507030 w 2693988"/>
              <a:gd name="connsiteY1214" fmla="*/ 875403 h 2763207"/>
              <a:gd name="connsiteX1215" fmla="*/ 2507030 w 2693988"/>
              <a:gd name="connsiteY1215" fmla="*/ 855663 h 2763207"/>
              <a:gd name="connsiteX1216" fmla="*/ 569913 w 2693988"/>
              <a:gd name="connsiteY1216" fmla="*/ 855663 h 2763207"/>
              <a:gd name="connsiteX1217" fmla="*/ 579665 w 2693988"/>
              <a:gd name="connsiteY1217" fmla="*/ 855663 h 2763207"/>
              <a:gd name="connsiteX1218" fmla="*/ 618672 w 2693988"/>
              <a:gd name="connsiteY1218" fmla="*/ 895350 h 2763207"/>
              <a:gd name="connsiteX1219" fmla="*/ 638176 w 2693988"/>
              <a:gd name="connsiteY1219" fmla="*/ 935038 h 2763207"/>
              <a:gd name="connsiteX1220" fmla="*/ 628424 w 2693988"/>
              <a:gd name="connsiteY1220" fmla="*/ 935038 h 2763207"/>
              <a:gd name="connsiteX1221" fmla="*/ 599168 w 2693988"/>
              <a:gd name="connsiteY1221" fmla="*/ 885428 h 2763207"/>
              <a:gd name="connsiteX1222" fmla="*/ 569913 w 2693988"/>
              <a:gd name="connsiteY1222" fmla="*/ 855663 h 2763207"/>
              <a:gd name="connsiteX1223" fmla="*/ 2082205 w 2693988"/>
              <a:gd name="connsiteY1223" fmla="*/ 853622 h 2763207"/>
              <a:gd name="connsiteX1224" fmla="*/ 2103121 w 2693988"/>
              <a:gd name="connsiteY1224" fmla="*/ 866095 h 2763207"/>
              <a:gd name="connsiteX1225" fmla="*/ 2083436 w 2693988"/>
              <a:gd name="connsiteY1225" fmla="*/ 896031 h 2763207"/>
              <a:gd name="connsiteX1226" fmla="*/ 2024381 w 2693988"/>
              <a:gd name="connsiteY1226" fmla="*/ 915988 h 2763207"/>
              <a:gd name="connsiteX1227" fmla="*/ 2014538 w 2693988"/>
              <a:gd name="connsiteY1227" fmla="*/ 906009 h 2763207"/>
              <a:gd name="connsiteX1228" fmla="*/ 2053908 w 2693988"/>
              <a:gd name="connsiteY1228" fmla="*/ 856116 h 2763207"/>
              <a:gd name="connsiteX1229" fmla="*/ 2082205 w 2693988"/>
              <a:gd name="connsiteY1229" fmla="*/ 853622 h 2763207"/>
              <a:gd name="connsiteX1230" fmla="*/ 2222501 w 2693988"/>
              <a:gd name="connsiteY1230" fmla="*/ 846138 h 2763207"/>
              <a:gd name="connsiteX1231" fmla="*/ 2222501 w 2693988"/>
              <a:gd name="connsiteY1231" fmla="*/ 865717 h 2763207"/>
              <a:gd name="connsiteX1232" fmla="*/ 2133204 w 2693988"/>
              <a:gd name="connsiteY1232" fmla="*/ 904876 h 2763207"/>
              <a:gd name="connsiteX1233" fmla="*/ 2103438 w 2693988"/>
              <a:gd name="connsiteY1233" fmla="*/ 895086 h 2763207"/>
              <a:gd name="connsiteX1234" fmla="*/ 2113360 w 2693988"/>
              <a:gd name="connsiteY1234" fmla="*/ 885297 h 2763207"/>
              <a:gd name="connsiteX1235" fmla="*/ 2182814 w 2693988"/>
              <a:gd name="connsiteY1235" fmla="*/ 875507 h 2763207"/>
              <a:gd name="connsiteX1236" fmla="*/ 2222501 w 2693988"/>
              <a:gd name="connsiteY1236" fmla="*/ 846138 h 2763207"/>
              <a:gd name="connsiteX1237" fmla="*/ 432532 w 2693988"/>
              <a:gd name="connsiteY1237" fmla="*/ 836613 h 2763207"/>
              <a:gd name="connsiteX1238" fmla="*/ 510686 w 2693988"/>
              <a:gd name="connsiteY1238" fmla="*/ 876124 h 2763207"/>
              <a:gd name="connsiteX1239" fmla="*/ 530225 w 2693988"/>
              <a:gd name="connsiteY1239" fmla="*/ 895880 h 2763207"/>
              <a:gd name="connsiteX1240" fmla="*/ 471609 w 2693988"/>
              <a:gd name="connsiteY1240" fmla="*/ 866246 h 2763207"/>
              <a:gd name="connsiteX1241" fmla="*/ 452071 w 2693988"/>
              <a:gd name="connsiteY1241" fmla="*/ 876124 h 2763207"/>
              <a:gd name="connsiteX1242" fmla="*/ 500917 w 2693988"/>
              <a:gd name="connsiteY1242" fmla="*/ 905757 h 2763207"/>
              <a:gd name="connsiteX1243" fmla="*/ 510686 w 2693988"/>
              <a:gd name="connsiteY1243" fmla="*/ 915635 h 2763207"/>
              <a:gd name="connsiteX1244" fmla="*/ 422763 w 2693988"/>
              <a:gd name="connsiteY1244" fmla="*/ 895880 h 2763207"/>
              <a:gd name="connsiteX1245" fmla="*/ 403225 w 2693988"/>
              <a:gd name="connsiteY1245" fmla="*/ 856368 h 2763207"/>
              <a:gd name="connsiteX1246" fmla="*/ 432532 w 2693988"/>
              <a:gd name="connsiteY1246" fmla="*/ 836613 h 2763207"/>
              <a:gd name="connsiteX1247" fmla="*/ 2053999 w 2693988"/>
              <a:gd name="connsiteY1247" fmla="*/ 806450 h 2763207"/>
              <a:gd name="connsiteX1248" fmla="*/ 2024744 w 2693988"/>
              <a:gd name="connsiteY1248" fmla="*/ 846137 h 2763207"/>
              <a:gd name="connsiteX1249" fmla="*/ 2005240 w 2693988"/>
              <a:gd name="connsiteY1249" fmla="*/ 885825 h 2763207"/>
              <a:gd name="connsiteX1250" fmla="*/ 2024744 w 2693988"/>
              <a:gd name="connsiteY1250" fmla="*/ 826294 h 2763207"/>
              <a:gd name="connsiteX1251" fmla="*/ 2053999 w 2693988"/>
              <a:gd name="connsiteY1251" fmla="*/ 806450 h 2763207"/>
              <a:gd name="connsiteX1252" fmla="*/ 501386 w 2693988"/>
              <a:gd name="connsiteY1252" fmla="*/ 806450 h 2763207"/>
              <a:gd name="connsiteX1253" fmla="*/ 569913 w 2693988"/>
              <a:gd name="connsiteY1253" fmla="*/ 885472 h 2763207"/>
              <a:gd name="connsiteX1254" fmla="*/ 540544 w 2693988"/>
              <a:gd name="connsiteY1254" fmla="*/ 875594 h 2763207"/>
              <a:gd name="connsiteX1255" fmla="*/ 511175 w 2693988"/>
              <a:gd name="connsiteY1255" fmla="*/ 845961 h 2763207"/>
              <a:gd name="connsiteX1256" fmla="*/ 472017 w 2693988"/>
              <a:gd name="connsiteY1256" fmla="*/ 836083 h 2763207"/>
              <a:gd name="connsiteX1257" fmla="*/ 462227 w 2693988"/>
              <a:gd name="connsiteY1257" fmla="*/ 816328 h 2763207"/>
              <a:gd name="connsiteX1258" fmla="*/ 501386 w 2693988"/>
              <a:gd name="connsiteY1258" fmla="*/ 806450 h 2763207"/>
              <a:gd name="connsiteX1259" fmla="*/ 603846 w 2693988"/>
              <a:gd name="connsiteY1259" fmla="*/ 804343 h 2763207"/>
              <a:gd name="connsiteX1260" fmla="*/ 648494 w 2693988"/>
              <a:gd name="connsiteY1260" fmla="*/ 826599 h 2763207"/>
              <a:gd name="connsiteX1261" fmla="*/ 658416 w 2693988"/>
              <a:gd name="connsiteY1261" fmla="*/ 915621 h 2763207"/>
              <a:gd name="connsiteX1262" fmla="*/ 648494 w 2693988"/>
              <a:gd name="connsiteY1262" fmla="*/ 925513 h 2763207"/>
              <a:gd name="connsiteX1263" fmla="*/ 598885 w 2693988"/>
              <a:gd name="connsiteY1263" fmla="*/ 856273 h 2763207"/>
              <a:gd name="connsiteX1264" fmla="*/ 588963 w 2693988"/>
              <a:gd name="connsiteY1264" fmla="*/ 806816 h 2763207"/>
              <a:gd name="connsiteX1265" fmla="*/ 603846 w 2693988"/>
              <a:gd name="connsiteY1265" fmla="*/ 804343 h 2763207"/>
              <a:gd name="connsiteX1266" fmla="*/ 2330186 w 2693988"/>
              <a:gd name="connsiteY1266" fmla="*/ 796925 h 2763207"/>
              <a:gd name="connsiteX1267" fmla="*/ 2339975 w 2693988"/>
              <a:gd name="connsiteY1267" fmla="*/ 826452 h 2763207"/>
              <a:gd name="connsiteX1268" fmla="*/ 2300817 w 2693988"/>
              <a:gd name="connsiteY1268" fmla="*/ 885507 h 2763207"/>
              <a:gd name="connsiteX1269" fmla="*/ 2222500 w 2693988"/>
              <a:gd name="connsiteY1269" fmla="*/ 885507 h 2763207"/>
              <a:gd name="connsiteX1270" fmla="*/ 2232290 w 2693988"/>
              <a:gd name="connsiteY1270" fmla="*/ 865822 h 2763207"/>
              <a:gd name="connsiteX1271" fmla="*/ 2242079 w 2693988"/>
              <a:gd name="connsiteY1271" fmla="*/ 826452 h 2763207"/>
              <a:gd name="connsiteX1272" fmla="*/ 2330186 w 2693988"/>
              <a:gd name="connsiteY1272" fmla="*/ 796925 h 2763207"/>
              <a:gd name="connsiteX1273" fmla="*/ 2202090 w 2693988"/>
              <a:gd name="connsiteY1273" fmla="*/ 768350 h 2763207"/>
              <a:gd name="connsiteX1274" fmla="*/ 2231686 w 2693988"/>
              <a:gd name="connsiteY1274" fmla="*/ 788035 h 2763207"/>
              <a:gd name="connsiteX1275" fmla="*/ 2192225 w 2693988"/>
              <a:gd name="connsiteY1275" fmla="*/ 847090 h 2763207"/>
              <a:gd name="connsiteX1276" fmla="*/ 2152764 w 2693988"/>
              <a:gd name="connsiteY1276" fmla="*/ 856932 h 2763207"/>
              <a:gd name="connsiteX1277" fmla="*/ 2123169 w 2693988"/>
              <a:gd name="connsiteY1277" fmla="*/ 866775 h 2763207"/>
              <a:gd name="connsiteX1278" fmla="*/ 2123169 w 2693988"/>
              <a:gd name="connsiteY1278" fmla="*/ 856932 h 2763207"/>
              <a:gd name="connsiteX1279" fmla="*/ 2192225 w 2693988"/>
              <a:gd name="connsiteY1279" fmla="*/ 817562 h 2763207"/>
              <a:gd name="connsiteX1280" fmla="*/ 2182360 w 2693988"/>
              <a:gd name="connsiteY1280" fmla="*/ 797877 h 2763207"/>
              <a:gd name="connsiteX1281" fmla="*/ 2113303 w 2693988"/>
              <a:gd name="connsiteY1281" fmla="*/ 847090 h 2763207"/>
              <a:gd name="connsiteX1282" fmla="*/ 2103438 w 2693988"/>
              <a:gd name="connsiteY1282" fmla="*/ 837247 h 2763207"/>
              <a:gd name="connsiteX1283" fmla="*/ 2202090 w 2693988"/>
              <a:gd name="connsiteY1283" fmla="*/ 768350 h 2763207"/>
              <a:gd name="connsiteX1284" fmla="*/ 347362 w 2693988"/>
              <a:gd name="connsiteY1284" fmla="*/ 762631 h 2763207"/>
              <a:gd name="connsiteX1285" fmla="*/ 422276 w 2693988"/>
              <a:gd name="connsiteY1285" fmla="*/ 816611 h 2763207"/>
              <a:gd name="connsiteX1286" fmla="*/ 402545 w 2693988"/>
              <a:gd name="connsiteY1286" fmla="*/ 836296 h 2763207"/>
              <a:gd name="connsiteX1287" fmla="*/ 392680 w 2693988"/>
              <a:gd name="connsiteY1287" fmla="*/ 865823 h 2763207"/>
              <a:gd name="connsiteX1288" fmla="*/ 392680 w 2693988"/>
              <a:gd name="connsiteY1288" fmla="*/ 885508 h 2763207"/>
              <a:gd name="connsiteX1289" fmla="*/ 303893 w 2693988"/>
              <a:gd name="connsiteY1289" fmla="*/ 865823 h 2763207"/>
              <a:gd name="connsiteX1290" fmla="*/ 294028 w 2693988"/>
              <a:gd name="connsiteY1290" fmla="*/ 816611 h 2763207"/>
              <a:gd name="connsiteX1291" fmla="*/ 313758 w 2693988"/>
              <a:gd name="connsiteY1291" fmla="*/ 767398 h 2763207"/>
              <a:gd name="connsiteX1292" fmla="*/ 347362 w 2693988"/>
              <a:gd name="connsiteY1292" fmla="*/ 762631 h 2763207"/>
              <a:gd name="connsiteX1293" fmla="*/ 2025198 w 2693988"/>
              <a:gd name="connsiteY1293" fmla="*/ 757238 h 2763207"/>
              <a:gd name="connsiteX1294" fmla="*/ 2034949 w 2693988"/>
              <a:gd name="connsiteY1294" fmla="*/ 767160 h 2763207"/>
              <a:gd name="connsiteX1295" fmla="*/ 2005694 w 2693988"/>
              <a:gd name="connsiteY1295" fmla="*/ 826691 h 2763207"/>
              <a:gd name="connsiteX1296" fmla="*/ 1995942 w 2693988"/>
              <a:gd name="connsiteY1296" fmla="*/ 876301 h 2763207"/>
              <a:gd name="connsiteX1297" fmla="*/ 1986190 w 2693988"/>
              <a:gd name="connsiteY1297" fmla="*/ 826691 h 2763207"/>
              <a:gd name="connsiteX1298" fmla="*/ 2025198 w 2693988"/>
              <a:gd name="connsiteY1298" fmla="*/ 757238 h 2763207"/>
              <a:gd name="connsiteX1299" fmla="*/ 2143126 w 2693988"/>
              <a:gd name="connsiteY1299" fmla="*/ 747713 h 2763207"/>
              <a:gd name="connsiteX1300" fmla="*/ 2182813 w 2693988"/>
              <a:gd name="connsiteY1300" fmla="*/ 757555 h 2763207"/>
              <a:gd name="connsiteX1301" fmla="*/ 2153047 w 2693988"/>
              <a:gd name="connsiteY1301" fmla="*/ 777240 h 2763207"/>
              <a:gd name="connsiteX1302" fmla="*/ 2093516 w 2693988"/>
              <a:gd name="connsiteY1302" fmla="*/ 816610 h 2763207"/>
              <a:gd name="connsiteX1303" fmla="*/ 2083594 w 2693988"/>
              <a:gd name="connsiteY1303" fmla="*/ 836295 h 2763207"/>
              <a:gd name="connsiteX1304" fmla="*/ 2063750 w 2693988"/>
              <a:gd name="connsiteY1304" fmla="*/ 846138 h 2763207"/>
              <a:gd name="connsiteX1305" fmla="*/ 2063750 w 2693988"/>
              <a:gd name="connsiteY1305" fmla="*/ 816610 h 2763207"/>
              <a:gd name="connsiteX1306" fmla="*/ 2143126 w 2693988"/>
              <a:gd name="connsiteY1306" fmla="*/ 747713 h 2763207"/>
              <a:gd name="connsiteX1307" fmla="*/ 510540 w 2693988"/>
              <a:gd name="connsiteY1307" fmla="*/ 738188 h 2763207"/>
              <a:gd name="connsiteX1308" fmla="*/ 559753 w 2693988"/>
              <a:gd name="connsiteY1308" fmla="*/ 767629 h 2763207"/>
              <a:gd name="connsiteX1309" fmla="*/ 579438 w 2693988"/>
              <a:gd name="connsiteY1309" fmla="*/ 836324 h 2763207"/>
              <a:gd name="connsiteX1310" fmla="*/ 540068 w 2693988"/>
              <a:gd name="connsiteY1310" fmla="*/ 826511 h 2763207"/>
              <a:gd name="connsiteX1311" fmla="*/ 510540 w 2693988"/>
              <a:gd name="connsiteY1311" fmla="*/ 797070 h 2763207"/>
              <a:gd name="connsiteX1312" fmla="*/ 481013 w 2693988"/>
              <a:gd name="connsiteY1312" fmla="*/ 757815 h 2763207"/>
              <a:gd name="connsiteX1313" fmla="*/ 510540 w 2693988"/>
              <a:gd name="connsiteY1313" fmla="*/ 738188 h 2763207"/>
              <a:gd name="connsiteX1314" fmla="*/ 408721 w 2693988"/>
              <a:gd name="connsiteY1314" fmla="*/ 731441 h 2763207"/>
              <a:gd name="connsiteX1315" fmla="*/ 461230 w 2693988"/>
              <a:gd name="connsiteY1315" fmla="*/ 748665 h 2763207"/>
              <a:gd name="connsiteX1316" fmla="*/ 490538 w 2693988"/>
              <a:gd name="connsiteY1316" fmla="*/ 788035 h 2763207"/>
              <a:gd name="connsiteX1317" fmla="*/ 461230 w 2693988"/>
              <a:gd name="connsiteY1317" fmla="*/ 807720 h 2763207"/>
              <a:gd name="connsiteX1318" fmla="*/ 441692 w 2693988"/>
              <a:gd name="connsiteY1318" fmla="*/ 817563 h 2763207"/>
              <a:gd name="connsiteX1319" fmla="*/ 373307 w 2693988"/>
              <a:gd name="connsiteY1319" fmla="*/ 758508 h 2763207"/>
              <a:gd name="connsiteX1320" fmla="*/ 363538 w 2693988"/>
              <a:gd name="connsiteY1320" fmla="*/ 758508 h 2763207"/>
              <a:gd name="connsiteX1321" fmla="*/ 408721 w 2693988"/>
              <a:gd name="connsiteY1321" fmla="*/ 731441 h 2763207"/>
              <a:gd name="connsiteX1322" fmla="*/ 2290310 w 2693988"/>
              <a:gd name="connsiteY1322" fmla="*/ 698500 h 2763207"/>
              <a:gd name="connsiteX1323" fmla="*/ 2339636 w 2693988"/>
              <a:gd name="connsiteY1323" fmla="*/ 737754 h 2763207"/>
              <a:gd name="connsiteX1324" fmla="*/ 2310040 w 2693988"/>
              <a:gd name="connsiteY1324" fmla="*/ 796636 h 2763207"/>
              <a:gd name="connsiteX1325" fmla="*/ 2250849 w 2693988"/>
              <a:gd name="connsiteY1325" fmla="*/ 806450 h 2763207"/>
              <a:gd name="connsiteX1326" fmla="*/ 2240984 w 2693988"/>
              <a:gd name="connsiteY1326" fmla="*/ 777009 h 2763207"/>
              <a:gd name="connsiteX1327" fmla="*/ 2221253 w 2693988"/>
              <a:gd name="connsiteY1327" fmla="*/ 757382 h 2763207"/>
              <a:gd name="connsiteX1328" fmla="*/ 2211388 w 2693988"/>
              <a:gd name="connsiteY1328" fmla="*/ 747568 h 2763207"/>
              <a:gd name="connsiteX1329" fmla="*/ 2290310 w 2693988"/>
              <a:gd name="connsiteY1329" fmla="*/ 698500 h 2763207"/>
              <a:gd name="connsiteX1330" fmla="*/ 2143125 w 2693988"/>
              <a:gd name="connsiteY1330" fmla="*/ 679450 h 2763207"/>
              <a:gd name="connsiteX1331" fmla="*/ 2143125 w 2693988"/>
              <a:gd name="connsiteY1331" fmla="*/ 689264 h 2763207"/>
              <a:gd name="connsiteX1332" fmla="*/ 2113598 w 2693988"/>
              <a:gd name="connsiteY1332" fmla="*/ 748145 h 2763207"/>
              <a:gd name="connsiteX1333" fmla="*/ 2054543 w 2693988"/>
              <a:gd name="connsiteY1333" fmla="*/ 787400 h 2763207"/>
              <a:gd name="connsiteX1334" fmla="*/ 2054543 w 2693988"/>
              <a:gd name="connsiteY1334" fmla="*/ 748145 h 2763207"/>
              <a:gd name="connsiteX1335" fmla="*/ 2084070 w 2693988"/>
              <a:gd name="connsiteY1335" fmla="*/ 699077 h 2763207"/>
              <a:gd name="connsiteX1336" fmla="*/ 2143125 w 2693988"/>
              <a:gd name="connsiteY1336" fmla="*/ 679450 h 2763207"/>
              <a:gd name="connsiteX1337" fmla="*/ 2183668 w 2693988"/>
              <a:gd name="connsiteY1337" fmla="*/ 667456 h 2763207"/>
              <a:gd name="connsiteX1338" fmla="*/ 2221523 w 2693988"/>
              <a:gd name="connsiteY1338" fmla="*/ 668691 h 2763207"/>
              <a:gd name="connsiteX1339" fmla="*/ 2260600 w 2693988"/>
              <a:gd name="connsiteY1339" fmla="*/ 688446 h 2763207"/>
              <a:gd name="connsiteX1340" fmla="*/ 2201985 w 2693988"/>
              <a:gd name="connsiteY1340" fmla="*/ 747713 h 2763207"/>
              <a:gd name="connsiteX1341" fmla="*/ 2133600 w 2693988"/>
              <a:gd name="connsiteY1341" fmla="*/ 737835 h 2763207"/>
              <a:gd name="connsiteX1342" fmla="*/ 2153139 w 2693988"/>
              <a:gd name="connsiteY1342" fmla="*/ 688446 h 2763207"/>
              <a:gd name="connsiteX1343" fmla="*/ 2183668 w 2693988"/>
              <a:gd name="connsiteY1343" fmla="*/ 667456 h 2763207"/>
              <a:gd name="connsiteX1344" fmla="*/ 755990 w 2693988"/>
              <a:gd name="connsiteY1344" fmla="*/ 649288 h 2763207"/>
              <a:gd name="connsiteX1345" fmla="*/ 795451 w 2693988"/>
              <a:gd name="connsiteY1345" fmla="*/ 649288 h 2763207"/>
              <a:gd name="connsiteX1346" fmla="*/ 884238 w 2693988"/>
              <a:gd name="connsiteY1346" fmla="*/ 678657 h 2763207"/>
              <a:gd name="connsiteX1347" fmla="*/ 825046 w 2693988"/>
              <a:gd name="connsiteY1347" fmla="*/ 698236 h 2763207"/>
              <a:gd name="connsiteX1348" fmla="*/ 765855 w 2693988"/>
              <a:gd name="connsiteY1348" fmla="*/ 668867 h 2763207"/>
              <a:gd name="connsiteX1349" fmla="*/ 755990 w 2693988"/>
              <a:gd name="connsiteY1349" fmla="*/ 649288 h 2763207"/>
              <a:gd name="connsiteX1350" fmla="*/ 795626 w 2693988"/>
              <a:gd name="connsiteY1350" fmla="*/ 606312 h 2763207"/>
              <a:gd name="connsiteX1351" fmla="*/ 805440 w 2693988"/>
              <a:gd name="connsiteY1351" fmla="*/ 610053 h 2763207"/>
              <a:gd name="connsiteX1352" fmla="*/ 844695 w 2693988"/>
              <a:gd name="connsiteY1352" fmla="*/ 639989 h 2763207"/>
              <a:gd name="connsiteX1353" fmla="*/ 893763 w 2693988"/>
              <a:gd name="connsiteY1353" fmla="*/ 669925 h 2763207"/>
              <a:gd name="connsiteX1354" fmla="*/ 815254 w 2693988"/>
              <a:gd name="connsiteY1354" fmla="*/ 649968 h 2763207"/>
              <a:gd name="connsiteX1355" fmla="*/ 785813 w 2693988"/>
              <a:gd name="connsiteY1355" fmla="*/ 610053 h 2763207"/>
              <a:gd name="connsiteX1356" fmla="*/ 795626 w 2693988"/>
              <a:gd name="connsiteY1356" fmla="*/ 606312 h 2763207"/>
              <a:gd name="connsiteX1357" fmla="*/ 392623 w 2693988"/>
              <a:gd name="connsiteY1357" fmla="*/ 600075 h 2763207"/>
              <a:gd name="connsiteX1358" fmla="*/ 550013 w 2693988"/>
              <a:gd name="connsiteY1358" fmla="*/ 659130 h 2763207"/>
              <a:gd name="connsiteX1359" fmla="*/ 579523 w 2693988"/>
              <a:gd name="connsiteY1359" fmla="*/ 678815 h 2763207"/>
              <a:gd name="connsiteX1360" fmla="*/ 727076 w 2693988"/>
              <a:gd name="connsiteY1360" fmla="*/ 816610 h 2763207"/>
              <a:gd name="connsiteX1361" fmla="*/ 717239 w 2693988"/>
              <a:gd name="connsiteY1361" fmla="*/ 836295 h 2763207"/>
              <a:gd name="connsiteX1362" fmla="*/ 628707 w 2693988"/>
              <a:gd name="connsiteY1362" fmla="*/ 767398 h 2763207"/>
              <a:gd name="connsiteX1363" fmla="*/ 490992 w 2693988"/>
              <a:gd name="connsiteY1363" fmla="*/ 688657 h 2763207"/>
              <a:gd name="connsiteX1364" fmla="*/ 490992 w 2693988"/>
              <a:gd name="connsiteY1364" fmla="*/ 678815 h 2763207"/>
              <a:gd name="connsiteX1365" fmla="*/ 304092 w 2693988"/>
              <a:gd name="connsiteY1365" fmla="*/ 737870 h 2763207"/>
              <a:gd name="connsiteX1366" fmla="*/ 274581 w 2693988"/>
              <a:gd name="connsiteY1366" fmla="*/ 757555 h 2763207"/>
              <a:gd name="connsiteX1367" fmla="*/ 245071 w 2693988"/>
              <a:gd name="connsiteY1367" fmla="*/ 767398 h 2763207"/>
              <a:gd name="connsiteX1368" fmla="*/ 304092 w 2693988"/>
              <a:gd name="connsiteY1368" fmla="*/ 1003618 h 2763207"/>
              <a:gd name="connsiteX1369" fmla="*/ 343439 w 2693988"/>
              <a:gd name="connsiteY1369" fmla="*/ 1033145 h 2763207"/>
              <a:gd name="connsiteX1370" fmla="*/ 422134 w 2693988"/>
              <a:gd name="connsiteY1370" fmla="*/ 1062673 h 2763207"/>
              <a:gd name="connsiteX1371" fmla="*/ 569686 w 2693988"/>
              <a:gd name="connsiteY1371" fmla="*/ 1102043 h 2763207"/>
              <a:gd name="connsiteX1372" fmla="*/ 569686 w 2693988"/>
              <a:gd name="connsiteY1372" fmla="*/ 1141413 h 2763207"/>
              <a:gd name="connsiteX1373" fmla="*/ 264744 w 2693988"/>
              <a:gd name="connsiteY1373" fmla="*/ 1052830 h 2763207"/>
              <a:gd name="connsiteX1374" fmla="*/ 176213 w 2693988"/>
              <a:gd name="connsiteY1374" fmla="*/ 865823 h 2763207"/>
              <a:gd name="connsiteX1375" fmla="*/ 176213 w 2693988"/>
              <a:gd name="connsiteY1375" fmla="*/ 846138 h 2763207"/>
              <a:gd name="connsiteX1376" fmla="*/ 176213 w 2693988"/>
              <a:gd name="connsiteY1376" fmla="*/ 737870 h 2763207"/>
              <a:gd name="connsiteX1377" fmla="*/ 195886 w 2693988"/>
              <a:gd name="connsiteY1377" fmla="*/ 718185 h 2763207"/>
              <a:gd name="connsiteX1378" fmla="*/ 284418 w 2693988"/>
              <a:gd name="connsiteY1378" fmla="*/ 649287 h 2763207"/>
              <a:gd name="connsiteX1379" fmla="*/ 343439 w 2693988"/>
              <a:gd name="connsiteY1379" fmla="*/ 619760 h 2763207"/>
              <a:gd name="connsiteX1380" fmla="*/ 392623 w 2693988"/>
              <a:gd name="connsiteY1380" fmla="*/ 600075 h 2763207"/>
              <a:gd name="connsiteX1381" fmla="*/ 1859496 w 2693988"/>
              <a:gd name="connsiteY1381" fmla="*/ 592405 h 2763207"/>
              <a:gd name="connsiteX1382" fmla="*/ 1868488 w 2693988"/>
              <a:gd name="connsiteY1382" fmla="*/ 600710 h 2763207"/>
              <a:gd name="connsiteX1383" fmla="*/ 1838722 w 2693988"/>
              <a:gd name="connsiteY1383" fmla="*/ 649922 h 2763207"/>
              <a:gd name="connsiteX1384" fmla="*/ 1759347 w 2693988"/>
              <a:gd name="connsiteY1384" fmla="*/ 669607 h 2763207"/>
              <a:gd name="connsiteX1385" fmla="*/ 1749425 w 2693988"/>
              <a:gd name="connsiteY1385" fmla="*/ 659765 h 2763207"/>
              <a:gd name="connsiteX1386" fmla="*/ 1789113 w 2693988"/>
              <a:gd name="connsiteY1386" fmla="*/ 630237 h 2763207"/>
              <a:gd name="connsiteX1387" fmla="*/ 1828801 w 2693988"/>
              <a:gd name="connsiteY1387" fmla="*/ 600710 h 2763207"/>
              <a:gd name="connsiteX1388" fmla="*/ 1859496 w 2693988"/>
              <a:gd name="connsiteY1388" fmla="*/ 592405 h 2763207"/>
              <a:gd name="connsiteX1389" fmla="*/ 864053 w 2693988"/>
              <a:gd name="connsiteY1389" fmla="*/ 581025 h 2763207"/>
              <a:gd name="connsiteX1390" fmla="*/ 884010 w 2693988"/>
              <a:gd name="connsiteY1390" fmla="*/ 581025 h 2763207"/>
              <a:gd name="connsiteX1391" fmla="*/ 913946 w 2693988"/>
              <a:gd name="connsiteY1391" fmla="*/ 649089 h 2763207"/>
              <a:gd name="connsiteX1392" fmla="*/ 913946 w 2693988"/>
              <a:gd name="connsiteY1392" fmla="*/ 658813 h 2763207"/>
              <a:gd name="connsiteX1393" fmla="*/ 864053 w 2693988"/>
              <a:gd name="connsiteY1393" fmla="*/ 581025 h 2763207"/>
              <a:gd name="connsiteX1394" fmla="*/ 1819275 w 2693988"/>
              <a:gd name="connsiteY1394" fmla="*/ 571500 h 2763207"/>
              <a:gd name="connsiteX1395" fmla="*/ 1819275 w 2693988"/>
              <a:gd name="connsiteY1395" fmla="*/ 581252 h 2763207"/>
              <a:gd name="connsiteX1396" fmla="*/ 1739900 w 2693988"/>
              <a:gd name="connsiteY1396" fmla="*/ 639763 h 2763207"/>
              <a:gd name="connsiteX1397" fmla="*/ 1799431 w 2693988"/>
              <a:gd name="connsiteY1397" fmla="*/ 591004 h 2763207"/>
              <a:gd name="connsiteX1398" fmla="*/ 1819275 w 2693988"/>
              <a:gd name="connsiteY1398" fmla="*/ 571500 h 2763207"/>
              <a:gd name="connsiteX1399" fmla="*/ 1759744 w 2693988"/>
              <a:gd name="connsiteY1399" fmla="*/ 541337 h 2763207"/>
              <a:gd name="connsiteX1400" fmla="*/ 1769666 w 2693988"/>
              <a:gd name="connsiteY1400" fmla="*/ 551179 h 2763207"/>
              <a:gd name="connsiteX1401" fmla="*/ 1720057 w 2693988"/>
              <a:gd name="connsiteY1401" fmla="*/ 639762 h 2763207"/>
              <a:gd name="connsiteX1402" fmla="*/ 1700213 w 2693988"/>
              <a:gd name="connsiteY1402" fmla="*/ 629919 h 2763207"/>
              <a:gd name="connsiteX1403" fmla="*/ 1759744 w 2693988"/>
              <a:gd name="connsiteY1403" fmla="*/ 541337 h 2763207"/>
              <a:gd name="connsiteX1404" fmla="*/ 683940 w 2693988"/>
              <a:gd name="connsiteY1404" fmla="*/ 538866 h 2763207"/>
              <a:gd name="connsiteX1405" fmla="*/ 697707 w 2693988"/>
              <a:gd name="connsiteY1405" fmla="*/ 541626 h 2763207"/>
              <a:gd name="connsiteX1406" fmla="*/ 746654 w 2693988"/>
              <a:gd name="connsiteY1406" fmla="*/ 551439 h 2763207"/>
              <a:gd name="connsiteX1407" fmla="*/ 776023 w 2693988"/>
              <a:gd name="connsiteY1407" fmla="*/ 590694 h 2763207"/>
              <a:gd name="connsiteX1408" fmla="*/ 785813 w 2693988"/>
              <a:gd name="connsiteY1408" fmla="*/ 629948 h 2763207"/>
              <a:gd name="connsiteX1409" fmla="*/ 707496 w 2693988"/>
              <a:gd name="connsiteY1409" fmla="*/ 610321 h 2763207"/>
              <a:gd name="connsiteX1410" fmla="*/ 678127 w 2693988"/>
              <a:gd name="connsiteY1410" fmla="*/ 541626 h 2763207"/>
              <a:gd name="connsiteX1411" fmla="*/ 683940 w 2693988"/>
              <a:gd name="connsiteY1411" fmla="*/ 538866 h 2763207"/>
              <a:gd name="connsiteX1412" fmla="*/ 924242 w 2693988"/>
              <a:gd name="connsiteY1412" fmla="*/ 531812 h 2763207"/>
              <a:gd name="connsiteX1413" fmla="*/ 953770 w 2693988"/>
              <a:gd name="connsiteY1413" fmla="*/ 561120 h 2763207"/>
              <a:gd name="connsiteX1414" fmla="*/ 934085 w 2693988"/>
              <a:gd name="connsiteY1414" fmla="*/ 658812 h 2763207"/>
              <a:gd name="connsiteX1415" fmla="*/ 934085 w 2693988"/>
              <a:gd name="connsiteY1415" fmla="*/ 590427 h 2763207"/>
              <a:gd name="connsiteX1416" fmla="*/ 924242 w 2693988"/>
              <a:gd name="connsiteY1416" fmla="*/ 551350 h 2763207"/>
              <a:gd name="connsiteX1417" fmla="*/ 924242 w 2693988"/>
              <a:gd name="connsiteY1417" fmla="*/ 531812 h 2763207"/>
              <a:gd name="connsiteX1418" fmla="*/ 2208964 w 2693988"/>
              <a:gd name="connsiteY1418" fmla="*/ 526126 h 2763207"/>
              <a:gd name="connsiteX1419" fmla="*/ 2251587 w 2693988"/>
              <a:gd name="connsiteY1419" fmla="*/ 532425 h 2763207"/>
              <a:gd name="connsiteX1420" fmla="*/ 2281131 w 2693988"/>
              <a:gd name="connsiteY1420" fmla="*/ 542256 h 2763207"/>
              <a:gd name="connsiteX1421" fmla="*/ 2409153 w 2693988"/>
              <a:gd name="connsiteY1421" fmla="*/ 611076 h 2763207"/>
              <a:gd name="connsiteX1422" fmla="*/ 2448545 w 2693988"/>
              <a:gd name="connsiteY1422" fmla="*/ 630738 h 2763207"/>
              <a:gd name="connsiteX1423" fmla="*/ 2448545 w 2693988"/>
              <a:gd name="connsiteY1423" fmla="*/ 729052 h 2763207"/>
              <a:gd name="connsiteX1424" fmla="*/ 2428849 w 2693988"/>
              <a:gd name="connsiteY1424" fmla="*/ 945342 h 2763207"/>
              <a:gd name="connsiteX1425" fmla="*/ 2359914 w 2693988"/>
              <a:gd name="connsiteY1425" fmla="*/ 994499 h 2763207"/>
              <a:gd name="connsiteX1426" fmla="*/ 2222043 w 2693988"/>
              <a:gd name="connsiteY1426" fmla="*/ 1033824 h 2763207"/>
              <a:gd name="connsiteX1427" fmla="*/ 2094021 w 2693988"/>
              <a:gd name="connsiteY1427" fmla="*/ 1073150 h 2763207"/>
              <a:gd name="connsiteX1428" fmla="*/ 2084173 w 2693988"/>
              <a:gd name="connsiteY1428" fmla="*/ 1063318 h 2763207"/>
              <a:gd name="connsiteX1429" fmla="*/ 2094021 w 2693988"/>
              <a:gd name="connsiteY1429" fmla="*/ 1053487 h 2763207"/>
              <a:gd name="connsiteX1430" fmla="*/ 2231891 w 2693988"/>
              <a:gd name="connsiteY1430" fmla="*/ 1004330 h 2763207"/>
              <a:gd name="connsiteX1431" fmla="*/ 2290978 w 2693988"/>
              <a:gd name="connsiteY1431" fmla="*/ 984668 h 2763207"/>
              <a:gd name="connsiteX1432" fmla="*/ 2330370 w 2693988"/>
              <a:gd name="connsiteY1432" fmla="*/ 945342 h 2763207"/>
              <a:gd name="connsiteX1433" fmla="*/ 2379609 w 2693988"/>
              <a:gd name="connsiteY1433" fmla="*/ 817534 h 2763207"/>
              <a:gd name="connsiteX1434" fmla="*/ 2379609 w 2693988"/>
              <a:gd name="connsiteY1434" fmla="*/ 689726 h 2763207"/>
              <a:gd name="connsiteX1435" fmla="*/ 2350066 w 2693988"/>
              <a:gd name="connsiteY1435" fmla="*/ 679895 h 2763207"/>
              <a:gd name="connsiteX1436" fmla="*/ 2330370 w 2693988"/>
              <a:gd name="connsiteY1436" fmla="*/ 679895 h 2763207"/>
              <a:gd name="connsiteX1437" fmla="*/ 2162956 w 2693988"/>
              <a:gd name="connsiteY1437" fmla="*/ 620907 h 2763207"/>
              <a:gd name="connsiteX1438" fmla="*/ 2113717 w 2693988"/>
              <a:gd name="connsiteY1438" fmla="*/ 620907 h 2763207"/>
              <a:gd name="connsiteX1439" fmla="*/ 1975846 w 2693988"/>
              <a:gd name="connsiteY1439" fmla="*/ 729052 h 2763207"/>
              <a:gd name="connsiteX1440" fmla="*/ 1926607 w 2693988"/>
              <a:gd name="connsiteY1440" fmla="*/ 788040 h 2763207"/>
              <a:gd name="connsiteX1441" fmla="*/ 1916759 w 2693988"/>
              <a:gd name="connsiteY1441" fmla="*/ 788040 h 2763207"/>
              <a:gd name="connsiteX1442" fmla="*/ 1906911 w 2693988"/>
              <a:gd name="connsiteY1442" fmla="*/ 768377 h 2763207"/>
              <a:gd name="connsiteX1443" fmla="*/ 2094021 w 2693988"/>
              <a:gd name="connsiteY1443" fmla="*/ 571750 h 2763207"/>
              <a:gd name="connsiteX1444" fmla="*/ 2208964 w 2693988"/>
              <a:gd name="connsiteY1444" fmla="*/ 526126 h 2763207"/>
              <a:gd name="connsiteX1445" fmla="*/ 1680210 w 2693988"/>
              <a:gd name="connsiteY1445" fmla="*/ 501650 h 2763207"/>
              <a:gd name="connsiteX1446" fmla="*/ 1690053 w 2693988"/>
              <a:gd name="connsiteY1446" fmla="*/ 511572 h 2763207"/>
              <a:gd name="connsiteX1447" fmla="*/ 1680210 w 2693988"/>
              <a:gd name="connsiteY1447" fmla="*/ 551259 h 2763207"/>
              <a:gd name="connsiteX1448" fmla="*/ 1690053 w 2693988"/>
              <a:gd name="connsiteY1448" fmla="*/ 620713 h 2763207"/>
              <a:gd name="connsiteX1449" fmla="*/ 1660525 w 2693988"/>
              <a:gd name="connsiteY1449" fmla="*/ 561181 h 2763207"/>
              <a:gd name="connsiteX1450" fmla="*/ 1680210 w 2693988"/>
              <a:gd name="connsiteY1450" fmla="*/ 501650 h 2763207"/>
              <a:gd name="connsiteX1451" fmla="*/ 973455 w 2693988"/>
              <a:gd name="connsiteY1451" fmla="*/ 501650 h 2763207"/>
              <a:gd name="connsiteX1452" fmla="*/ 1002983 w 2693988"/>
              <a:gd name="connsiteY1452" fmla="*/ 521433 h 2763207"/>
              <a:gd name="connsiteX1453" fmla="*/ 993141 w 2693988"/>
              <a:gd name="connsiteY1453" fmla="*/ 620346 h 2763207"/>
              <a:gd name="connsiteX1454" fmla="*/ 963613 w 2693988"/>
              <a:gd name="connsiteY1454" fmla="*/ 630238 h 2763207"/>
              <a:gd name="connsiteX1455" fmla="*/ 973455 w 2693988"/>
              <a:gd name="connsiteY1455" fmla="*/ 610455 h 2763207"/>
              <a:gd name="connsiteX1456" fmla="*/ 963613 w 2693988"/>
              <a:gd name="connsiteY1456" fmla="*/ 541215 h 2763207"/>
              <a:gd name="connsiteX1457" fmla="*/ 973455 w 2693988"/>
              <a:gd name="connsiteY1457" fmla="*/ 501650 h 2763207"/>
              <a:gd name="connsiteX1458" fmla="*/ 2198945 w 2693988"/>
              <a:gd name="connsiteY1458" fmla="*/ 499810 h 2763207"/>
              <a:gd name="connsiteX1459" fmla="*/ 2241500 w 2693988"/>
              <a:gd name="connsiteY1459" fmla="*/ 501962 h 2763207"/>
              <a:gd name="connsiteX1460" fmla="*/ 2349654 w 2693988"/>
              <a:gd name="connsiteY1460" fmla="*/ 551149 h 2763207"/>
              <a:gd name="connsiteX1461" fmla="*/ 2398816 w 2693988"/>
              <a:gd name="connsiteY1461" fmla="*/ 580661 h 2763207"/>
              <a:gd name="connsiteX1462" fmla="*/ 2457809 w 2693988"/>
              <a:gd name="connsiteY1462" fmla="*/ 610172 h 2763207"/>
              <a:gd name="connsiteX1463" fmla="*/ 2477474 w 2693988"/>
              <a:gd name="connsiteY1463" fmla="*/ 620010 h 2763207"/>
              <a:gd name="connsiteX1464" fmla="*/ 2467641 w 2693988"/>
              <a:gd name="connsiteY1464" fmla="*/ 698708 h 2763207"/>
              <a:gd name="connsiteX1465" fmla="*/ 2497138 w 2693988"/>
              <a:gd name="connsiteY1465" fmla="*/ 826593 h 2763207"/>
              <a:gd name="connsiteX1466" fmla="*/ 2467641 w 2693988"/>
              <a:gd name="connsiteY1466" fmla="*/ 924966 h 2763207"/>
              <a:gd name="connsiteX1467" fmla="*/ 2398816 w 2693988"/>
              <a:gd name="connsiteY1467" fmla="*/ 1003664 h 2763207"/>
              <a:gd name="connsiteX1468" fmla="*/ 2212003 w 2693988"/>
              <a:gd name="connsiteY1468" fmla="*/ 1062688 h 2763207"/>
              <a:gd name="connsiteX1469" fmla="*/ 2103848 w 2693988"/>
              <a:gd name="connsiteY1469" fmla="*/ 1092200 h 2763207"/>
              <a:gd name="connsiteX1470" fmla="*/ 2172674 w 2693988"/>
              <a:gd name="connsiteY1470" fmla="*/ 1062688 h 2763207"/>
              <a:gd name="connsiteX1471" fmla="*/ 2369319 w 2693988"/>
              <a:gd name="connsiteY1471" fmla="*/ 1003664 h 2763207"/>
              <a:gd name="connsiteX1472" fmla="*/ 2467641 w 2693988"/>
              <a:gd name="connsiteY1472" fmla="*/ 905291 h 2763207"/>
              <a:gd name="connsiteX1473" fmla="*/ 2467641 w 2693988"/>
              <a:gd name="connsiteY1473" fmla="*/ 757732 h 2763207"/>
              <a:gd name="connsiteX1474" fmla="*/ 2457809 w 2693988"/>
              <a:gd name="connsiteY1474" fmla="*/ 629847 h 2763207"/>
              <a:gd name="connsiteX1475" fmla="*/ 2438145 w 2693988"/>
              <a:gd name="connsiteY1475" fmla="*/ 610172 h 2763207"/>
              <a:gd name="connsiteX1476" fmla="*/ 2359487 w 2693988"/>
              <a:gd name="connsiteY1476" fmla="*/ 570823 h 2763207"/>
              <a:gd name="connsiteX1477" fmla="*/ 2320158 w 2693988"/>
              <a:gd name="connsiteY1477" fmla="*/ 551149 h 2763207"/>
              <a:gd name="connsiteX1478" fmla="*/ 2221835 w 2693988"/>
              <a:gd name="connsiteY1478" fmla="*/ 511799 h 2763207"/>
              <a:gd name="connsiteX1479" fmla="*/ 2133345 w 2693988"/>
              <a:gd name="connsiteY1479" fmla="*/ 541311 h 2763207"/>
              <a:gd name="connsiteX1480" fmla="*/ 2025190 w 2693988"/>
              <a:gd name="connsiteY1480" fmla="*/ 620010 h 2763207"/>
              <a:gd name="connsiteX1481" fmla="*/ 1887538 w 2693988"/>
              <a:gd name="connsiteY1481" fmla="*/ 767569 h 2763207"/>
              <a:gd name="connsiteX1482" fmla="*/ 1887538 w 2693988"/>
              <a:gd name="connsiteY1482" fmla="*/ 757732 h 2763207"/>
              <a:gd name="connsiteX1483" fmla="*/ 1897371 w 2693988"/>
              <a:gd name="connsiteY1483" fmla="*/ 747895 h 2763207"/>
              <a:gd name="connsiteX1484" fmla="*/ 2044854 w 2693988"/>
              <a:gd name="connsiteY1484" fmla="*/ 580661 h 2763207"/>
              <a:gd name="connsiteX1485" fmla="*/ 2084183 w 2693988"/>
              <a:gd name="connsiteY1485" fmla="*/ 541311 h 2763207"/>
              <a:gd name="connsiteX1486" fmla="*/ 2198945 w 2693988"/>
              <a:gd name="connsiteY1486" fmla="*/ 499810 h 2763207"/>
              <a:gd name="connsiteX1487" fmla="*/ 772671 w 2693988"/>
              <a:gd name="connsiteY1487" fmla="*/ 499566 h 2763207"/>
              <a:gd name="connsiteX1488" fmla="*/ 786289 w 2693988"/>
              <a:gd name="connsiteY1488" fmla="*/ 521891 h 2763207"/>
              <a:gd name="connsiteX1489" fmla="*/ 795973 w 2693988"/>
              <a:gd name="connsiteY1489" fmla="*/ 551656 h 2763207"/>
              <a:gd name="connsiteX1490" fmla="*/ 834708 w 2693988"/>
              <a:gd name="connsiteY1490" fmla="*/ 591344 h 2763207"/>
              <a:gd name="connsiteX1491" fmla="*/ 854076 w 2693988"/>
              <a:gd name="connsiteY1491" fmla="*/ 611188 h 2763207"/>
              <a:gd name="connsiteX1492" fmla="*/ 815341 w 2693988"/>
              <a:gd name="connsiteY1492" fmla="*/ 601266 h 2763207"/>
              <a:gd name="connsiteX1493" fmla="*/ 766922 w 2693988"/>
              <a:gd name="connsiteY1493" fmla="*/ 561578 h 2763207"/>
              <a:gd name="connsiteX1494" fmla="*/ 766922 w 2693988"/>
              <a:gd name="connsiteY1494" fmla="*/ 502047 h 2763207"/>
              <a:gd name="connsiteX1495" fmla="*/ 772671 w 2693988"/>
              <a:gd name="connsiteY1495" fmla="*/ 499566 h 2763207"/>
              <a:gd name="connsiteX1496" fmla="*/ 1926908 w 2693988"/>
              <a:gd name="connsiteY1496" fmla="*/ 492125 h 2763207"/>
              <a:gd name="connsiteX1497" fmla="*/ 1936750 w 2693988"/>
              <a:gd name="connsiteY1497" fmla="*/ 492125 h 2763207"/>
              <a:gd name="connsiteX1498" fmla="*/ 1877695 w 2693988"/>
              <a:gd name="connsiteY1498" fmla="*/ 571147 h 2763207"/>
              <a:gd name="connsiteX1499" fmla="*/ 1838325 w 2693988"/>
              <a:gd name="connsiteY1499" fmla="*/ 581025 h 2763207"/>
              <a:gd name="connsiteX1500" fmla="*/ 1838325 w 2693988"/>
              <a:gd name="connsiteY1500" fmla="*/ 561269 h 2763207"/>
              <a:gd name="connsiteX1501" fmla="*/ 1877695 w 2693988"/>
              <a:gd name="connsiteY1501" fmla="*/ 511880 h 2763207"/>
              <a:gd name="connsiteX1502" fmla="*/ 1926908 w 2693988"/>
              <a:gd name="connsiteY1502" fmla="*/ 492125 h 2763207"/>
              <a:gd name="connsiteX1503" fmla="*/ 1642269 w 2693988"/>
              <a:gd name="connsiteY1503" fmla="*/ 482600 h 2763207"/>
              <a:gd name="connsiteX1504" fmla="*/ 1652059 w 2693988"/>
              <a:gd name="connsiteY1504" fmla="*/ 492491 h 2763207"/>
              <a:gd name="connsiteX1505" fmla="*/ 1652059 w 2693988"/>
              <a:gd name="connsiteY1505" fmla="*/ 541948 h 2763207"/>
              <a:gd name="connsiteX1506" fmla="*/ 1661849 w 2693988"/>
              <a:gd name="connsiteY1506" fmla="*/ 611188 h 2763207"/>
              <a:gd name="connsiteX1507" fmla="*/ 1632480 w 2693988"/>
              <a:gd name="connsiteY1507" fmla="*/ 571622 h 2763207"/>
              <a:gd name="connsiteX1508" fmla="*/ 1642269 w 2693988"/>
              <a:gd name="connsiteY1508" fmla="*/ 482600 h 2763207"/>
              <a:gd name="connsiteX1509" fmla="*/ 1847624 w 2693988"/>
              <a:gd name="connsiteY1509" fmla="*/ 463550 h 2763207"/>
              <a:gd name="connsiteX1510" fmla="*/ 1857376 w 2693988"/>
              <a:gd name="connsiteY1510" fmla="*/ 512618 h 2763207"/>
              <a:gd name="connsiteX1511" fmla="*/ 1789113 w 2693988"/>
              <a:gd name="connsiteY1511" fmla="*/ 571500 h 2763207"/>
              <a:gd name="connsiteX1512" fmla="*/ 1789113 w 2693988"/>
              <a:gd name="connsiteY1512" fmla="*/ 561686 h 2763207"/>
              <a:gd name="connsiteX1513" fmla="*/ 1828121 w 2693988"/>
              <a:gd name="connsiteY1513" fmla="*/ 532245 h 2763207"/>
              <a:gd name="connsiteX1514" fmla="*/ 1847624 w 2693988"/>
              <a:gd name="connsiteY1514" fmla="*/ 463550 h 2763207"/>
              <a:gd name="connsiteX1515" fmla="*/ 859518 w 2693988"/>
              <a:gd name="connsiteY1515" fmla="*/ 459856 h 2763207"/>
              <a:gd name="connsiteX1516" fmla="*/ 874485 w 2693988"/>
              <a:gd name="connsiteY1516" fmla="*/ 472220 h 2763207"/>
              <a:gd name="connsiteX1517" fmla="*/ 894443 w 2693988"/>
              <a:gd name="connsiteY1517" fmla="*/ 492002 h 2763207"/>
              <a:gd name="connsiteX1518" fmla="*/ 904421 w 2693988"/>
              <a:gd name="connsiteY1518" fmla="*/ 521677 h 2763207"/>
              <a:gd name="connsiteX1519" fmla="*/ 904421 w 2693988"/>
              <a:gd name="connsiteY1519" fmla="*/ 581025 h 2763207"/>
              <a:gd name="connsiteX1520" fmla="*/ 884464 w 2693988"/>
              <a:gd name="connsiteY1520" fmla="*/ 511785 h 2763207"/>
              <a:gd name="connsiteX1521" fmla="*/ 864507 w 2693988"/>
              <a:gd name="connsiteY1521" fmla="*/ 492002 h 2763207"/>
              <a:gd name="connsiteX1522" fmla="*/ 844550 w 2693988"/>
              <a:gd name="connsiteY1522" fmla="*/ 462328 h 2763207"/>
              <a:gd name="connsiteX1523" fmla="*/ 859518 w 2693988"/>
              <a:gd name="connsiteY1523" fmla="*/ 459856 h 2763207"/>
              <a:gd name="connsiteX1524" fmla="*/ 1376363 w 2693988"/>
              <a:gd name="connsiteY1524" fmla="*/ 442912 h 2763207"/>
              <a:gd name="connsiteX1525" fmla="*/ 1376363 w 2693988"/>
              <a:gd name="connsiteY1525" fmla="*/ 462597 h 2763207"/>
              <a:gd name="connsiteX1526" fmla="*/ 1346994 w 2693988"/>
              <a:gd name="connsiteY1526" fmla="*/ 531494 h 2763207"/>
              <a:gd name="connsiteX1527" fmla="*/ 1327414 w 2693988"/>
              <a:gd name="connsiteY1527" fmla="*/ 541337 h 2763207"/>
              <a:gd name="connsiteX1528" fmla="*/ 1366573 w 2693988"/>
              <a:gd name="connsiteY1528" fmla="*/ 472439 h 2763207"/>
              <a:gd name="connsiteX1529" fmla="*/ 1376363 w 2693988"/>
              <a:gd name="connsiteY1529" fmla="*/ 442912 h 2763207"/>
              <a:gd name="connsiteX1530" fmla="*/ 1218407 w 2693988"/>
              <a:gd name="connsiteY1530" fmla="*/ 442912 h 2763207"/>
              <a:gd name="connsiteX1531" fmla="*/ 1228328 w 2693988"/>
              <a:gd name="connsiteY1531" fmla="*/ 452754 h 2763207"/>
              <a:gd name="connsiteX1532" fmla="*/ 1268016 w 2693988"/>
              <a:gd name="connsiteY1532" fmla="*/ 541337 h 2763207"/>
              <a:gd name="connsiteX1533" fmla="*/ 1258094 w 2693988"/>
              <a:gd name="connsiteY1533" fmla="*/ 541337 h 2763207"/>
              <a:gd name="connsiteX1534" fmla="*/ 1218407 w 2693988"/>
              <a:gd name="connsiteY1534" fmla="*/ 442912 h 2763207"/>
              <a:gd name="connsiteX1535" fmla="*/ 1159192 w 2693988"/>
              <a:gd name="connsiteY1535" fmla="*/ 442912 h 2763207"/>
              <a:gd name="connsiteX1536" fmla="*/ 1188720 w 2693988"/>
              <a:gd name="connsiteY1536" fmla="*/ 462539 h 2763207"/>
              <a:gd name="connsiteX1537" fmla="*/ 1208405 w 2693988"/>
              <a:gd name="connsiteY1537" fmla="*/ 491980 h 2763207"/>
              <a:gd name="connsiteX1538" fmla="*/ 1247775 w 2693988"/>
              <a:gd name="connsiteY1538" fmla="*/ 541048 h 2763207"/>
              <a:gd name="connsiteX1539" fmla="*/ 1228090 w 2693988"/>
              <a:gd name="connsiteY1539" fmla="*/ 550862 h 2763207"/>
              <a:gd name="connsiteX1540" fmla="*/ 1159192 w 2693988"/>
              <a:gd name="connsiteY1540" fmla="*/ 501794 h 2763207"/>
              <a:gd name="connsiteX1541" fmla="*/ 1159192 w 2693988"/>
              <a:gd name="connsiteY1541" fmla="*/ 442912 h 2763207"/>
              <a:gd name="connsiteX1542" fmla="*/ 1425178 w 2693988"/>
              <a:gd name="connsiteY1542" fmla="*/ 433387 h 2763207"/>
              <a:gd name="connsiteX1543" fmla="*/ 1435100 w 2693988"/>
              <a:gd name="connsiteY1543" fmla="*/ 452966 h 2763207"/>
              <a:gd name="connsiteX1544" fmla="*/ 1405335 w 2693988"/>
              <a:gd name="connsiteY1544" fmla="*/ 511704 h 2763207"/>
              <a:gd name="connsiteX1545" fmla="*/ 1385491 w 2693988"/>
              <a:gd name="connsiteY1545" fmla="*/ 531283 h 2763207"/>
              <a:gd name="connsiteX1546" fmla="*/ 1355725 w 2693988"/>
              <a:gd name="connsiteY1546" fmla="*/ 541072 h 2763207"/>
              <a:gd name="connsiteX1547" fmla="*/ 1395413 w 2693988"/>
              <a:gd name="connsiteY1547" fmla="*/ 462756 h 2763207"/>
              <a:gd name="connsiteX1548" fmla="*/ 1425178 w 2693988"/>
              <a:gd name="connsiteY1548" fmla="*/ 433387 h 2763207"/>
              <a:gd name="connsiteX1549" fmla="*/ 786448 w 2693988"/>
              <a:gd name="connsiteY1549" fmla="*/ 433387 h 2763207"/>
              <a:gd name="connsiteX1550" fmla="*/ 835660 w 2693988"/>
              <a:gd name="connsiteY1550" fmla="*/ 472848 h 2763207"/>
              <a:gd name="connsiteX1551" fmla="*/ 865188 w 2693988"/>
              <a:gd name="connsiteY1551" fmla="*/ 561635 h 2763207"/>
              <a:gd name="connsiteX1552" fmla="*/ 825818 w 2693988"/>
              <a:gd name="connsiteY1552" fmla="*/ 482713 h 2763207"/>
              <a:gd name="connsiteX1553" fmla="*/ 806133 w 2693988"/>
              <a:gd name="connsiteY1553" fmla="*/ 492578 h 2763207"/>
              <a:gd name="connsiteX1554" fmla="*/ 815975 w 2693988"/>
              <a:gd name="connsiteY1554" fmla="*/ 522174 h 2763207"/>
              <a:gd name="connsiteX1555" fmla="*/ 855345 w 2693988"/>
              <a:gd name="connsiteY1555" fmla="*/ 571500 h 2763207"/>
              <a:gd name="connsiteX1556" fmla="*/ 806133 w 2693988"/>
              <a:gd name="connsiteY1556" fmla="*/ 532039 h 2763207"/>
              <a:gd name="connsiteX1557" fmla="*/ 766763 w 2693988"/>
              <a:gd name="connsiteY1557" fmla="*/ 453117 h 2763207"/>
              <a:gd name="connsiteX1558" fmla="*/ 786448 w 2693988"/>
              <a:gd name="connsiteY1558" fmla="*/ 433387 h 2763207"/>
              <a:gd name="connsiteX1559" fmla="*/ 678440 w 2693988"/>
              <a:gd name="connsiteY1559" fmla="*/ 433387 h 2763207"/>
              <a:gd name="connsiteX1560" fmla="*/ 707881 w 2693988"/>
              <a:gd name="connsiteY1560" fmla="*/ 453014 h 2763207"/>
              <a:gd name="connsiteX1561" fmla="*/ 756949 w 2693988"/>
              <a:gd name="connsiteY1561" fmla="*/ 482455 h 2763207"/>
              <a:gd name="connsiteX1562" fmla="*/ 766763 w 2693988"/>
              <a:gd name="connsiteY1562" fmla="*/ 482455 h 2763207"/>
              <a:gd name="connsiteX1563" fmla="*/ 747135 w 2693988"/>
              <a:gd name="connsiteY1563" fmla="*/ 541337 h 2763207"/>
              <a:gd name="connsiteX1564" fmla="*/ 658813 w 2693988"/>
              <a:gd name="connsiteY1564" fmla="*/ 502082 h 2763207"/>
              <a:gd name="connsiteX1565" fmla="*/ 658813 w 2693988"/>
              <a:gd name="connsiteY1565" fmla="*/ 462828 h 2763207"/>
              <a:gd name="connsiteX1566" fmla="*/ 678440 w 2693988"/>
              <a:gd name="connsiteY1566" fmla="*/ 433387 h 2763207"/>
              <a:gd name="connsiteX1567" fmla="*/ 1292887 w 2693988"/>
              <a:gd name="connsiteY1567" fmla="*/ 429980 h 2763207"/>
              <a:gd name="connsiteX1568" fmla="*/ 1307571 w 2693988"/>
              <a:gd name="connsiteY1568" fmla="*/ 433651 h 2763207"/>
              <a:gd name="connsiteX1569" fmla="*/ 1317361 w 2693988"/>
              <a:gd name="connsiteY1569" fmla="*/ 453231 h 2763207"/>
              <a:gd name="connsiteX1570" fmla="*/ 1307571 w 2693988"/>
              <a:gd name="connsiteY1570" fmla="*/ 541337 h 2763207"/>
              <a:gd name="connsiteX1571" fmla="*/ 1287992 w 2693988"/>
              <a:gd name="connsiteY1571" fmla="*/ 541337 h 2763207"/>
              <a:gd name="connsiteX1572" fmla="*/ 1278202 w 2693988"/>
              <a:gd name="connsiteY1572" fmla="*/ 521758 h 2763207"/>
              <a:gd name="connsiteX1573" fmla="*/ 1278202 w 2693988"/>
              <a:gd name="connsiteY1573" fmla="*/ 433651 h 2763207"/>
              <a:gd name="connsiteX1574" fmla="*/ 1292887 w 2693988"/>
              <a:gd name="connsiteY1574" fmla="*/ 429980 h 2763207"/>
              <a:gd name="connsiteX1575" fmla="*/ 1741375 w 2693988"/>
              <a:gd name="connsiteY1575" fmla="*/ 422870 h 2763207"/>
              <a:gd name="connsiteX1576" fmla="*/ 1770063 w 2693988"/>
              <a:gd name="connsiteY1576" fmla="*/ 424089 h 2763207"/>
              <a:gd name="connsiteX1577" fmla="*/ 1760085 w 2693988"/>
              <a:gd name="connsiteY1577" fmla="*/ 453344 h 2763207"/>
              <a:gd name="connsiteX1578" fmla="*/ 1730149 w 2693988"/>
              <a:gd name="connsiteY1578" fmla="*/ 482599 h 2763207"/>
              <a:gd name="connsiteX1579" fmla="*/ 1730149 w 2693988"/>
              <a:gd name="connsiteY1579" fmla="*/ 531358 h 2763207"/>
              <a:gd name="connsiteX1580" fmla="*/ 1710192 w 2693988"/>
              <a:gd name="connsiteY1580" fmla="*/ 550862 h 2763207"/>
              <a:gd name="connsiteX1581" fmla="*/ 1720170 w 2693988"/>
              <a:gd name="connsiteY1581" fmla="*/ 443592 h 2763207"/>
              <a:gd name="connsiteX1582" fmla="*/ 1741375 w 2693988"/>
              <a:gd name="connsiteY1582" fmla="*/ 422870 h 2763207"/>
              <a:gd name="connsiteX1583" fmla="*/ 1808339 w 2693988"/>
              <a:gd name="connsiteY1583" fmla="*/ 403225 h 2763207"/>
              <a:gd name="connsiteX1584" fmla="*/ 1837972 w 2693988"/>
              <a:gd name="connsiteY1584" fmla="*/ 423008 h 2763207"/>
              <a:gd name="connsiteX1585" fmla="*/ 1788584 w 2693988"/>
              <a:gd name="connsiteY1585" fmla="*/ 521921 h 2763207"/>
              <a:gd name="connsiteX1586" fmla="*/ 1778706 w 2693988"/>
              <a:gd name="connsiteY1586" fmla="*/ 531813 h 2763207"/>
              <a:gd name="connsiteX1587" fmla="*/ 1808339 w 2693988"/>
              <a:gd name="connsiteY1587" fmla="*/ 462573 h 2763207"/>
              <a:gd name="connsiteX1588" fmla="*/ 1798461 w 2693988"/>
              <a:gd name="connsiteY1588" fmla="*/ 452682 h 2763207"/>
              <a:gd name="connsiteX1589" fmla="*/ 1758950 w 2693988"/>
              <a:gd name="connsiteY1589" fmla="*/ 521921 h 2763207"/>
              <a:gd name="connsiteX1590" fmla="*/ 1808339 w 2693988"/>
              <a:gd name="connsiteY1590" fmla="*/ 403225 h 2763207"/>
              <a:gd name="connsiteX1591" fmla="*/ 913607 w 2693988"/>
              <a:gd name="connsiteY1591" fmla="*/ 403225 h 2763207"/>
              <a:gd name="connsiteX1592" fmla="*/ 963216 w 2693988"/>
              <a:gd name="connsiteY1592" fmla="*/ 442790 h 2763207"/>
              <a:gd name="connsiteX1593" fmla="*/ 953294 w 2693988"/>
              <a:gd name="connsiteY1593" fmla="*/ 531813 h 2763207"/>
              <a:gd name="connsiteX1594" fmla="*/ 913607 w 2693988"/>
              <a:gd name="connsiteY1594" fmla="*/ 512030 h 2763207"/>
              <a:gd name="connsiteX1595" fmla="*/ 893763 w 2693988"/>
              <a:gd name="connsiteY1595" fmla="*/ 462573 h 2763207"/>
              <a:gd name="connsiteX1596" fmla="*/ 913607 w 2693988"/>
              <a:gd name="connsiteY1596" fmla="*/ 403225 h 2763207"/>
              <a:gd name="connsiteX1597" fmla="*/ 1690235 w 2693988"/>
              <a:gd name="connsiteY1597" fmla="*/ 384175 h 2763207"/>
              <a:gd name="connsiteX1598" fmla="*/ 1709738 w 2693988"/>
              <a:gd name="connsiteY1598" fmla="*/ 442912 h 2763207"/>
              <a:gd name="connsiteX1599" fmla="*/ 1690235 w 2693988"/>
              <a:gd name="connsiteY1599" fmla="*/ 482071 h 2763207"/>
              <a:gd name="connsiteX1600" fmla="*/ 1660979 w 2693988"/>
              <a:gd name="connsiteY1600" fmla="*/ 491860 h 2763207"/>
              <a:gd name="connsiteX1601" fmla="*/ 1651227 w 2693988"/>
              <a:gd name="connsiteY1601" fmla="*/ 423333 h 2763207"/>
              <a:gd name="connsiteX1602" fmla="*/ 1690235 w 2693988"/>
              <a:gd name="connsiteY1602" fmla="*/ 384175 h 2763207"/>
              <a:gd name="connsiteX1603" fmla="*/ 1916748 w 2693988"/>
              <a:gd name="connsiteY1603" fmla="*/ 365125 h 2763207"/>
              <a:gd name="connsiteX1604" fmla="*/ 1946275 w 2693988"/>
              <a:gd name="connsiteY1604" fmla="*/ 433509 h 2763207"/>
              <a:gd name="connsiteX1605" fmla="*/ 1916748 w 2693988"/>
              <a:gd name="connsiteY1605" fmla="*/ 482356 h 2763207"/>
              <a:gd name="connsiteX1606" fmla="*/ 1877378 w 2693988"/>
              <a:gd name="connsiteY1606" fmla="*/ 492125 h 2763207"/>
              <a:gd name="connsiteX1607" fmla="*/ 1867535 w 2693988"/>
              <a:gd name="connsiteY1607" fmla="*/ 482356 h 2763207"/>
              <a:gd name="connsiteX1608" fmla="*/ 1857693 w 2693988"/>
              <a:gd name="connsiteY1608" fmla="*/ 453048 h 2763207"/>
              <a:gd name="connsiteX1609" fmla="*/ 1887220 w 2693988"/>
              <a:gd name="connsiteY1609" fmla="*/ 404202 h 2763207"/>
              <a:gd name="connsiteX1610" fmla="*/ 1916748 w 2693988"/>
              <a:gd name="connsiteY1610" fmla="*/ 365125 h 2763207"/>
              <a:gd name="connsiteX1611" fmla="*/ 845790 w 2693988"/>
              <a:gd name="connsiteY1611" fmla="*/ 352083 h 2763207"/>
              <a:gd name="connsiteX1612" fmla="*/ 883920 w 2693988"/>
              <a:gd name="connsiteY1612" fmla="*/ 384175 h 2763207"/>
              <a:gd name="connsiteX1613" fmla="*/ 883920 w 2693988"/>
              <a:gd name="connsiteY1613" fmla="*/ 453628 h 2763207"/>
              <a:gd name="connsiteX1614" fmla="*/ 845185 w 2693988"/>
              <a:gd name="connsiteY1614" fmla="*/ 443706 h 2763207"/>
              <a:gd name="connsiteX1615" fmla="*/ 816134 w 2693988"/>
              <a:gd name="connsiteY1615" fmla="*/ 433784 h 2763207"/>
              <a:gd name="connsiteX1616" fmla="*/ 806450 w 2693988"/>
              <a:gd name="connsiteY1616" fmla="*/ 364331 h 2763207"/>
              <a:gd name="connsiteX1617" fmla="*/ 825817 w 2693988"/>
              <a:gd name="connsiteY1617" fmla="*/ 354409 h 2763207"/>
              <a:gd name="connsiteX1618" fmla="*/ 845790 w 2693988"/>
              <a:gd name="connsiteY1618" fmla="*/ 352083 h 2763207"/>
              <a:gd name="connsiteX1619" fmla="*/ 2124473 w 2693988"/>
              <a:gd name="connsiteY1619" fmla="*/ 350639 h 2763207"/>
              <a:gd name="connsiteX1620" fmla="*/ 2152931 w 2693988"/>
              <a:gd name="connsiteY1620" fmla="*/ 354329 h 2763207"/>
              <a:gd name="connsiteX1621" fmla="*/ 2222221 w 2693988"/>
              <a:gd name="connsiteY1621" fmla="*/ 374014 h 2763207"/>
              <a:gd name="connsiteX1622" fmla="*/ 2232119 w 2693988"/>
              <a:gd name="connsiteY1622" fmla="*/ 403542 h 2763207"/>
              <a:gd name="connsiteX1623" fmla="*/ 2261815 w 2693988"/>
              <a:gd name="connsiteY1623" fmla="*/ 492125 h 2763207"/>
              <a:gd name="connsiteX1624" fmla="*/ 2192525 w 2693988"/>
              <a:gd name="connsiteY1624" fmla="*/ 482282 h 2763207"/>
              <a:gd name="connsiteX1625" fmla="*/ 2162829 w 2693988"/>
              <a:gd name="connsiteY1625" fmla="*/ 433070 h 2763207"/>
              <a:gd name="connsiteX1626" fmla="*/ 2113337 w 2693988"/>
              <a:gd name="connsiteY1626" fmla="*/ 413385 h 2763207"/>
              <a:gd name="connsiteX1627" fmla="*/ 2103438 w 2693988"/>
              <a:gd name="connsiteY1627" fmla="*/ 354329 h 2763207"/>
              <a:gd name="connsiteX1628" fmla="*/ 2124473 w 2693988"/>
              <a:gd name="connsiteY1628" fmla="*/ 350639 h 2763207"/>
              <a:gd name="connsiteX1629" fmla="*/ 727075 w 2693988"/>
              <a:gd name="connsiteY1629" fmla="*/ 344487 h 2763207"/>
              <a:gd name="connsiteX1630" fmla="*/ 796529 w 2693988"/>
              <a:gd name="connsiteY1630" fmla="*/ 374253 h 2763207"/>
              <a:gd name="connsiteX1631" fmla="*/ 806451 w 2693988"/>
              <a:gd name="connsiteY1631" fmla="*/ 423862 h 2763207"/>
              <a:gd name="connsiteX1632" fmla="*/ 786607 w 2693988"/>
              <a:gd name="connsiteY1632" fmla="*/ 423862 h 2763207"/>
              <a:gd name="connsiteX1633" fmla="*/ 756841 w 2693988"/>
              <a:gd name="connsiteY1633" fmla="*/ 453628 h 2763207"/>
              <a:gd name="connsiteX1634" fmla="*/ 756841 w 2693988"/>
              <a:gd name="connsiteY1634" fmla="*/ 463550 h 2763207"/>
              <a:gd name="connsiteX1635" fmla="*/ 687388 w 2693988"/>
              <a:gd name="connsiteY1635" fmla="*/ 413940 h 2763207"/>
              <a:gd name="connsiteX1636" fmla="*/ 697310 w 2693988"/>
              <a:gd name="connsiteY1636" fmla="*/ 364331 h 2763207"/>
              <a:gd name="connsiteX1637" fmla="*/ 727075 w 2693988"/>
              <a:gd name="connsiteY1637" fmla="*/ 344487 h 2763207"/>
              <a:gd name="connsiteX1638" fmla="*/ 1337204 w 2693988"/>
              <a:gd name="connsiteY1638" fmla="*/ 334962 h 2763207"/>
              <a:gd name="connsiteX1639" fmla="*/ 1366573 w 2693988"/>
              <a:gd name="connsiteY1639" fmla="*/ 374527 h 2763207"/>
              <a:gd name="connsiteX1640" fmla="*/ 1337204 w 2693988"/>
              <a:gd name="connsiteY1640" fmla="*/ 463550 h 2763207"/>
              <a:gd name="connsiteX1641" fmla="*/ 1337204 w 2693988"/>
              <a:gd name="connsiteY1641" fmla="*/ 414093 h 2763207"/>
              <a:gd name="connsiteX1642" fmla="*/ 1337204 w 2693988"/>
              <a:gd name="connsiteY1642" fmla="*/ 374527 h 2763207"/>
              <a:gd name="connsiteX1643" fmla="*/ 1337204 w 2693988"/>
              <a:gd name="connsiteY1643" fmla="*/ 334962 h 2763207"/>
              <a:gd name="connsiteX1644" fmla="*/ 2103756 w 2693988"/>
              <a:gd name="connsiteY1644" fmla="*/ 325437 h 2763207"/>
              <a:gd name="connsiteX1645" fmla="*/ 2231708 w 2693988"/>
              <a:gd name="connsiteY1645" fmla="*/ 354806 h 2763207"/>
              <a:gd name="connsiteX1646" fmla="*/ 2261236 w 2693988"/>
              <a:gd name="connsiteY1646" fmla="*/ 403754 h 2763207"/>
              <a:gd name="connsiteX1647" fmla="*/ 2290763 w 2693988"/>
              <a:gd name="connsiteY1647" fmla="*/ 462491 h 2763207"/>
              <a:gd name="connsiteX1648" fmla="*/ 2280921 w 2693988"/>
              <a:gd name="connsiteY1648" fmla="*/ 491860 h 2763207"/>
              <a:gd name="connsiteX1649" fmla="*/ 2271078 w 2693988"/>
              <a:gd name="connsiteY1649" fmla="*/ 491860 h 2763207"/>
              <a:gd name="connsiteX1650" fmla="*/ 2271078 w 2693988"/>
              <a:gd name="connsiteY1650" fmla="*/ 462491 h 2763207"/>
              <a:gd name="connsiteX1651" fmla="*/ 2241551 w 2693988"/>
              <a:gd name="connsiteY1651" fmla="*/ 364595 h 2763207"/>
              <a:gd name="connsiteX1652" fmla="*/ 2212023 w 2693988"/>
              <a:gd name="connsiteY1652" fmla="*/ 364595 h 2763207"/>
              <a:gd name="connsiteX1653" fmla="*/ 2103756 w 2693988"/>
              <a:gd name="connsiteY1653" fmla="*/ 345016 h 2763207"/>
              <a:gd name="connsiteX1654" fmla="*/ 2093913 w 2693988"/>
              <a:gd name="connsiteY1654" fmla="*/ 335226 h 2763207"/>
              <a:gd name="connsiteX1655" fmla="*/ 2103756 w 2693988"/>
              <a:gd name="connsiteY1655" fmla="*/ 325437 h 2763207"/>
              <a:gd name="connsiteX1656" fmla="*/ 1248456 w 2693988"/>
              <a:gd name="connsiteY1656" fmla="*/ 325437 h 2763207"/>
              <a:gd name="connsiteX1657" fmla="*/ 1248456 w 2693988"/>
              <a:gd name="connsiteY1657" fmla="*/ 335302 h 2763207"/>
              <a:gd name="connsiteX1658" fmla="*/ 1238477 w 2693988"/>
              <a:gd name="connsiteY1658" fmla="*/ 384628 h 2763207"/>
              <a:gd name="connsiteX1659" fmla="*/ 1258434 w 2693988"/>
              <a:gd name="connsiteY1659" fmla="*/ 443819 h 2763207"/>
              <a:gd name="connsiteX1660" fmla="*/ 1258434 w 2693988"/>
              <a:gd name="connsiteY1660" fmla="*/ 463550 h 2763207"/>
              <a:gd name="connsiteX1661" fmla="*/ 1208541 w 2693988"/>
              <a:gd name="connsiteY1661" fmla="*/ 364898 h 2763207"/>
              <a:gd name="connsiteX1662" fmla="*/ 1248456 w 2693988"/>
              <a:gd name="connsiteY1662" fmla="*/ 325437 h 2763207"/>
              <a:gd name="connsiteX1663" fmla="*/ 1159669 w 2693988"/>
              <a:gd name="connsiteY1663" fmla="*/ 325437 h 2763207"/>
              <a:gd name="connsiteX1664" fmla="*/ 1199356 w 2693988"/>
              <a:gd name="connsiteY1664" fmla="*/ 364595 h 2763207"/>
              <a:gd name="connsiteX1665" fmla="*/ 1199356 w 2693988"/>
              <a:gd name="connsiteY1665" fmla="*/ 442912 h 2763207"/>
              <a:gd name="connsiteX1666" fmla="*/ 1139825 w 2693988"/>
              <a:gd name="connsiteY1666" fmla="*/ 393964 h 2763207"/>
              <a:gd name="connsiteX1667" fmla="*/ 1159669 w 2693988"/>
              <a:gd name="connsiteY1667" fmla="*/ 325437 h 2763207"/>
              <a:gd name="connsiteX1668" fmla="*/ 1769358 w 2693988"/>
              <a:gd name="connsiteY1668" fmla="*/ 315912 h 2763207"/>
              <a:gd name="connsiteX1669" fmla="*/ 1789113 w 2693988"/>
              <a:gd name="connsiteY1669" fmla="*/ 325726 h 2763207"/>
              <a:gd name="connsiteX1670" fmla="*/ 1769358 w 2693988"/>
              <a:gd name="connsiteY1670" fmla="*/ 404235 h 2763207"/>
              <a:gd name="connsiteX1671" fmla="*/ 1719969 w 2693988"/>
              <a:gd name="connsiteY1671" fmla="*/ 423862 h 2763207"/>
              <a:gd name="connsiteX1672" fmla="*/ 1710091 w 2693988"/>
              <a:gd name="connsiteY1672" fmla="*/ 423862 h 2763207"/>
              <a:gd name="connsiteX1673" fmla="*/ 1719969 w 2693988"/>
              <a:gd name="connsiteY1673" fmla="*/ 345353 h 2763207"/>
              <a:gd name="connsiteX1674" fmla="*/ 1769358 w 2693988"/>
              <a:gd name="connsiteY1674" fmla="*/ 315912 h 2763207"/>
              <a:gd name="connsiteX1675" fmla="*/ 1415371 w 2693988"/>
              <a:gd name="connsiteY1675" fmla="*/ 315912 h 2763207"/>
              <a:gd name="connsiteX1676" fmla="*/ 1425123 w 2693988"/>
              <a:gd name="connsiteY1676" fmla="*/ 315912 h 2763207"/>
              <a:gd name="connsiteX1677" fmla="*/ 1444626 w 2693988"/>
              <a:gd name="connsiteY1677" fmla="*/ 364758 h 2763207"/>
              <a:gd name="connsiteX1678" fmla="*/ 1395867 w 2693988"/>
              <a:gd name="connsiteY1678" fmla="*/ 442912 h 2763207"/>
              <a:gd name="connsiteX1679" fmla="*/ 1376363 w 2693988"/>
              <a:gd name="connsiteY1679" fmla="*/ 423373 h 2763207"/>
              <a:gd name="connsiteX1680" fmla="*/ 1386115 w 2693988"/>
              <a:gd name="connsiteY1680" fmla="*/ 364758 h 2763207"/>
              <a:gd name="connsiteX1681" fmla="*/ 1415371 w 2693988"/>
              <a:gd name="connsiteY1681" fmla="*/ 315912 h 2763207"/>
              <a:gd name="connsiteX1682" fmla="*/ 1852746 w 2693988"/>
              <a:gd name="connsiteY1682" fmla="*/ 300236 h 2763207"/>
              <a:gd name="connsiteX1683" fmla="*/ 1887009 w 2693988"/>
              <a:gd name="connsiteY1683" fmla="*/ 315119 h 2763207"/>
              <a:gd name="connsiteX1684" fmla="*/ 1896799 w 2693988"/>
              <a:gd name="connsiteY1684" fmla="*/ 374650 h 2763207"/>
              <a:gd name="connsiteX1685" fmla="*/ 1847851 w 2693988"/>
              <a:gd name="connsiteY1685" fmla="*/ 414338 h 2763207"/>
              <a:gd name="connsiteX1686" fmla="*/ 1818482 w 2693988"/>
              <a:gd name="connsiteY1686" fmla="*/ 394494 h 2763207"/>
              <a:gd name="connsiteX1687" fmla="*/ 1789113 w 2693988"/>
              <a:gd name="connsiteY1687" fmla="*/ 404416 h 2763207"/>
              <a:gd name="connsiteX1688" fmla="*/ 1818482 w 2693988"/>
              <a:gd name="connsiteY1688" fmla="*/ 315119 h 2763207"/>
              <a:gd name="connsiteX1689" fmla="*/ 1852746 w 2693988"/>
              <a:gd name="connsiteY1689" fmla="*/ 300236 h 2763207"/>
              <a:gd name="connsiteX1690" fmla="*/ 1287462 w 2693988"/>
              <a:gd name="connsiteY1690" fmla="*/ 295275 h 2763207"/>
              <a:gd name="connsiteX1691" fmla="*/ 1307306 w 2693988"/>
              <a:gd name="connsiteY1691" fmla="*/ 305166 h 2763207"/>
              <a:gd name="connsiteX1692" fmla="*/ 1307306 w 2693988"/>
              <a:gd name="connsiteY1692" fmla="*/ 413971 h 2763207"/>
              <a:gd name="connsiteX1693" fmla="*/ 1297384 w 2693988"/>
              <a:gd name="connsiteY1693" fmla="*/ 344732 h 2763207"/>
              <a:gd name="connsiteX1694" fmla="*/ 1277540 w 2693988"/>
              <a:gd name="connsiteY1694" fmla="*/ 354623 h 2763207"/>
              <a:gd name="connsiteX1695" fmla="*/ 1287462 w 2693988"/>
              <a:gd name="connsiteY1695" fmla="*/ 423863 h 2763207"/>
              <a:gd name="connsiteX1696" fmla="*/ 1267619 w 2693988"/>
              <a:gd name="connsiteY1696" fmla="*/ 394189 h 2763207"/>
              <a:gd name="connsiteX1697" fmla="*/ 1287462 w 2693988"/>
              <a:gd name="connsiteY1697" fmla="*/ 295275 h 2763207"/>
              <a:gd name="connsiteX1698" fmla="*/ 1199357 w 2693988"/>
              <a:gd name="connsiteY1698" fmla="*/ 227012 h 2763207"/>
              <a:gd name="connsiteX1699" fmla="*/ 1218804 w 2693988"/>
              <a:gd name="connsiteY1699" fmla="*/ 227012 h 2763207"/>
              <a:gd name="connsiteX1700" fmla="*/ 1238251 w 2693988"/>
              <a:gd name="connsiteY1700" fmla="*/ 314935 h 2763207"/>
              <a:gd name="connsiteX1701" fmla="*/ 1218804 w 2693988"/>
              <a:gd name="connsiteY1701" fmla="*/ 324704 h 2763207"/>
              <a:gd name="connsiteX1702" fmla="*/ 1189633 w 2693988"/>
              <a:gd name="connsiteY1702" fmla="*/ 344243 h 2763207"/>
              <a:gd name="connsiteX1703" fmla="*/ 1160463 w 2693988"/>
              <a:gd name="connsiteY1703" fmla="*/ 275858 h 2763207"/>
              <a:gd name="connsiteX1704" fmla="*/ 1199357 w 2693988"/>
              <a:gd name="connsiteY1704" fmla="*/ 227012 h 2763207"/>
              <a:gd name="connsiteX1705" fmla="*/ 1371600 w 2693988"/>
              <a:gd name="connsiteY1705" fmla="*/ 224801 h 2763207"/>
              <a:gd name="connsiteX1706" fmla="*/ 1396295 w 2693988"/>
              <a:gd name="connsiteY1706" fmla="*/ 236990 h 2763207"/>
              <a:gd name="connsiteX1707" fmla="*/ 1386417 w 2693988"/>
              <a:gd name="connsiteY1707" fmla="*/ 344260 h 2763207"/>
              <a:gd name="connsiteX1708" fmla="*/ 1376539 w 2693988"/>
              <a:gd name="connsiteY1708" fmla="*/ 354012 h 2763207"/>
              <a:gd name="connsiteX1709" fmla="*/ 1356783 w 2693988"/>
              <a:gd name="connsiteY1709" fmla="*/ 334508 h 2763207"/>
              <a:gd name="connsiteX1710" fmla="*/ 1327150 w 2693988"/>
              <a:gd name="connsiteY1710" fmla="*/ 315005 h 2763207"/>
              <a:gd name="connsiteX1711" fmla="*/ 1346905 w 2693988"/>
              <a:gd name="connsiteY1711" fmla="*/ 227239 h 2763207"/>
              <a:gd name="connsiteX1712" fmla="*/ 1371600 w 2693988"/>
              <a:gd name="connsiteY1712" fmla="*/ 224801 h 2763207"/>
              <a:gd name="connsiteX1713" fmla="*/ 815373 w 2693988"/>
              <a:gd name="connsiteY1713" fmla="*/ 217487 h 2763207"/>
              <a:gd name="connsiteX1714" fmla="*/ 904054 w 2693988"/>
              <a:gd name="connsiteY1714" fmla="*/ 227324 h 2763207"/>
              <a:gd name="connsiteX1715" fmla="*/ 982882 w 2693988"/>
              <a:gd name="connsiteY1715" fmla="*/ 315855 h 2763207"/>
              <a:gd name="connsiteX1716" fmla="*/ 1071563 w 2693988"/>
              <a:gd name="connsiteY1716" fmla="*/ 581450 h 2763207"/>
              <a:gd name="connsiteX1717" fmla="*/ 1061709 w 2693988"/>
              <a:gd name="connsiteY1717" fmla="*/ 591287 h 2763207"/>
              <a:gd name="connsiteX1718" fmla="*/ 1051856 w 2693988"/>
              <a:gd name="connsiteY1718" fmla="*/ 581450 h 2763207"/>
              <a:gd name="connsiteX1719" fmla="*/ 982882 w 2693988"/>
              <a:gd name="connsiteY1719" fmla="*/ 394550 h 2763207"/>
              <a:gd name="connsiteX1720" fmla="*/ 913908 w 2693988"/>
              <a:gd name="connsiteY1720" fmla="*/ 325692 h 2763207"/>
              <a:gd name="connsiteX1721" fmla="*/ 697132 w 2693988"/>
              <a:gd name="connsiteY1721" fmla="*/ 306018 h 2763207"/>
              <a:gd name="connsiteX1722" fmla="*/ 677425 w 2693988"/>
              <a:gd name="connsiteY1722" fmla="*/ 306018 h 2763207"/>
              <a:gd name="connsiteX1723" fmla="*/ 628158 w 2693988"/>
              <a:gd name="connsiteY1723" fmla="*/ 463408 h 2763207"/>
              <a:gd name="connsiteX1724" fmla="*/ 628158 w 2693988"/>
              <a:gd name="connsiteY1724" fmla="*/ 561776 h 2763207"/>
              <a:gd name="connsiteX1725" fmla="*/ 706985 w 2693988"/>
              <a:gd name="connsiteY1725" fmla="*/ 660145 h 2763207"/>
              <a:gd name="connsiteX1726" fmla="*/ 795666 w 2693988"/>
              <a:gd name="connsiteY1726" fmla="*/ 748676 h 2763207"/>
              <a:gd name="connsiteX1727" fmla="*/ 775959 w 2693988"/>
              <a:gd name="connsiteY1727" fmla="*/ 768350 h 2763207"/>
              <a:gd name="connsiteX1728" fmla="*/ 736546 w 2693988"/>
              <a:gd name="connsiteY1728" fmla="*/ 738839 h 2763207"/>
              <a:gd name="connsiteX1729" fmla="*/ 608451 w 2693988"/>
              <a:gd name="connsiteY1729" fmla="*/ 620797 h 2763207"/>
              <a:gd name="connsiteX1730" fmla="*/ 539477 w 2693988"/>
              <a:gd name="connsiteY1730" fmla="*/ 512592 h 2763207"/>
              <a:gd name="connsiteX1731" fmla="*/ 578890 w 2693988"/>
              <a:gd name="connsiteY1731" fmla="*/ 335529 h 2763207"/>
              <a:gd name="connsiteX1732" fmla="*/ 638011 w 2693988"/>
              <a:gd name="connsiteY1732" fmla="*/ 237161 h 2763207"/>
              <a:gd name="connsiteX1733" fmla="*/ 815373 w 2693988"/>
              <a:gd name="connsiteY1733" fmla="*/ 217487 h 2763207"/>
              <a:gd name="connsiteX1734" fmla="*/ 834794 w 2693988"/>
              <a:gd name="connsiteY1734" fmla="*/ 187325 h 2763207"/>
              <a:gd name="connsiteX1735" fmla="*/ 992221 w 2693988"/>
              <a:gd name="connsiteY1735" fmla="*/ 275936 h 2763207"/>
              <a:gd name="connsiteX1736" fmla="*/ 1002060 w 2693988"/>
              <a:gd name="connsiteY1736" fmla="*/ 295628 h 2763207"/>
              <a:gd name="connsiteX1737" fmla="*/ 1070934 w 2693988"/>
              <a:gd name="connsiteY1737" fmla="*/ 492542 h 2763207"/>
              <a:gd name="connsiteX1738" fmla="*/ 1090613 w 2693988"/>
              <a:gd name="connsiteY1738" fmla="*/ 581153 h 2763207"/>
              <a:gd name="connsiteX1739" fmla="*/ 1080774 w 2693988"/>
              <a:gd name="connsiteY1739" fmla="*/ 581153 h 2763207"/>
              <a:gd name="connsiteX1740" fmla="*/ 1041417 w 2693988"/>
              <a:gd name="connsiteY1740" fmla="*/ 463005 h 2763207"/>
              <a:gd name="connsiteX1741" fmla="*/ 1002060 w 2693988"/>
              <a:gd name="connsiteY1741" fmla="*/ 315319 h 2763207"/>
              <a:gd name="connsiteX1742" fmla="*/ 933186 w 2693988"/>
              <a:gd name="connsiteY1742" fmla="*/ 236553 h 2763207"/>
              <a:gd name="connsiteX1743" fmla="*/ 864311 w 2693988"/>
              <a:gd name="connsiteY1743" fmla="*/ 207016 h 2763207"/>
              <a:gd name="connsiteX1744" fmla="*/ 667527 w 2693988"/>
              <a:gd name="connsiteY1744" fmla="*/ 226708 h 2763207"/>
              <a:gd name="connsiteX1745" fmla="*/ 638010 w 2693988"/>
              <a:gd name="connsiteY1745" fmla="*/ 216862 h 2763207"/>
              <a:gd name="connsiteX1746" fmla="*/ 598653 w 2693988"/>
              <a:gd name="connsiteY1746" fmla="*/ 285782 h 2763207"/>
              <a:gd name="connsiteX1747" fmla="*/ 510100 w 2693988"/>
              <a:gd name="connsiteY1747" fmla="*/ 443313 h 2763207"/>
              <a:gd name="connsiteX1748" fmla="*/ 549457 w 2693988"/>
              <a:gd name="connsiteY1748" fmla="*/ 571307 h 2763207"/>
              <a:gd name="connsiteX1749" fmla="*/ 647849 w 2693988"/>
              <a:gd name="connsiteY1749" fmla="*/ 669765 h 2763207"/>
              <a:gd name="connsiteX1750" fmla="*/ 765919 w 2693988"/>
              <a:gd name="connsiteY1750" fmla="*/ 787913 h 2763207"/>
              <a:gd name="connsiteX1751" fmla="*/ 726562 w 2693988"/>
              <a:gd name="connsiteY1751" fmla="*/ 768222 h 2763207"/>
              <a:gd name="connsiteX1752" fmla="*/ 578974 w 2693988"/>
              <a:gd name="connsiteY1752" fmla="*/ 640227 h 2763207"/>
              <a:gd name="connsiteX1753" fmla="*/ 510100 w 2693988"/>
              <a:gd name="connsiteY1753" fmla="*/ 522079 h 2763207"/>
              <a:gd name="connsiteX1754" fmla="*/ 510100 w 2693988"/>
              <a:gd name="connsiteY1754" fmla="*/ 512233 h 2763207"/>
              <a:gd name="connsiteX1755" fmla="*/ 500261 w 2693988"/>
              <a:gd name="connsiteY1755" fmla="*/ 463005 h 2763207"/>
              <a:gd name="connsiteX1756" fmla="*/ 490422 w 2693988"/>
              <a:gd name="connsiteY1756" fmla="*/ 472850 h 2763207"/>
              <a:gd name="connsiteX1757" fmla="*/ 500261 w 2693988"/>
              <a:gd name="connsiteY1757" fmla="*/ 512233 h 2763207"/>
              <a:gd name="connsiteX1758" fmla="*/ 480582 w 2693988"/>
              <a:gd name="connsiteY1758" fmla="*/ 531925 h 2763207"/>
              <a:gd name="connsiteX1759" fmla="*/ 460904 w 2693988"/>
              <a:gd name="connsiteY1759" fmla="*/ 561462 h 2763207"/>
              <a:gd name="connsiteX1760" fmla="*/ 460904 w 2693988"/>
              <a:gd name="connsiteY1760" fmla="*/ 581153 h 2763207"/>
              <a:gd name="connsiteX1761" fmla="*/ 519939 w 2693988"/>
              <a:gd name="connsiteY1761" fmla="*/ 600845 h 2763207"/>
              <a:gd name="connsiteX1762" fmla="*/ 539618 w 2693988"/>
              <a:gd name="connsiteY1762" fmla="*/ 610690 h 2763207"/>
              <a:gd name="connsiteX1763" fmla="*/ 746241 w 2693988"/>
              <a:gd name="connsiteY1763" fmla="*/ 797759 h 2763207"/>
              <a:gd name="connsiteX1764" fmla="*/ 746241 w 2693988"/>
              <a:gd name="connsiteY1764" fmla="*/ 807604 h 2763207"/>
              <a:gd name="connsiteX1765" fmla="*/ 726562 w 2693988"/>
              <a:gd name="connsiteY1765" fmla="*/ 797759 h 2763207"/>
              <a:gd name="connsiteX1766" fmla="*/ 559296 w 2693988"/>
              <a:gd name="connsiteY1766" fmla="*/ 650073 h 2763207"/>
              <a:gd name="connsiteX1767" fmla="*/ 460904 w 2693988"/>
              <a:gd name="connsiteY1767" fmla="*/ 590999 h 2763207"/>
              <a:gd name="connsiteX1768" fmla="*/ 372351 w 2693988"/>
              <a:gd name="connsiteY1768" fmla="*/ 590999 h 2763207"/>
              <a:gd name="connsiteX1769" fmla="*/ 254281 w 2693988"/>
              <a:gd name="connsiteY1769" fmla="*/ 659919 h 2763207"/>
              <a:gd name="connsiteX1770" fmla="*/ 165728 w 2693988"/>
              <a:gd name="connsiteY1770" fmla="*/ 728839 h 2763207"/>
              <a:gd name="connsiteX1771" fmla="*/ 165728 w 2693988"/>
              <a:gd name="connsiteY1771" fmla="*/ 748530 h 2763207"/>
              <a:gd name="connsiteX1772" fmla="*/ 165728 w 2693988"/>
              <a:gd name="connsiteY1772" fmla="*/ 915907 h 2763207"/>
              <a:gd name="connsiteX1773" fmla="*/ 264120 w 2693988"/>
              <a:gd name="connsiteY1773" fmla="*/ 1063593 h 2763207"/>
              <a:gd name="connsiteX1774" fmla="*/ 559296 w 2693988"/>
              <a:gd name="connsiteY1774" fmla="*/ 1152204 h 2763207"/>
              <a:gd name="connsiteX1775" fmla="*/ 549457 w 2693988"/>
              <a:gd name="connsiteY1775" fmla="*/ 1162050 h 2763207"/>
              <a:gd name="connsiteX1776" fmla="*/ 254281 w 2693988"/>
              <a:gd name="connsiteY1776" fmla="*/ 1073438 h 2763207"/>
              <a:gd name="connsiteX1777" fmla="*/ 165728 w 2693988"/>
              <a:gd name="connsiteY1777" fmla="*/ 974981 h 2763207"/>
              <a:gd name="connsiteX1778" fmla="*/ 146050 w 2693988"/>
              <a:gd name="connsiteY1778" fmla="*/ 896216 h 2763207"/>
              <a:gd name="connsiteX1779" fmla="*/ 146050 w 2693988"/>
              <a:gd name="connsiteY1779" fmla="*/ 827296 h 2763207"/>
              <a:gd name="connsiteX1780" fmla="*/ 146050 w 2693988"/>
              <a:gd name="connsiteY1780" fmla="*/ 758376 h 2763207"/>
              <a:gd name="connsiteX1781" fmla="*/ 146050 w 2693988"/>
              <a:gd name="connsiteY1781" fmla="*/ 718993 h 2763207"/>
              <a:gd name="connsiteX1782" fmla="*/ 214924 w 2693988"/>
              <a:gd name="connsiteY1782" fmla="*/ 679610 h 2763207"/>
              <a:gd name="connsiteX1783" fmla="*/ 342834 w 2693988"/>
              <a:gd name="connsiteY1783" fmla="*/ 581153 h 2763207"/>
              <a:gd name="connsiteX1784" fmla="*/ 352673 w 2693988"/>
              <a:gd name="connsiteY1784" fmla="*/ 561462 h 2763207"/>
              <a:gd name="connsiteX1785" fmla="*/ 372351 w 2693988"/>
              <a:gd name="connsiteY1785" fmla="*/ 453159 h 2763207"/>
              <a:gd name="connsiteX1786" fmla="*/ 421547 w 2693988"/>
              <a:gd name="connsiteY1786" fmla="*/ 443313 h 2763207"/>
              <a:gd name="connsiteX1787" fmla="*/ 500261 w 2693988"/>
              <a:gd name="connsiteY1787" fmla="*/ 423622 h 2763207"/>
              <a:gd name="connsiteX1788" fmla="*/ 510100 w 2693988"/>
              <a:gd name="connsiteY1788" fmla="*/ 403930 h 2763207"/>
              <a:gd name="connsiteX1789" fmla="*/ 578974 w 2693988"/>
              <a:gd name="connsiteY1789" fmla="*/ 295628 h 2763207"/>
              <a:gd name="connsiteX1790" fmla="*/ 618331 w 2693988"/>
              <a:gd name="connsiteY1790" fmla="*/ 207016 h 2763207"/>
              <a:gd name="connsiteX1791" fmla="*/ 667527 w 2693988"/>
              <a:gd name="connsiteY1791" fmla="*/ 207016 h 2763207"/>
              <a:gd name="connsiteX1792" fmla="*/ 834794 w 2693988"/>
              <a:gd name="connsiteY1792" fmla="*/ 187325 h 2763207"/>
              <a:gd name="connsiteX1793" fmla="*/ 1749743 w 2693988"/>
              <a:gd name="connsiteY1793" fmla="*/ 177800 h 2763207"/>
              <a:gd name="connsiteX1794" fmla="*/ 1936751 w 2693988"/>
              <a:gd name="connsiteY1794" fmla="*/ 177800 h 2763207"/>
              <a:gd name="connsiteX1795" fmla="*/ 1956436 w 2693988"/>
              <a:gd name="connsiteY1795" fmla="*/ 207310 h 2763207"/>
              <a:gd name="connsiteX1796" fmla="*/ 2064703 w 2693988"/>
              <a:gd name="connsiteY1796" fmla="*/ 354863 h 2763207"/>
              <a:gd name="connsiteX1797" fmla="*/ 2035176 w 2693988"/>
              <a:gd name="connsiteY1797" fmla="*/ 531926 h 2763207"/>
              <a:gd name="connsiteX1798" fmla="*/ 1907223 w 2693988"/>
              <a:gd name="connsiteY1798" fmla="*/ 679479 h 2763207"/>
              <a:gd name="connsiteX1799" fmla="*/ 1858011 w 2693988"/>
              <a:gd name="connsiteY1799" fmla="*/ 728663 h 2763207"/>
              <a:gd name="connsiteX1800" fmla="*/ 1838326 w 2693988"/>
              <a:gd name="connsiteY1800" fmla="*/ 718826 h 2763207"/>
              <a:gd name="connsiteX1801" fmla="*/ 1838326 w 2693988"/>
              <a:gd name="connsiteY1801" fmla="*/ 708989 h 2763207"/>
              <a:gd name="connsiteX1802" fmla="*/ 1966278 w 2693988"/>
              <a:gd name="connsiteY1802" fmla="*/ 561437 h 2763207"/>
              <a:gd name="connsiteX1803" fmla="*/ 1985963 w 2693988"/>
              <a:gd name="connsiteY1803" fmla="*/ 472905 h 2763207"/>
              <a:gd name="connsiteX1804" fmla="*/ 1926908 w 2693988"/>
              <a:gd name="connsiteY1804" fmla="*/ 295842 h 2763207"/>
              <a:gd name="connsiteX1805" fmla="*/ 1907223 w 2693988"/>
              <a:gd name="connsiteY1805" fmla="*/ 256495 h 2763207"/>
              <a:gd name="connsiteX1806" fmla="*/ 1867853 w 2693988"/>
              <a:gd name="connsiteY1806" fmla="*/ 266331 h 2763207"/>
              <a:gd name="connsiteX1807" fmla="*/ 1710373 w 2693988"/>
              <a:gd name="connsiteY1807" fmla="*/ 286005 h 2763207"/>
              <a:gd name="connsiteX1808" fmla="*/ 1641475 w 2693988"/>
              <a:gd name="connsiteY1808" fmla="*/ 335189 h 2763207"/>
              <a:gd name="connsiteX1809" fmla="*/ 1602105 w 2693988"/>
              <a:gd name="connsiteY1809" fmla="*/ 433558 h 2763207"/>
              <a:gd name="connsiteX1810" fmla="*/ 1572578 w 2693988"/>
              <a:gd name="connsiteY1810" fmla="*/ 571273 h 2763207"/>
              <a:gd name="connsiteX1811" fmla="*/ 1543050 w 2693988"/>
              <a:gd name="connsiteY1811" fmla="*/ 571273 h 2763207"/>
              <a:gd name="connsiteX1812" fmla="*/ 1543050 w 2693988"/>
              <a:gd name="connsiteY1812" fmla="*/ 561437 h 2763207"/>
              <a:gd name="connsiteX1813" fmla="*/ 1562735 w 2693988"/>
              <a:gd name="connsiteY1813" fmla="*/ 472905 h 2763207"/>
              <a:gd name="connsiteX1814" fmla="*/ 1592263 w 2693988"/>
              <a:gd name="connsiteY1814" fmla="*/ 315516 h 2763207"/>
              <a:gd name="connsiteX1815" fmla="*/ 1749743 w 2693988"/>
              <a:gd name="connsiteY1815" fmla="*/ 177800 h 2763207"/>
              <a:gd name="connsiteX1816" fmla="*/ 1277937 w 2693988"/>
              <a:gd name="connsiteY1816" fmla="*/ 177800 h 2763207"/>
              <a:gd name="connsiteX1817" fmla="*/ 1326885 w 2693988"/>
              <a:gd name="connsiteY1817" fmla="*/ 207108 h 2763207"/>
              <a:gd name="connsiteX1818" fmla="*/ 1326885 w 2693988"/>
              <a:gd name="connsiteY1818" fmla="*/ 295031 h 2763207"/>
              <a:gd name="connsiteX1819" fmla="*/ 1297516 w 2693988"/>
              <a:gd name="connsiteY1819" fmla="*/ 285261 h 2763207"/>
              <a:gd name="connsiteX1820" fmla="*/ 1258358 w 2693988"/>
              <a:gd name="connsiteY1820" fmla="*/ 304800 h 2763207"/>
              <a:gd name="connsiteX1821" fmla="*/ 1228989 w 2693988"/>
              <a:gd name="connsiteY1821" fmla="*/ 207108 h 2763207"/>
              <a:gd name="connsiteX1822" fmla="*/ 1277937 w 2693988"/>
              <a:gd name="connsiteY1822" fmla="*/ 177800 h 2763207"/>
              <a:gd name="connsiteX1823" fmla="*/ 1956123 w 2693988"/>
              <a:gd name="connsiteY1823" fmla="*/ 147637 h 2763207"/>
              <a:gd name="connsiteX1824" fmla="*/ 2015049 w 2693988"/>
              <a:gd name="connsiteY1824" fmla="*/ 246010 h 2763207"/>
              <a:gd name="connsiteX1825" fmla="*/ 2093617 w 2693988"/>
              <a:gd name="connsiteY1825" fmla="*/ 354220 h 2763207"/>
              <a:gd name="connsiteX1826" fmla="*/ 2093617 w 2693988"/>
              <a:gd name="connsiteY1826" fmla="*/ 442756 h 2763207"/>
              <a:gd name="connsiteX1827" fmla="*/ 2064154 w 2693988"/>
              <a:gd name="connsiteY1827" fmla="*/ 531291 h 2763207"/>
              <a:gd name="connsiteX1828" fmla="*/ 2054333 w 2693988"/>
              <a:gd name="connsiteY1828" fmla="*/ 541129 h 2763207"/>
              <a:gd name="connsiteX1829" fmla="*/ 2024870 w 2693988"/>
              <a:gd name="connsiteY1829" fmla="*/ 580478 h 2763207"/>
              <a:gd name="connsiteX1830" fmla="*/ 1877556 w 2693988"/>
              <a:gd name="connsiteY1830" fmla="*/ 747712 h 2763207"/>
              <a:gd name="connsiteX1831" fmla="*/ 1867735 w 2693988"/>
              <a:gd name="connsiteY1831" fmla="*/ 737875 h 2763207"/>
              <a:gd name="connsiteX1832" fmla="*/ 1907019 w 2693988"/>
              <a:gd name="connsiteY1832" fmla="*/ 698525 h 2763207"/>
              <a:gd name="connsiteX1833" fmla="*/ 2054333 w 2693988"/>
              <a:gd name="connsiteY1833" fmla="*/ 531291 h 2763207"/>
              <a:gd name="connsiteX1834" fmla="*/ 2083796 w 2693988"/>
              <a:gd name="connsiteY1834" fmla="*/ 403407 h 2763207"/>
              <a:gd name="connsiteX1835" fmla="*/ 2005228 w 2693988"/>
              <a:gd name="connsiteY1835" fmla="*/ 246010 h 2763207"/>
              <a:gd name="connsiteX1836" fmla="*/ 1956123 w 2693988"/>
              <a:gd name="connsiteY1836" fmla="*/ 167311 h 2763207"/>
              <a:gd name="connsiteX1837" fmla="*/ 1936482 w 2693988"/>
              <a:gd name="connsiteY1837" fmla="*/ 167311 h 2763207"/>
              <a:gd name="connsiteX1838" fmla="*/ 1769525 w 2693988"/>
              <a:gd name="connsiteY1838" fmla="*/ 167311 h 2763207"/>
              <a:gd name="connsiteX1839" fmla="*/ 1651673 w 2693988"/>
              <a:gd name="connsiteY1839" fmla="*/ 206661 h 2763207"/>
              <a:gd name="connsiteX1840" fmla="*/ 1582926 w 2693988"/>
              <a:gd name="connsiteY1840" fmla="*/ 344383 h 2763207"/>
              <a:gd name="connsiteX1841" fmla="*/ 1524000 w 2693988"/>
              <a:gd name="connsiteY1841" fmla="*/ 560803 h 2763207"/>
              <a:gd name="connsiteX1842" fmla="*/ 1543642 w 2693988"/>
              <a:gd name="connsiteY1842" fmla="*/ 432918 h 2763207"/>
              <a:gd name="connsiteX1843" fmla="*/ 1573105 w 2693988"/>
              <a:gd name="connsiteY1843" fmla="*/ 314871 h 2763207"/>
              <a:gd name="connsiteX1844" fmla="*/ 1622210 w 2693988"/>
              <a:gd name="connsiteY1844" fmla="*/ 216498 h 2763207"/>
              <a:gd name="connsiteX1845" fmla="*/ 1749883 w 2693988"/>
              <a:gd name="connsiteY1845" fmla="*/ 157474 h 2763207"/>
              <a:gd name="connsiteX1846" fmla="*/ 1956123 w 2693988"/>
              <a:gd name="connsiteY1846" fmla="*/ 147637 h 2763207"/>
              <a:gd name="connsiteX1847" fmla="*/ 952874 w 2693988"/>
              <a:gd name="connsiteY1847" fmla="*/ 98425 h 2763207"/>
              <a:gd name="connsiteX1848" fmla="*/ 1050926 w 2693988"/>
              <a:gd name="connsiteY1848" fmla="*/ 118110 h 2763207"/>
              <a:gd name="connsiteX1849" fmla="*/ 1021510 w 2693988"/>
              <a:gd name="connsiteY1849" fmla="*/ 167322 h 2763207"/>
              <a:gd name="connsiteX1850" fmla="*/ 992095 w 2693988"/>
              <a:gd name="connsiteY1850" fmla="*/ 167322 h 2763207"/>
              <a:gd name="connsiteX1851" fmla="*/ 933264 w 2693988"/>
              <a:gd name="connsiteY1851" fmla="*/ 196850 h 2763207"/>
              <a:gd name="connsiteX1852" fmla="*/ 884238 w 2693988"/>
              <a:gd name="connsiteY1852" fmla="*/ 177165 h 2763207"/>
              <a:gd name="connsiteX1853" fmla="*/ 903848 w 2693988"/>
              <a:gd name="connsiteY1853" fmla="*/ 157480 h 2763207"/>
              <a:gd name="connsiteX1854" fmla="*/ 952874 w 2693988"/>
              <a:gd name="connsiteY1854" fmla="*/ 98425 h 2763207"/>
              <a:gd name="connsiteX1855" fmla="*/ 1611631 w 2693988"/>
              <a:gd name="connsiteY1855" fmla="*/ 79375 h 2763207"/>
              <a:gd name="connsiteX1856" fmla="*/ 1670686 w 2693988"/>
              <a:gd name="connsiteY1856" fmla="*/ 109008 h 2763207"/>
              <a:gd name="connsiteX1857" fmla="*/ 1700213 w 2693988"/>
              <a:gd name="connsiteY1857" fmla="*/ 148519 h 2763207"/>
              <a:gd name="connsiteX1858" fmla="*/ 1660843 w 2693988"/>
              <a:gd name="connsiteY1858" fmla="*/ 168275 h 2763207"/>
              <a:gd name="connsiteX1859" fmla="*/ 1631316 w 2693988"/>
              <a:gd name="connsiteY1859" fmla="*/ 158397 h 2763207"/>
              <a:gd name="connsiteX1860" fmla="*/ 1552576 w 2693988"/>
              <a:gd name="connsiteY1860" fmla="*/ 148519 h 2763207"/>
              <a:gd name="connsiteX1861" fmla="*/ 1523048 w 2693988"/>
              <a:gd name="connsiteY1861" fmla="*/ 128764 h 2763207"/>
              <a:gd name="connsiteX1862" fmla="*/ 1503363 w 2693988"/>
              <a:gd name="connsiteY1862" fmla="*/ 109008 h 2763207"/>
              <a:gd name="connsiteX1863" fmla="*/ 1611631 w 2693988"/>
              <a:gd name="connsiteY1863" fmla="*/ 79375 h 2763207"/>
              <a:gd name="connsiteX1864" fmla="*/ 943251 w 2693988"/>
              <a:gd name="connsiteY1864" fmla="*/ 69850 h 2763207"/>
              <a:gd name="connsiteX1865" fmla="*/ 1051822 w 2693988"/>
              <a:gd name="connsiteY1865" fmla="*/ 89477 h 2763207"/>
              <a:gd name="connsiteX1866" fmla="*/ 1071563 w 2693988"/>
              <a:gd name="connsiteY1866" fmla="*/ 99291 h 2763207"/>
              <a:gd name="connsiteX1867" fmla="*/ 1032082 w 2693988"/>
              <a:gd name="connsiteY1867" fmla="*/ 99291 h 2763207"/>
              <a:gd name="connsiteX1868" fmla="*/ 953121 w 2693988"/>
              <a:gd name="connsiteY1868" fmla="*/ 79664 h 2763207"/>
              <a:gd name="connsiteX1869" fmla="*/ 923511 w 2693988"/>
              <a:gd name="connsiteY1869" fmla="*/ 109104 h 2763207"/>
              <a:gd name="connsiteX1870" fmla="*/ 864290 w 2693988"/>
              <a:gd name="connsiteY1870" fmla="*/ 177800 h 2763207"/>
              <a:gd name="connsiteX1871" fmla="*/ 854420 w 2693988"/>
              <a:gd name="connsiteY1871" fmla="*/ 177800 h 2763207"/>
              <a:gd name="connsiteX1872" fmla="*/ 854420 w 2693988"/>
              <a:gd name="connsiteY1872" fmla="*/ 158173 h 2763207"/>
              <a:gd name="connsiteX1873" fmla="*/ 923511 w 2693988"/>
              <a:gd name="connsiteY1873" fmla="*/ 89477 h 2763207"/>
              <a:gd name="connsiteX1874" fmla="*/ 933381 w 2693988"/>
              <a:gd name="connsiteY1874" fmla="*/ 79664 h 2763207"/>
              <a:gd name="connsiteX1875" fmla="*/ 943251 w 2693988"/>
              <a:gd name="connsiteY1875" fmla="*/ 69850 h 2763207"/>
              <a:gd name="connsiteX1876" fmla="*/ 1277620 w 2693988"/>
              <a:gd name="connsiteY1876" fmla="*/ 49212 h 2763207"/>
              <a:gd name="connsiteX1877" fmla="*/ 1316990 w 2693988"/>
              <a:gd name="connsiteY1877" fmla="*/ 68921 h 2763207"/>
              <a:gd name="connsiteX1878" fmla="*/ 1435100 w 2693988"/>
              <a:gd name="connsiteY1878" fmla="*/ 118193 h 2763207"/>
              <a:gd name="connsiteX1879" fmla="*/ 1523683 w 2693988"/>
              <a:gd name="connsiteY1879" fmla="*/ 197029 h 2763207"/>
              <a:gd name="connsiteX1880" fmla="*/ 1533525 w 2693988"/>
              <a:gd name="connsiteY1880" fmla="*/ 275865 h 2763207"/>
              <a:gd name="connsiteX1881" fmla="*/ 1533525 w 2693988"/>
              <a:gd name="connsiteY1881" fmla="*/ 305429 h 2763207"/>
              <a:gd name="connsiteX1882" fmla="*/ 1484313 w 2693988"/>
              <a:gd name="connsiteY1882" fmla="*/ 551791 h 2763207"/>
              <a:gd name="connsiteX1883" fmla="*/ 1454785 w 2693988"/>
              <a:gd name="connsiteY1883" fmla="*/ 551791 h 2763207"/>
              <a:gd name="connsiteX1884" fmla="*/ 1464628 w 2693988"/>
              <a:gd name="connsiteY1884" fmla="*/ 512373 h 2763207"/>
              <a:gd name="connsiteX1885" fmla="*/ 1474470 w 2693988"/>
              <a:gd name="connsiteY1885" fmla="*/ 443391 h 2763207"/>
              <a:gd name="connsiteX1886" fmla="*/ 1484313 w 2693988"/>
              <a:gd name="connsiteY1886" fmla="*/ 305429 h 2763207"/>
              <a:gd name="connsiteX1887" fmla="*/ 1454785 w 2693988"/>
              <a:gd name="connsiteY1887" fmla="*/ 236447 h 2763207"/>
              <a:gd name="connsiteX1888" fmla="*/ 1385888 w 2693988"/>
              <a:gd name="connsiteY1888" fmla="*/ 187175 h 2763207"/>
              <a:gd name="connsiteX1889" fmla="*/ 1307147 w 2693988"/>
              <a:gd name="connsiteY1889" fmla="*/ 137902 h 2763207"/>
              <a:gd name="connsiteX1890" fmla="*/ 1287462 w 2693988"/>
              <a:gd name="connsiteY1890" fmla="*/ 118193 h 2763207"/>
              <a:gd name="connsiteX1891" fmla="*/ 1267777 w 2693988"/>
              <a:gd name="connsiteY1891" fmla="*/ 137902 h 2763207"/>
              <a:gd name="connsiteX1892" fmla="*/ 1120140 w 2693988"/>
              <a:gd name="connsiteY1892" fmla="*/ 275865 h 2763207"/>
              <a:gd name="connsiteX1893" fmla="*/ 1120140 w 2693988"/>
              <a:gd name="connsiteY1893" fmla="*/ 482809 h 2763207"/>
              <a:gd name="connsiteX1894" fmla="*/ 1139825 w 2693988"/>
              <a:gd name="connsiteY1894" fmla="*/ 551791 h 2763207"/>
              <a:gd name="connsiteX1895" fmla="*/ 1139825 w 2693988"/>
              <a:gd name="connsiteY1895" fmla="*/ 561645 h 2763207"/>
              <a:gd name="connsiteX1896" fmla="*/ 1120140 w 2693988"/>
              <a:gd name="connsiteY1896" fmla="*/ 571500 h 2763207"/>
              <a:gd name="connsiteX1897" fmla="*/ 1041400 w 2693988"/>
              <a:gd name="connsiteY1897" fmla="*/ 285720 h 2763207"/>
              <a:gd name="connsiteX1898" fmla="*/ 1129982 w 2693988"/>
              <a:gd name="connsiteY1898" fmla="*/ 108339 h 2763207"/>
              <a:gd name="connsiteX1899" fmla="*/ 1277620 w 2693988"/>
              <a:gd name="connsiteY1899" fmla="*/ 49212 h 2763207"/>
              <a:gd name="connsiteX1900" fmla="*/ 1622109 w 2693988"/>
              <a:gd name="connsiteY1900" fmla="*/ 39687 h 2763207"/>
              <a:gd name="connsiteX1901" fmla="*/ 1641794 w 2693988"/>
              <a:gd name="connsiteY1901" fmla="*/ 59314 h 2763207"/>
              <a:gd name="connsiteX1902" fmla="*/ 1730376 w 2693988"/>
              <a:gd name="connsiteY1902" fmla="*/ 137823 h 2763207"/>
              <a:gd name="connsiteX1903" fmla="*/ 1710691 w 2693988"/>
              <a:gd name="connsiteY1903" fmla="*/ 118196 h 2763207"/>
              <a:gd name="connsiteX1904" fmla="*/ 1622109 w 2693988"/>
              <a:gd name="connsiteY1904" fmla="*/ 59314 h 2763207"/>
              <a:gd name="connsiteX1905" fmla="*/ 1592581 w 2693988"/>
              <a:gd name="connsiteY1905" fmla="*/ 69128 h 2763207"/>
              <a:gd name="connsiteX1906" fmla="*/ 1494156 w 2693988"/>
              <a:gd name="connsiteY1906" fmla="*/ 88755 h 2763207"/>
              <a:gd name="connsiteX1907" fmla="*/ 1484313 w 2693988"/>
              <a:gd name="connsiteY1907" fmla="*/ 88755 h 2763207"/>
              <a:gd name="connsiteX1908" fmla="*/ 1553211 w 2693988"/>
              <a:gd name="connsiteY1908" fmla="*/ 59314 h 2763207"/>
              <a:gd name="connsiteX1909" fmla="*/ 1582738 w 2693988"/>
              <a:gd name="connsiteY1909" fmla="*/ 59314 h 2763207"/>
              <a:gd name="connsiteX1910" fmla="*/ 1622109 w 2693988"/>
              <a:gd name="connsiteY1910" fmla="*/ 39687 h 2763207"/>
              <a:gd name="connsiteX1911" fmla="*/ 1278272 w 2693988"/>
              <a:gd name="connsiteY1911" fmla="*/ 0 h 2763207"/>
              <a:gd name="connsiteX1912" fmla="*/ 1337260 w 2693988"/>
              <a:gd name="connsiteY1912" fmla="*/ 49239 h 2763207"/>
              <a:gd name="connsiteX1913" fmla="*/ 1494562 w 2693988"/>
              <a:gd name="connsiteY1913" fmla="*/ 108327 h 2763207"/>
              <a:gd name="connsiteX1914" fmla="*/ 1563382 w 2693988"/>
              <a:gd name="connsiteY1914" fmla="*/ 305284 h 2763207"/>
              <a:gd name="connsiteX1915" fmla="*/ 1504394 w 2693988"/>
              <a:gd name="connsiteY1915" fmla="*/ 551481 h 2763207"/>
              <a:gd name="connsiteX1916" fmla="*/ 1504394 w 2693988"/>
              <a:gd name="connsiteY1916" fmla="*/ 561329 h 2763207"/>
              <a:gd name="connsiteX1917" fmla="*/ 1494562 w 2693988"/>
              <a:gd name="connsiteY1917" fmla="*/ 551481 h 2763207"/>
              <a:gd name="connsiteX1918" fmla="*/ 1543719 w 2693988"/>
              <a:gd name="connsiteY1918" fmla="*/ 315132 h 2763207"/>
              <a:gd name="connsiteX1919" fmla="*/ 1524056 w 2693988"/>
              <a:gd name="connsiteY1919" fmla="*/ 157566 h 2763207"/>
              <a:gd name="connsiteX1920" fmla="*/ 1386417 w 2693988"/>
              <a:gd name="connsiteY1920" fmla="*/ 78783 h 2763207"/>
              <a:gd name="connsiteX1921" fmla="*/ 1278272 w 2693988"/>
              <a:gd name="connsiteY1921" fmla="*/ 29544 h 2763207"/>
              <a:gd name="connsiteX1922" fmla="*/ 1248778 w 2693988"/>
              <a:gd name="connsiteY1922" fmla="*/ 49239 h 2763207"/>
              <a:gd name="connsiteX1923" fmla="*/ 1111138 w 2693988"/>
              <a:gd name="connsiteY1923" fmla="*/ 108327 h 2763207"/>
              <a:gd name="connsiteX1924" fmla="*/ 1081644 w 2693988"/>
              <a:gd name="connsiteY1924" fmla="*/ 128022 h 2763207"/>
              <a:gd name="connsiteX1925" fmla="*/ 1052150 w 2693988"/>
              <a:gd name="connsiteY1925" fmla="*/ 364371 h 2763207"/>
              <a:gd name="connsiteX1926" fmla="*/ 1091476 w 2693988"/>
              <a:gd name="connsiteY1926" fmla="*/ 492394 h 2763207"/>
              <a:gd name="connsiteX1927" fmla="*/ 1111138 w 2693988"/>
              <a:gd name="connsiteY1927" fmla="*/ 571177 h 2763207"/>
              <a:gd name="connsiteX1928" fmla="*/ 1081644 w 2693988"/>
              <a:gd name="connsiteY1928" fmla="*/ 482546 h 2763207"/>
              <a:gd name="connsiteX1929" fmla="*/ 1032487 w 2693988"/>
              <a:gd name="connsiteY1929" fmla="*/ 354524 h 2763207"/>
              <a:gd name="connsiteX1930" fmla="*/ 1022656 w 2693988"/>
              <a:gd name="connsiteY1930" fmla="*/ 226501 h 2763207"/>
              <a:gd name="connsiteX1931" fmla="*/ 1130801 w 2693988"/>
              <a:gd name="connsiteY1931" fmla="*/ 78783 h 2763207"/>
              <a:gd name="connsiteX1932" fmla="*/ 1278272 w 2693988"/>
              <a:gd name="connsiteY1932" fmla="*/ 0 h 27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Lst>
            <a:rect l="l" t="t" r="r" b="b"/>
            <a:pathLst>
              <a:path w="2693988" h="2763207">
                <a:moveTo>
                  <a:pt x="1355725" y="2755900"/>
                </a:moveTo>
                <a:cubicBezTo>
                  <a:pt x="1355725" y="2755900"/>
                  <a:pt x="1355725" y="2755900"/>
                  <a:pt x="1366838" y="2755900"/>
                </a:cubicBezTo>
                <a:lnTo>
                  <a:pt x="1362185" y="2762880"/>
                </a:lnTo>
                <a:lnTo>
                  <a:pt x="1355725" y="2763207"/>
                </a:lnTo>
                <a:close/>
                <a:moveTo>
                  <a:pt x="948827" y="2513134"/>
                </a:moveTo>
                <a:cubicBezTo>
                  <a:pt x="953447" y="2513134"/>
                  <a:pt x="955295" y="2529619"/>
                  <a:pt x="962686" y="2529619"/>
                </a:cubicBezTo>
                <a:cubicBezTo>
                  <a:pt x="982398" y="2568696"/>
                  <a:pt x="1031677" y="2568696"/>
                  <a:pt x="1041532" y="2607773"/>
                </a:cubicBezTo>
                <a:cubicBezTo>
                  <a:pt x="1051388" y="2617543"/>
                  <a:pt x="1051388" y="2598004"/>
                  <a:pt x="1061244" y="2598004"/>
                </a:cubicBezTo>
                <a:cubicBezTo>
                  <a:pt x="1100667" y="2588235"/>
                  <a:pt x="1140090" y="2598004"/>
                  <a:pt x="1169657" y="2568696"/>
                </a:cubicBezTo>
                <a:cubicBezTo>
                  <a:pt x="1179513" y="2568696"/>
                  <a:pt x="1179513" y="2568696"/>
                  <a:pt x="1179513" y="2568696"/>
                </a:cubicBezTo>
                <a:cubicBezTo>
                  <a:pt x="1169657" y="2588235"/>
                  <a:pt x="1149946" y="2598004"/>
                  <a:pt x="1130234" y="2598004"/>
                </a:cubicBezTo>
                <a:cubicBezTo>
                  <a:pt x="1100667" y="2607773"/>
                  <a:pt x="1071100" y="2607773"/>
                  <a:pt x="1041532" y="2627312"/>
                </a:cubicBezTo>
                <a:cubicBezTo>
                  <a:pt x="1031677" y="2617543"/>
                  <a:pt x="1021821" y="2598004"/>
                  <a:pt x="1011965" y="2588235"/>
                </a:cubicBezTo>
                <a:cubicBezTo>
                  <a:pt x="1002109" y="2578466"/>
                  <a:pt x="982398" y="2568696"/>
                  <a:pt x="972542" y="2558927"/>
                </a:cubicBezTo>
                <a:cubicBezTo>
                  <a:pt x="962686" y="2539389"/>
                  <a:pt x="942975" y="2529619"/>
                  <a:pt x="942975" y="2519850"/>
                </a:cubicBezTo>
                <a:cubicBezTo>
                  <a:pt x="945439" y="2514966"/>
                  <a:pt x="947287" y="2513134"/>
                  <a:pt x="948827" y="2513134"/>
                </a:cubicBezTo>
                <a:close/>
                <a:moveTo>
                  <a:pt x="1809406" y="2500312"/>
                </a:moveTo>
                <a:cubicBezTo>
                  <a:pt x="1819276" y="2500312"/>
                  <a:pt x="1819276" y="2500312"/>
                  <a:pt x="1819276" y="2500312"/>
                </a:cubicBezTo>
                <a:cubicBezTo>
                  <a:pt x="1809406" y="2549158"/>
                  <a:pt x="1760055" y="2558927"/>
                  <a:pt x="1750185" y="2607773"/>
                </a:cubicBezTo>
                <a:cubicBezTo>
                  <a:pt x="1730445" y="2627312"/>
                  <a:pt x="1720575" y="2598004"/>
                  <a:pt x="1700835" y="2598004"/>
                </a:cubicBezTo>
                <a:cubicBezTo>
                  <a:pt x="1671224" y="2598004"/>
                  <a:pt x="1641614" y="2588235"/>
                  <a:pt x="1602133" y="2578466"/>
                </a:cubicBezTo>
                <a:cubicBezTo>
                  <a:pt x="1602133" y="2578466"/>
                  <a:pt x="1592263" y="2568696"/>
                  <a:pt x="1602133" y="2558927"/>
                </a:cubicBezTo>
                <a:cubicBezTo>
                  <a:pt x="1621874" y="2558927"/>
                  <a:pt x="1621874" y="2578466"/>
                  <a:pt x="1641614" y="2578466"/>
                </a:cubicBezTo>
                <a:cubicBezTo>
                  <a:pt x="1661354" y="2588235"/>
                  <a:pt x="1690965" y="2578466"/>
                  <a:pt x="1720575" y="2588235"/>
                </a:cubicBezTo>
                <a:cubicBezTo>
                  <a:pt x="1720575" y="2598004"/>
                  <a:pt x="1730445" y="2588235"/>
                  <a:pt x="1730445" y="2588235"/>
                </a:cubicBezTo>
                <a:cubicBezTo>
                  <a:pt x="1750185" y="2549158"/>
                  <a:pt x="1799536" y="2539389"/>
                  <a:pt x="1809406" y="2500312"/>
                </a:cubicBezTo>
                <a:close/>
                <a:moveTo>
                  <a:pt x="1022434" y="2489200"/>
                </a:moveTo>
                <a:cubicBezTo>
                  <a:pt x="1032293" y="2499158"/>
                  <a:pt x="1042152" y="2509116"/>
                  <a:pt x="1052011" y="2519074"/>
                </a:cubicBezTo>
                <a:cubicBezTo>
                  <a:pt x="1071730" y="2529032"/>
                  <a:pt x="1101307" y="2529032"/>
                  <a:pt x="1121026" y="2519074"/>
                </a:cubicBezTo>
                <a:cubicBezTo>
                  <a:pt x="1130885" y="2519074"/>
                  <a:pt x="1140744" y="2538990"/>
                  <a:pt x="1150604" y="2548948"/>
                </a:cubicBezTo>
                <a:cubicBezTo>
                  <a:pt x="1160463" y="2548948"/>
                  <a:pt x="1160463" y="2558906"/>
                  <a:pt x="1160463" y="2558906"/>
                </a:cubicBezTo>
                <a:cubicBezTo>
                  <a:pt x="1130885" y="2588780"/>
                  <a:pt x="1091448" y="2578822"/>
                  <a:pt x="1061871" y="2588780"/>
                </a:cubicBezTo>
                <a:cubicBezTo>
                  <a:pt x="1042152" y="2598738"/>
                  <a:pt x="1032293" y="2568864"/>
                  <a:pt x="1022434" y="2558906"/>
                </a:cubicBezTo>
                <a:cubicBezTo>
                  <a:pt x="1002715" y="2548948"/>
                  <a:pt x="973138" y="2538990"/>
                  <a:pt x="973138" y="2519074"/>
                </a:cubicBezTo>
                <a:cubicBezTo>
                  <a:pt x="973138" y="2509116"/>
                  <a:pt x="973138" y="2509116"/>
                  <a:pt x="973138" y="2509116"/>
                </a:cubicBezTo>
                <a:cubicBezTo>
                  <a:pt x="982997" y="2499158"/>
                  <a:pt x="1002715" y="2499158"/>
                  <a:pt x="1022434" y="2489200"/>
                </a:cubicBezTo>
                <a:close/>
                <a:moveTo>
                  <a:pt x="1746552" y="2473627"/>
                </a:moveTo>
                <a:cubicBezTo>
                  <a:pt x="1750371" y="2473473"/>
                  <a:pt x="1754648" y="2475309"/>
                  <a:pt x="1759536" y="2480204"/>
                </a:cubicBezTo>
                <a:cubicBezTo>
                  <a:pt x="1769311" y="2489994"/>
                  <a:pt x="1779087" y="2489994"/>
                  <a:pt x="1788863" y="2499783"/>
                </a:cubicBezTo>
                <a:cubicBezTo>
                  <a:pt x="1798638" y="2509573"/>
                  <a:pt x="1788863" y="2509573"/>
                  <a:pt x="1779087" y="2519362"/>
                </a:cubicBezTo>
                <a:cubicBezTo>
                  <a:pt x="1759536" y="2538941"/>
                  <a:pt x="1739984" y="2548731"/>
                  <a:pt x="1730208" y="2578100"/>
                </a:cubicBezTo>
                <a:cubicBezTo>
                  <a:pt x="1720433" y="2578100"/>
                  <a:pt x="1710657" y="2568310"/>
                  <a:pt x="1700881" y="2568310"/>
                </a:cubicBezTo>
                <a:cubicBezTo>
                  <a:pt x="1671554" y="2578100"/>
                  <a:pt x="1642227" y="2568310"/>
                  <a:pt x="1622676" y="2548731"/>
                </a:cubicBezTo>
                <a:cubicBezTo>
                  <a:pt x="1612900" y="2538941"/>
                  <a:pt x="1632452" y="2529152"/>
                  <a:pt x="1632452" y="2519362"/>
                </a:cubicBezTo>
                <a:cubicBezTo>
                  <a:pt x="1642227" y="2519362"/>
                  <a:pt x="1642227" y="2489994"/>
                  <a:pt x="1661779" y="2499783"/>
                </a:cubicBezTo>
                <a:cubicBezTo>
                  <a:pt x="1681330" y="2509573"/>
                  <a:pt x="1700881" y="2519362"/>
                  <a:pt x="1720433" y="2499783"/>
                </a:cubicBezTo>
                <a:cubicBezTo>
                  <a:pt x="1727764" y="2492441"/>
                  <a:pt x="1735096" y="2474086"/>
                  <a:pt x="1746552" y="2473627"/>
                </a:cubicBezTo>
                <a:close/>
                <a:moveTo>
                  <a:pt x="1346729" y="2362200"/>
                </a:moveTo>
                <a:cubicBezTo>
                  <a:pt x="1356519" y="2371969"/>
                  <a:pt x="1366308" y="2381738"/>
                  <a:pt x="1366308" y="2381738"/>
                </a:cubicBezTo>
                <a:cubicBezTo>
                  <a:pt x="1385888" y="2381738"/>
                  <a:pt x="1405467" y="2381738"/>
                  <a:pt x="1415256" y="2381738"/>
                </a:cubicBezTo>
                <a:cubicBezTo>
                  <a:pt x="1425046" y="2391507"/>
                  <a:pt x="1434836" y="2420815"/>
                  <a:pt x="1444625" y="2440354"/>
                </a:cubicBezTo>
                <a:cubicBezTo>
                  <a:pt x="1434836" y="2469661"/>
                  <a:pt x="1434836" y="2469661"/>
                  <a:pt x="1434836" y="2469661"/>
                </a:cubicBezTo>
                <a:cubicBezTo>
                  <a:pt x="1415256" y="2479431"/>
                  <a:pt x="1405467" y="2489200"/>
                  <a:pt x="1376098" y="2489200"/>
                </a:cubicBezTo>
                <a:cubicBezTo>
                  <a:pt x="1356519" y="2479431"/>
                  <a:pt x="1336939" y="2479431"/>
                  <a:pt x="1327150" y="2459892"/>
                </a:cubicBezTo>
                <a:cubicBezTo>
                  <a:pt x="1327150" y="2430584"/>
                  <a:pt x="1327150" y="2391507"/>
                  <a:pt x="1346729" y="2362200"/>
                </a:cubicBezTo>
                <a:close/>
                <a:moveTo>
                  <a:pt x="1464469" y="2312987"/>
                </a:moveTo>
                <a:cubicBezTo>
                  <a:pt x="1493640" y="2322756"/>
                  <a:pt x="1503363" y="2352064"/>
                  <a:pt x="1503363" y="2371602"/>
                </a:cubicBezTo>
                <a:cubicBezTo>
                  <a:pt x="1503363" y="2391141"/>
                  <a:pt x="1503363" y="2410679"/>
                  <a:pt x="1483916" y="2430218"/>
                </a:cubicBezTo>
                <a:cubicBezTo>
                  <a:pt x="1474193" y="2430218"/>
                  <a:pt x="1464469" y="2439987"/>
                  <a:pt x="1454746" y="2430218"/>
                </a:cubicBezTo>
                <a:cubicBezTo>
                  <a:pt x="1454746" y="2410679"/>
                  <a:pt x="1425575" y="2381371"/>
                  <a:pt x="1425575" y="2361833"/>
                </a:cubicBezTo>
                <a:cubicBezTo>
                  <a:pt x="1425575" y="2352064"/>
                  <a:pt x="1435299" y="2352064"/>
                  <a:pt x="1445022" y="2342294"/>
                </a:cubicBezTo>
                <a:cubicBezTo>
                  <a:pt x="1454746" y="2332525"/>
                  <a:pt x="1454746" y="2322756"/>
                  <a:pt x="1464469" y="2312987"/>
                </a:cubicBezTo>
                <a:close/>
                <a:moveTo>
                  <a:pt x="1287065" y="2312987"/>
                </a:moveTo>
                <a:cubicBezTo>
                  <a:pt x="1296987" y="2312987"/>
                  <a:pt x="1287065" y="2322756"/>
                  <a:pt x="1296987" y="2332525"/>
                </a:cubicBezTo>
                <a:cubicBezTo>
                  <a:pt x="1306909" y="2342294"/>
                  <a:pt x="1316831" y="2352064"/>
                  <a:pt x="1336675" y="2361833"/>
                </a:cubicBezTo>
                <a:cubicBezTo>
                  <a:pt x="1326753" y="2381371"/>
                  <a:pt x="1316831" y="2410679"/>
                  <a:pt x="1316831" y="2430218"/>
                </a:cubicBezTo>
                <a:cubicBezTo>
                  <a:pt x="1306909" y="2439987"/>
                  <a:pt x="1306909" y="2439987"/>
                  <a:pt x="1296987" y="2439987"/>
                </a:cubicBezTo>
                <a:cubicBezTo>
                  <a:pt x="1267222" y="2430218"/>
                  <a:pt x="1267222" y="2400910"/>
                  <a:pt x="1257300" y="2381371"/>
                </a:cubicBezTo>
                <a:cubicBezTo>
                  <a:pt x="1257300" y="2352064"/>
                  <a:pt x="1267222" y="2332525"/>
                  <a:pt x="1287065" y="2312987"/>
                </a:cubicBezTo>
                <a:close/>
                <a:moveTo>
                  <a:pt x="953735" y="2233612"/>
                </a:moveTo>
                <a:cubicBezTo>
                  <a:pt x="963613" y="2233612"/>
                  <a:pt x="953735" y="2253456"/>
                  <a:pt x="963613" y="2263378"/>
                </a:cubicBezTo>
                <a:cubicBezTo>
                  <a:pt x="963613" y="2293143"/>
                  <a:pt x="953735" y="2312987"/>
                  <a:pt x="933979" y="2332831"/>
                </a:cubicBezTo>
                <a:cubicBezTo>
                  <a:pt x="914224" y="2342753"/>
                  <a:pt x="894468" y="2352675"/>
                  <a:pt x="874713" y="2342753"/>
                </a:cubicBezTo>
                <a:cubicBezTo>
                  <a:pt x="874713" y="2322909"/>
                  <a:pt x="884591" y="2312987"/>
                  <a:pt x="884591" y="2293143"/>
                </a:cubicBezTo>
                <a:cubicBezTo>
                  <a:pt x="894468" y="2263378"/>
                  <a:pt x="894468" y="2263378"/>
                  <a:pt x="894468" y="2263378"/>
                </a:cubicBezTo>
                <a:cubicBezTo>
                  <a:pt x="914224" y="2263378"/>
                  <a:pt x="933979" y="2253456"/>
                  <a:pt x="953735" y="2233612"/>
                </a:cubicBezTo>
                <a:close/>
                <a:moveTo>
                  <a:pt x="815711" y="2233612"/>
                </a:moveTo>
                <a:cubicBezTo>
                  <a:pt x="825500" y="2253395"/>
                  <a:pt x="825500" y="2253395"/>
                  <a:pt x="825500" y="2253395"/>
                </a:cubicBezTo>
                <a:cubicBezTo>
                  <a:pt x="835290" y="2263286"/>
                  <a:pt x="845079" y="2273177"/>
                  <a:pt x="864659" y="2263286"/>
                </a:cubicBezTo>
                <a:cubicBezTo>
                  <a:pt x="864659" y="2263286"/>
                  <a:pt x="874448" y="2263286"/>
                  <a:pt x="874448" y="2263286"/>
                </a:cubicBezTo>
                <a:cubicBezTo>
                  <a:pt x="884238" y="2292960"/>
                  <a:pt x="874448" y="2322634"/>
                  <a:pt x="854869" y="2342417"/>
                </a:cubicBezTo>
                <a:cubicBezTo>
                  <a:pt x="835290" y="2362200"/>
                  <a:pt x="805921" y="2352308"/>
                  <a:pt x="786342" y="2342417"/>
                </a:cubicBezTo>
                <a:cubicBezTo>
                  <a:pt x="776552" y="2332526"/>
                  <a:pt x="766763" y="2322634"/>
                  <a:pt x="766763" y="2302851"/>
                </a:cubicBezTo>
                <a:cubicBezTo>
                  <a:pt x="766763" y="2273177"/>
                  <a:pt x="786342" y="2243503"/>
                  <a:pt x="815711" y="2233612"/>
                </a:cubicBezTo>
                <a:close/>
                <a:moveTo>
                  <a:pt x="1926961" y="2224087"/>
                </a:moveTo>
                <a:cubicBezTo>
                  <a:pt x="1946540" y="2224087"/>
                  <a:pt x="1975909" y="2243666"/>
                  <a:pt x="1985699" y="2273035"/>
                </a:cubicBezTo>
                <a:cubicBezTo>
                  <a:pt x="1995488" y="2292614"/>
                  <a:pt x="1985699" y="2312193"/>
                  <a:pt x="1975909" y="2321983"/>
                </a:cubicBezTo>
                <a:cubicBezTo>
                  <a:pt x="1966119" y="2341562"/>
                  <a:pt x="1936751" y="2341562"/>
                  <a:pt x="1917172" y="2341562"/>
                </a:cubicBezTo>
                <a:cubicBezTo>
                  <a:pt x="1878013" y="2331772"/>
                  <a:pt x="1878013" y="2292614"/>
                  <a:pt x="1878013" y="2263245"/>
                </a:cubicBezTo>
                <a:cubicBezTo>
                  <a:pt x="1878013" y="2253456"/>
                  <a:pt x="1897592" y="2253456"/>
                  <a:pt x="1907382" y="2253456"/>
                </a:cubicBezTo>
                <a:cubicBezTo>
                  <a:pt x="1917172" y="2243666"/>
                  <a:pt x="1926961" y="2233876"/>
                  <a:pt x="1926961" y="2224087"/>
                </a:cubicBezTo>
                <a:close/>
                <a:moveTo>
                  <a:pt x="1366044" y="2224087"/>
                </a:moveTo>
                <a:cubicBezTo>
                  <a:pt x="1375965" y="2233929"/>
                  <a:pt x="1366044" y="2243772"/>
                  <a:pt x="1366044" y="2253614"/>
                </a:cubicBezTo>
                <a:cubicBezTo>
                  <a:pt x="1366044" y="2283142"/>
                  <a:pt x="1356122" y="2312670"/>
                  <a:pt x="1385888" y="2332355"/>
                </a:cubicBezTo>
                <a:cubicBezTo>
                  <a:pt x="1385888" y="2342197"/>
                  <a:pt x="1395810" y="2332355"/>
                  <a:pt x="1395810" y="2332355"/>
                </a:cubicBezTo>
                <a:cubicBezTo>
                  <a:pt x="1405731" y="2302827"/>
                  <a:pt x="1385888" y="2283142"/>
                  <a:pt x="1395810" y="2253614"/>
                </a:cubicBezTo>
                <a:cubicBezTo>
                  <a:pt x="1385888" y="2233929"/>
                  <a:pt x="1385888" y="2233929"/>
                  <a:pt x="1385888" y="2233929"/>
                </a:cubicBezTo>
                <a:cubicBezTo>
                  <a:pt x="1405731" y="2253614"/>
                  <a:pt x="1405731" y="2283142"/>
                  <a:pt x="1415653" y="2302827"/>
                </a:cubicBezTo>
                <a:cubicBezTo>
                  <a:pt x="1415653" y="2322512"/>
                  <a:pt x="1425575" y="2352040"/>
                  <a:pt x="1405731" y="2361882"/>
                </a:cubicBezTo>
                <a:cubicBezTo>
                  <a:pt x="1395810" y="2371725"/>
                  <a:pt x="1385888" y="2371725"/>
                  <a:pt x="1375965" y="2371725"/>
                </a:cubicBezTo>
                <a:cubicBezTo>
                  <a:pt x="1366044" y="2371725"/>
                  <a:pt x="1356122" y="2361882"/>
                  <a:pt x="1356122" y="2342197"/>
                </a:cubicBezTo>
                <a:cubicBezTo>
                  <a:pt x="1346200" y="2312670"/>
                  <a:pt x="1356122" y="2263457"/>
                  <a:pt x="1366044" y="2224087"/>
                </a:cubicBezTo>
                <a:close/>
                <a:moveTo>
                  <a:pt x="1277484" y="2224087"/>
                </a:moveTo>
                <a:cubicBezTo>
                  <a:pt x="1287236" y="2224087"/>
                  <a:pt x="1287236" y="2243666"/>
                  <a:pt x="1296988" y="2253456"/>
                </a:cubicBezTo>
                <a:cubicBezTo>
                  <a:pt x="1287236" y="2273035"/>
                  <a:pt x="1287236" y="2292614"/>
                  <a:pt x="1267732" y="2312193"/>
                </a:cubicBezTo>
                <a:cubicBezTo>
                  <a:pt x="1267732" y="2321983"/>
                  <a:pt x="1257980" y="2341562"/>
                  <a:pt x="1248228" y="2331772"/>
                </a:cubicBezTo>
                <a:cubicBezTo>
                  <a:pt x="1228725" y="2312193"/>
                  <a:pt x="1228725" y="2292614"/>
                  <a:pt x="1238477" y="2263245"/>
                </a:cubicBezTo>
                <a:cubicBezTo>
                  <a:pt x="1248228" y="2243666"/>
                  <a:pt x="1257980" y="2233876"/>
                  <a:pt x="1277484" y="2224087"/>
                </a:cubicBezTo>
                <a:close/>
                <a:moveTo>
                  <a:pt x="1798991" y="2214562"/>
                </a:moveTo>
                <a:cubicBezTo>
                  <a:pt x="1808869" y="2224351"/>
                  <a:pt x="1828624" y="2234141"/>
                  <a:pt x="1848380" y="2234141"/>
                </a:cubicBezTo>
                <a:cubicBezTo>
                  <a:pt x="1878013" y="2253720"/>
                  <a:pt x="1858258" y="2292878"/>
                  <a:pt x="1878013" y="2312458"/>
                </a:cubicBezTo>
                <a:cubicBezTo>
                  <a:pt x="1878013" y="2322247"/>
                  <a:pt x="1868135" y="2332037"/>
                  <a:pt x="1858258" y="2332037"/>
                </a:cubicBezTo>
                <a:cubicBezTo>
                  <a:pt x="1848380" y="2332037"/>
                  <a:pt x="1838502" y="2332037"/>
                  <a:pt x="1828624" y="2322247"/>
                </a:cubicBezTo>
                <a:cubicBezTo>
                  <a:pt x="1798991" y="2312458"/>
                  <a:pt x="1789113" y="2283089"/>
                  <a:pt x="1789113" y="2253720"/>
                </a:cubicBezTo>
                <a:cubicBezTo>
                  <a:pt x="1789113" y="2243931"/>
                  <a:pt x="1789113" y="2224351"/>
                  <a:pt x="1798991" y="2214562"/>
                </a:cubicBezTo>
                <a:close/>
                <a:moveTo>
                  <a:pt x="1473994" y="2214562"/>
                </a:moveTo>
                <a:cubicBezTo>
                  <a:pt x="1503760" y="2224351"/>
                  <a:pt x="1523603" y="2253720"/>
                  <a:pt x="1533525" y="2283089"/>
                </a:cubicBezTo>
                <a:cubicBezTo>
                  <a:pt x="1533525" y="2302668"/>
                  <a:pt x="1523603" y="2322247"/>
                  <a:pt x="1513681" y="2332037"/>
                </a:cubicBezTo>
                <a:cubicBezTo>
                  <a:pt x="1503760" y="2332037"/>
                  <a:pt x="1493838" y="2312458"/>
                  <a:pt x="1483916" y="2312458"/>
                </a:cubicBezTo>
                <a:cubicBezTo>
                  <a:pt x="1464072" y="2302668"/>
                  <a:pt x="1473994" y="2283089"/>
                  <a:pt x="1464072" y="2263510"/>
                </a:cubicBezTo>
                <a:cubicBezTo>
                  <a:pt x="1454150" y="2243931"/>
                  <a:pt x="1454150" y="2243931"/>
                  <a:pt x="1454150" y="2243931"/>
                </a:cubicBezTo>
                <a:cubicBezTo>
                  <a:pt x="1464072" y="2234141"/>
                  <a:pt x="1464072" y="2224351"/>
                  <a:pt x="1473994" y="2214562"/>
                </a:cubicBezTo>
                <a:close/>
                <a:moveTo>
                  <a:pt x="1405392" y="2205037"/>
                </a:moveTo>
                <a:cubicBezTo>
                  <a:pt x="1425349" y="2214806"/>
                  <a:pt x="1435328" y="2234344"/>
                  <a:pt x="1445306" y="2244114"/>
                </a:cubicBezTo>
                <a:cubicBezTo>
                  <a:pt x="1455285" y="2273421"/>
                  <a:pt x="1465263" y="2302729"/>
                  <a:pt x="1445306" y="2332037"/>
                </a:cubicBezTo>
                <a:cubicBezTo>
                  <a:pt x="1435328" y="2332037"/>
                  <a:pt x="1435328" y="2332037"/>
                  <a:pt x="1425349" y="2332037"/>
                </a:cubicBezTo>
                <a:cubicBezTo>
                  <a:pt x="1425349" y="2322268"/>
                  <a:pt x="1425349" y="2302729"/>
                  <a:pt x="1425349" y="2292960"/>
                </a:cubicBezTo>
                <a:cubicBezTo>
                  <a:pt x="1435328" y="2273421"/>
                  <a:pt x="1435328" y="2253883"/>
                  <a:pt x="1425349" y="2244114"/>
                </a:cubicBezTo>
                <a:cubicBezTo>
                  <a:pt x="1425349" y="2224575"/>
                  <a:pt x="1395413" y="2214806"/>
                  <a:pt x="1405392" y="2205037"/>
                </a:cubicBezTo>
                <a:close/>
                <a:moveTo>
                  <a:pt x="1345974" y="2205037"/>
                </a:moveTo>
                <a:cubicBezTo>
                  <a:pt x="1355726" y="2205037"/>
                  <a:pt x="1355726" y="2205037"/>
                  <a:pt x="1355726" y="2205037"/>
                </a:cubicBezTo>
                <a:cubicBezTo>
                  <a:pt x="1345974" y="2234292"/>
                  <a:pt x="1306966" y="2263547"/>
                  <a:pt x="1336222" y="2292803"/>
                </a:cubicBezTo>
                <a:cubicBezTo>
                  <a:pt x="1336222" y="2312306"/>
                  <a:pt x="1336222" y="2322058"/>
                  <a:pt x="1336222" y="2341562"/>
                </a:cubicBezTo>
                <a:cubicBezTo>
                  <a:pt x="1336222" y="2341562"/>
                  <a:pt x="1326470" y="2341562"/>
                  <a:pt x="1326470" y="2341562"/>
                </a:cubicBezTo>
                <a:cubicBezTo>
                  <a:pt x="1316718" y="2331810"/>
                  <a:pt x="1306966" y="2322058"/>
                  <a:pt x="1306966" y="2322058"/>
                </a:cubicBezTo>
                <a:cubicBezTo>
                  <a:pt x="1287463" y="2273299"/>
                  <a:pt x="1316718" y="2234292"/>
                  <a:pt x="1345974" y="2205037"/>
                </a:cubicBezTo>
                <a:close/>
                <a:moveTo>
                  <a:pt x="786447" y="2165350"/>
                </a:moveTo>
                <a:cubicBezTo>
                  <a:pt x="796290" y="2165350"/>
                  <a:pt x="786447" y="2184929"/>
                  <a:pt x="796290" y="2194719"/>
                </a:cubicBezTo>
                <a:cubicBezTo>
                  <a:pt x="796290" y="2204508"/>
                  <a:pt x="815975" y="2214298"/>
                  <a:pt x="815975" y="2224087"/>
                </a:cubicBezTo>
                <a:cubicBezTo>
                  <a:pt x="786447" y="2233877"/>
                  <a:pt x="766762" y="2263246"/>
                  <a:pt x="756920" y="2282825"/>
                </a:cubicBezTo>
                <a:cubicBezTo>
                  <a:pt x="747077" y="2282825"/>
                  <a:pt x="737235" y="2273035"/>
                  <a:pt x="727392" y="2273035"/>
                </a:cubicBezTo>
                <a:cubicBezTo>
                  <a:pt x="717550" y="2243666"/>
                  <a:pt x="717550" y="2224087"/>
                  <a:pt x="727392" y="2194719"/>
                </a:cubicBezTo>
                <a:cubicBezTo>
                  <a:pt x="737235" y="2175139"/>
                  <a:pt x="766762" y="2175139"/>
                  <a:pt x="786447" y="2165350"/>
                </a:cubicBezTo>
                <a:close/>
                <a:moveTo>
                  <a:pt x="403225" y="2165350"/>
                </a:moveTo>
                <a:cubicBezTo>
                  <a:pt x="422870" y="2165350"/>
                  <a:pt x="442516" y="2165350"/>
                  <a:pt x="471984" y="2165350"/>
                </a:cubicBezTo>
                <a:cubicBezTo>
                  <a:pt x="471984" y="2175215"/>
                  <a:pt x="471984" y="2185080"/>
                  <a:pt x="481806" y="2194945"/>
                </a:cubicBezTo>
                <a:cubicBezTo>
                  <a:pt x="501452" y="2204811"/>
                  <a:pt x="511274" y="2234406"/>
                  <a:pt x="540742" y="2234406"/>
                </a:cubicBezTo>
                <a:cubicBezTo>
                  <a:pt x="560388" y="2234406"/>
                  <a:pt x="540742" y="2264002"/>
                  <a:pt x="550565" y="2283732"/>
                </a:cubicBezTo>
                <a:cubicBezTo>
                  <a:pt x="550565" y="2283732"/>
                  <a:pt x="560388" y="2293598"/>
                  <a:pt x="550565" y="2293598"/>
                </a:cubicBezTo>
                <a:cubicBezTo>
                  <a:pt x="511274" y="2303463"/>
                  <a:pt x="491629" y="2264002"/>
                  <a:pt x="452338" y="2273867"/>
                </a:cubicBezTo>
                <a:cubicBezTo>
                  <a:pt x="442516" y="2273867"/>
                  <a:pt x="442516" y="2273867"/>
                  <a:pt x="442516" y="2273867"/>
                </a:cubicBezTo>
                <a:cubicBezTo>
                  <a:pt x="442516" y="2244271"/>
                  <a:pt x="413047" y="2214676"/>
                  <a:pt x="403225" y="2185080"/>
                </a:cubicBezTo>
                <a:cubicBezTo>
                  <a:pt x="403225" y="2175215"/>
                  <a:pt x="403225" y="2165350"/>
                  <a:pt x="403225" y="2165350"/>
                </a:cubicBezTo>
                <a:close/>
                <a:moveTo>
                  <a:pt x="386914" y="2152120"/>
                </a:moveTo>
                <a:cubicBezTo>
                  <a:pt x="390605" y="2154590"/>
                  <a:pt x="393065" y="2159528"/>
                  <a:pt x="393065" y="2164467"/>
                </a:cubicBezTo>
                <a:cubicBezTo>
                  <a:pt x="383223" y="2203978"/>
                  <a:pt x="442278" y="2243490"/>
                  <a:pt x="422593" y="2292878"/>
                </a:cubicBezTo>
                <a:cubicBezTo>
                  <a:pt x="432435" y="2292878"/>
                  <a:pt x="452120" y="2283001"/>
                  <a:pt x="461963" y="2283001"/>
                </a:cubicBezTo>
                <a:cubicBezTo>
                  <a:pt x="491490" y="2292878"/>
                  <a:pt x="521018" y="2312634"/>
                  <a:pt x="560388" y="2312634"/>
                </a:cubicBezTo>
                <a:cubicBezTo>
                  <a:pt x="550545" y="2322512"/>
                  <a:pt x="540703" y="2322512"/>
                  <a:pt x="530860" y="2322512"/>
                </a:cubicBezTo>
                <a:cubicBezTo>
                  <a:pt x="511175" y="2312634"/>
                  <a:pt x="491490" y="2312634"/>
                  <a:pt x="471805" y="2302756"/>
                </a:cubicBezTo>
                <a:cubicBezTo>
                  <a:pt x="452120" y="2292878"/>
                  <a:pt x="432435" y="2292878"/>
                  <a:pt x="412750" y="2292878"/>
                </a:cubicBezTo>
                <a:cubicBezTo>
                  <a:pt x="412750" y="2273123"/>
                  <a:pt x="412750" y="2253367"/>
                  <a:pt x="402908" y="2223734"/>
                </a:cubicBezTo>
                <a:cubicBezTo>
                  <a:pt x="393065" y="2203978"/>
                  <a:pt x="363538" y="2184223"/>
                  <a:pt x="373380" y="2154590"/>
                </a:cubicBezTo>
                <a:cubicBezTo>
                  <a:pt x="378302" y="2149651"/>
                  <a:pt x="383223" y="2149651"/>
                  <a:pt x="386914" y="2152120"/>
                </a:cubicBezTo>
                <a:close/>
                <a:moveTo>
                  <a:pt x="1740354" y="2144712"/>
                </a:moveTo>
                <a:cubicBezTo>
                  <a:pt x="1750106" y="2144712"/>
                  <a:pt x="1759858" y="2164495"/>
                  <a:pt x="1769610" y="2164495"/>
                </a:cubicBezTo>
                <a:cubicBezTo>
                  <a:pt x="1789113" y="2204060"/>
                  <a:pt x="1789113" y="2204060"/>
                  <a:pt x="1789113" y="2204060"/>
                </a:cubicBezTo>
                <a:cubicBezTo>
                  <a:pt x="1779361" y="2223843"/>
                  <a:pt x="1779361" y="2243626"/>
                  <a:pt x="1769610" y="2263408"/>
                </a:cubicBezTo>
                <a:cubicBezTo>
                  <a:pt x="1769610" y="2273300"/>
                  <a:pt x="1759858" y="2273300"/>
                  <a:pt x="1759858" y="2263408"/>
                </a:cubicBezTo>
                <a:cubicBezTo>
                  <a:pt x="1730602" y="2253517"/>
                  <a:pt x="1720850" y="2213951"/>
                  <a:pt x="1720850" y="2184277"/>
                </a:cubicBezTo>
                <a:cubicBezTo>
                  <a:pt x="1730602" y="2164495"/>
                  <a:pt x="1730602" y="2154603"/>
                  <a:pt x="1740354" y="2144712"/>
                </a:cubicBezTo>
                <a:close/>
                <a:moveTo>
                  <a:pt x="1002109" y="2144712"/>
                </a:moveTo>
                <a:cubicBezTo>
                  <a:pt x="1021953" y="2184173"/>
                  <a:pt x="1031875" y="2233499"/>
                  <a:pt x="1002109" y="2263094"/>
                </a:cubicBezTo>
                <a:cubicBezTo>
                  <a:pt x="992187" y="2272960"/>
                  <a:pt x="982265" y="2282825"/>
                  <a:pt x="972344" y="2272960"/>
                </a:cubicBezTo>
                <a:cubicBezTo>
                  <a:pt x="972344" y="2253229"/>
                  <a:pt x="972344" y="2243364"/>
                  <a:pt x="962422" y="2213768"/>
                </a:cubicBezTo>
                <a:cubicBezTo>
                  <a:pt x="952500" y="2203903"/>
                  <a:pt x="972344" y="2184173"/>
                  <a:pt x="972344" y="2164442"/>
                </a:cubicBezTo>
                <a:cubicBezTo>
                  <a:pt x="972344" y="2164442"/>
                  <a:pt x="982265" y="2164442"/>
                  <a:pt x="992187" y="2164442"/>
                </a:cubicBezTo>
                <a:cubicBezTo>
                  <a:pt x="992187" y="2154577"/>
                  <a:pt x="1002109" y="2144712"/>
                  <a:pt x="1002109" y="2144712"/>
                </a:cubicBezTo>
                <a:close/>
                <a:moveTo>
                  <a:pt x="1789378" y="2126239"/>
                </a:moveTo>
                <a:lnTo>
                  <a:pt x="1789378" y="2132373"/>
                </a:lnTo>
                <a:cubicBezTo>
                  <a:pt x="1789378" y="2138506"/>
                  <a:pt x="1789378" y="2145866"/>
                  <a:pt x="1789378" y="2155680"/>
                </a:cubicBezTo>
                <a:cubicBezTo>
                  <a:pt x="1799168" y="2165494"/>
                  <a:pt x="1808957" y="2175307"/>
                  <a:pt x="1818747" y="2185121"/>
                </a:cubicBezTo>
                <a:cubicBezTo>
                  <a:pt x="1838326" y="2214562"/>
                  <a:pt x="1838326" y="2214562"/>
                  <a:pt x="1838326" y="2214562"/>
                </a:cubicBezTo>
                <a:cubicBezTo>
                  <a:pt x="1828537" y="2214562"/>
                  <a:pt x="1818747" y="2214562"/>
                  <a:pt x="1808957" y="2214562"/>
                </a:cubicBezTo>
                <a:cubicBezTo>
                  <a:pt x="1789378" y="2194934"/>
                  <a:pt x="1779588" y="2155680"/>
                  <a:pt x="1789378" y="2126239"/>
                </a:cubicBezTo>
                <a:close/>
                <a:moveTo>
                  <a:pt x="2251730" y="2125662"/>
                </a:moveTo>
                <a:cubicBezTo>
                  <a:pt x="2281145" y="2125662"/>
                  <a:pt x="2290950" y="2125662"/>
                  <a:pt x="2320366" y="2125662"/>
                </a:cubicBezTo>
                <a:cubicBezTo>
                  <a:pt x="2339976" y="2135527"/>
                  <a:pt x="2320366" y="2165123"/>
                  <a:pt x="2310561" y="2174988"/>
                </a:cubicBezTo>
                <a:cubicBezTo>
                  <a:pt x="2300756" y="2194718"/>
                  <a:pt x="2300756" y="2214449"/>
                  <a:pt x="2300756" y="2234179"/>
                </a:cubicBezTo>
                <a:cubicBezTo>
                  <a:pt x="2281145" y="2234179"/>
                  <a:pt x="2251730" y="2234179"/>
                  <a:pt x="2241924" y="2244044"/>
                </a:cubicBezTo>
                <a:cubicBezTo>
                  <a:pt x="2222314" y="2263775"/>
                  <a:pt x="2202704" y="2253910"/>
                  <a:pt x="2183093" y="2263775"/>
                </a:cubicBezTo>
                <a:cubicBezTo>
                  <a:pt x="2173288" y="2244044"/>
                  <a:pt x="2192899" y="2234179"/>
                  <a:pt x="2192899" y="2214449"/>
                </a:cubicBezTo>
                <a:cubicBezTo>
                  <a:pt x="2192899" y="2204583"/>
                  <a:pt x="2183093" y="2204583"/>
                  <a:pt x="2192899" y="2194718"/>
                </a:cubicBezTo>
                <a:cubicBezTo>
                  <a:pt x="2212509" y="2194718"/>
                  <a:pt x="2241924" y="2174988"/>
                  <a:pt x="2251730" y="2155257"/>
                </a:cubicBezTo>
                <a:cubicBezTo>
                  <a:pt x="2251730" y="2145392"/>
                  <a:pt x="2251730" y="2135527"/>
                  <a:pt x="2251730" y="2125662"/>
                </a:cubicBezTo>
                <a:close/>
                <a:moveTo>
                  <a:pt x="1937328" y="2125662"/>
                </a:moveTo>
                <a:cubicBezTo>
                  <a:pt x="1947141" y="2125662"/>
                  <a:pt x="1956955" y="2125662"/>
                  <a:pt x="1956955" y="2135553"/>
                </a:cubicBezTo>
                <a:cubicBezTo>
                  <a:pt x="1976582" y="2135553"/>
                  <a:pt x="1996209" y="2155336"/>
                  <a:pt x="2006023" y="2165227"/>
                </a:cubicBezTo>
                <a:cubicBezTo>
                  <a:pt x="2025650" y="2194901"/>
                  <a:pt x="2015837" y="2234467"/>
                  <a:pt x="1996209" y="2254250"/>
                </a:cubicBezTo>
                <a:cubicBezTo>
                  <a:pt x="1976582" y="2254250"/>
                  <a:pt x="1976582" y="2234467"/>
                  <a:pt x="1966768" y="2224576"/>
                </a:cubicBezTo>
                <a:cubicBezTo>
                  <a:pt x="1947141" y="2214684"/>
                  <a:pt x="1927514" y="2204793"/>
                  <a:pt x="1917700" y="2185010"/>
                </a:cubicBezTo>
                <a:cubicBezTo>
                  <a:pt x="1927514" y="2165227"/>
                  <a:pt x="1937328" y="2145445"/>
                  <a:pt x="1937328" y="2125662"/>
                </a:cubicBezTo>
                <a:close/>
                <a:moveTo>
                  <a:pt x="1395413" y="2125662"/>
                </a:moveTo>
                <a:cubicBezTo>
                  <a:pt x="1425349" y="2135475"/>
                  <a:pt x="1435328" y="2155103"/>
                  <a:pt x="1445306" y="2164916"/>
                </a:cubicBezTo>
                <a:cubicBezTo>
                  <a:pt x="1455285" y="2184544"/>
                  <a:pt x="1465263" y="2213984"/>
                  <a:pt x="1455285" y="2223798"/>
                </a:cubicBezTo>
                <a:cubicBezTo>
                  <a:pt x="1455285" y="2233612"/>
                  <a:pt x="1445306" y="2223798"/>
                  <a:pt x="1445306" y="2223798"/>
                </a:cubicBezTo>
                <a:cubicBezTo>
                  <a:pt x="1425349" y="2204171"/>
                  <a:pt x="1425349" y="2204171"/>
                  <a:pt x="1425349" y="2204171"/>
                </a:cubicBezTo>
                <a:cubicBezTo>
                  <a:pt x="1435328" y="2174730"/>
                  <a:pt x="1425349" y="2164916"/>
                  <a:pt x="1405392" y="2145289"/>
                </a:cubicBezTo>
                <a:cubicBezTo>
                  <a:pt x="1405392" y="2135475"/>
                  <a:pt x="1395413" y="2135475"/>
                  <a:pt x="1395413" y="2125662"/>
                </a:cubicBezTo>
                <a:close/>
                <a:moveTo>
                  <a:pt x="1345974" y="2125662"/>
                </a:moveTo>
                <a:cubicBezTo>
                  <a:pt x="1355726" y="2125662"/>
                  <a:pt x="1355726" y="2125662"/>
                  <a:pt x="1355726" y="2135475"/>
                </a:cubicBezTo>
                <a:cubicBezTo>
                  <a:pt x="1345974" y="2155103"/>
                  <a:pt x="1316718" y="2174730"/>
                  <a:pt x="1326470" y="2204171"/>
                </a:cubicBezTo>
                <a:cubicBezTo>
                  <a:pt x="1326470" y="2213984"/>
                  <a:pt x="1316718" y="2223798"/>
                  <a:pt x="1306966" y="2233612"/>
                </a:cubicBezTo>
                <a:cubicBezTo>
                  <a:pt x="1306966" y="2233612"/>
                  <a:pt x="1297215" y="2233612"/>
                  <a:pt x="1297215" y="2223798"/>
                </a:cubicBezTo>
                <a:cubicBezTo>
                  <a:pt x="1287463" y="2204171"/>
                  <a:pt x="1297215" y="2194357"/>
                  <a:pt x="1306966" y="2174730"/>
                </a:cubicBezTo>
                <a:cubicBezTo>
                  <a:pt x="1316718" y="2155103"/>
                  <a:pt x="1326470" y="2135475"/>
                  <a:pt x="1345974" y="2125662"/>
                </a:cubicBezTo>
                <a:close/>
                <a:moveTo>
                  <a:pt x="894644" y="2125662"/>
                </a:moveTo>
                <a:cubicBezTo>
                  <a:pt x="894644" y="2125662"/>
                  <a:pt x="894644" y="2125662"/>
                  <a:pt x="904522" y="2125662"/>
                </a:cubicBezTo>
                <a:cubicBezTo>
                  <a:pt x="894644" y="2145392"/>
                  <a:pt x="884766" y="2145392"/>
                  <a:pt x="874889" y="2165123"/>
                </a:cubicBezTo>
                <a:cubicBezTo>
                  <a:pt x="865011" y="2174988"/>
                  <a:pt x="865011" y="2184853"/>
                  <a:pt x="865011" y="2194718"/>
                </a:cubicBezTo>
                <a:cubicBezTo>
                  <a:pt x="865011" y="2204583"/>
                  <a:pt x="874889" y="2204583"/>
                  <a:pt x="884766" y="2204583"/>
                </a:cubicBezTo>
                <a:cubicBezTo>
                  <a:pt x="894644" y="2194718"/>
                  <a:pt x="894644" y="2184853"/>
                  <a:pt x="894644" y="2174988"/>
                </a:cubicBezTo>
                <a:cubicBezTo>
                  <a:pt x="914400" y="2135527"/>
                  <a:pt x="914400" y="2135527"/>
                  <a:pt x="914400" y="2135527"/>
                </a:cubicBezTo>
                <a:cubicBezTo>
                  <a:pt x="914400" y="2135527"/>
                  <a:pt x="914400" y="2145392"/>
                  <a:pt x="914400" y="2145392"/>
                </a:cubicBezTo>
                <a:cubicBezTo>
                  <a:pt x="914400" y="2174988"/>
                  <a:pt x="904522" y="2204583"/>
                  <a:pt x="884766" y="2234179"/>
                </a:cubicBezTo>
                <a:cubicBezTo>
                  <a:pt x="874889" y="2244044"/>
                  <a:pt x="865011" y="2263775"/>
                  <a:pt x="845255" y="2253910"/>
                </a:cubicBezTo>
                <a:cubicBezTo>
                  <a:pt x="845255" y="2253910"/>
                  <a:pt x="835378" y="2244044"/>
                  <a:pt x="835378" y="2234179"/>
                </a:cubicBezTo>
                <a:cubicBezTo>
                  <a:pt x="825500" y="2194718"/>
                  <a:pt x="865011" y="2155257"/>
                  <a:pt x="894644" y="2125662"/>
                </a:cubicBezTo>
                <a:close/>
                <a:moveTo>
                  <a:pt x="1440392" y="2123519"/>
                </a:moveTo>
                <a:cubicBezTo>
                  <a:pt x="1455209" y="2125364"/>
                  <a:pt x="1470025" y="2138282"/>
                  <a:pt x="1484842" y="2145664"/>
                </a:cubicBezTo>
                <a:cubicBezTo>
                  <a:pt x="1504597" y="2185034"/>
                  <a:pt x="1504597" y="2185034"/>
                  <a:pt x="1504597" y="2185034"/>
                </a:cubicBezTo>
                <a:cubicBezTo>
                  <a:pt x="1504597" y="2194877"/>
                  <a:pt x="1514475" y="2204719"/>
                  <a:pt x="1504597" y="2214562"/>
                </a:cubicBezTo>
                <a:cubicBezTo>
                  <a:pt x="1474964" y="2204719"/>
                  <a:pt x="1474964" y="2204719"/>
                  <a:pt x="1474964" y="2204719"/>
                </a:cubicBezTo>
                <a:cubicBezTo>
                  <a:pt x="1474964" y="2165349"/>
                  <a:pt x="1445331" y="2145664"/>
                  <a:pt x="1425575" y="2125979"/>
                </a:cubicBezTo>
                <a:cubicBezTo>
                  <a:pt x="1430514" y="2123519"/>
                  <a:pt x="1435453" y="2122903"/>
                  <a:pt x="1440392" y="2123519"/>
                </a:cubicBezTo>
                <a:close/>
                <a:moveTo>
                  <a:pt x="1379101" y="2123519"/>
                </a:moveTo>
                <a:cubicBezTo>
                  <a:pt x="1382792" y="2125979"/>
                  <a:pt x="1385253" y="2130900"/>
                  <a:pt x="1385253" y="2135822"/>
                </a:cubicBezTo>
                <a:cubicBezTo>
                  <a:pt x="1395096" y="2165349"/>
                  <a:pt x="1404938" y="2194877"/>
                  <a:pt x="1385253" y="2214562"/>
                </a:cubicBezTo>
                <a:cubicBezTo>
                  <a:pt x="1375410" y="2214562"/>
                  <a:pt x="1365567" y="2204719"/>
                  <a:pt x="1365567" y="2194877"/>
                </a:cubicBezTo>
                <a:cubicBezTo>
                  <a:pt x="1355725" y="2175192"/>
                  <a:pt x="1355725" y="2155507"/>
                  <a:pt x="1365567" y="2125979"/>
                </a:cubicBezTo>
                <a:cubicBezTo>
                  <a:pt x="1370488" y="2121058"/>
                  <a:pt x="1375410" y="2121058"/>
                  <a:pt x="1379101" y="2123519"/>
                </a:cubicBezTo>
                <a:close/>
                <a:moveTo>
                  <a:pt x="1312540" y="2123497"/>
                </a:moveTo>
                <a:cubicBezTo>
                  <a:pt x="1317307" y="2122884"/>
                  <a:pt x="1322229" y="2123497"/>
                  <a:pt x="1327150" y="2125950"/>
                </a:cubicBezTo>
                <a:cubicBezTo>
                  <a:pt x="1307465" y="2145578"/>
                  <a:pt x="1287780" y="2175019"/>
                  <a:pt x="1277937" y="2204459"/>
                </a:cubicBezTo>
                <a:cubicBezTo>
                  <a:pt x="1268095" y="2214273"/>
                  <a:pt x="1258252" y="2224087"/>
                  <a:pt x="1248410" y="2224087"/>
                </a:cubicBezTo>
                <a:cubicBezTo>
                  <a:pt x="1228725" y="2194646"/>
                  <a:pt x="1258252" y="2165205"/>
                  <a:pt x="1277937" y="2145578"/>
                </a:cubicBezTo>
                <a:cubicBezTo>
                  <a:pt x="1285319" y="2138218"/>
                  <a:pt x="1298237" y="2125337"/>
                  <a:pt x="1312540" y="2123497"/>
                </a:cubicBezTo>
                <a:close/>
                <a:moveTo>
                  <a:pt x="2344606" y="2118588"/>
                </a:moveTo>
                <a:cubicBezTo>
                  <a:pt x="2347054" y="2118588"/>
                  <a:pt x="2349501" y="2121039"/>
                  <a:pt x="2349501" y="2125942"/>
                </a:cubicBezTo>
                <a:cubicBezTo>
                  <a:pt x="2349501" y="2165163"/>
                  <a:pt x="2349501" y="2165163"/>
                  <a:pt x="2349501" y="2165163"/>
                </a:cubicBezTo>
                <a:cubicBezTo>
                  <a:pt x="2339712" y="2194578"/>
                  <a:pt x="2320132" y="2223994"/>
                  <a:pt x="2320132" y="2263214"/>
                </a:cubicBezTo>
                <a:cubicBezTo>
                  <a:pt x="2300553" y="2253409"/>
                  <a:pt x="2280974" y="2263214"/>
                  <a:pt x="2251605" y="2273020"/>
                </a:cubicBezTo>
                <a:cubicBezTo>
                  <a:pt x="2232026" y="2282825"/>
                  <a:pt x="2202657" y="2282825"/>
                  <a:pt x="2173288" y="2282825"/>
                </a:cubicBezTo>
                <a:cubicBezTo>
                  <a:pt x="2173288" y="2282825"/>
                  <a:pt x="2173288" y="2282825"/>
                  <a:pt x="2173288" y="2273020"/>
                </a:cubicBezTo>
                <a:cubicBezTo>
                  <a:pt x="2183078" y="2263214"/>
                  <a:pt x="2202657" y="2273020"/>
                  <a:pt x="2212447" y="2273020"/>
                </a:cubicBezTo>
                <a:cubicBezTo>
                  <a:pt x="2241816" y="2263214"/>
                  <a:pt x="2271184" y="2243604"/>
                  <a:pt x="2310343" y="2253409"/>
                </a:cubicBezTo>
                <a:cubicBezTo>
                  <a:pt x="2320132" y="2243604"/>
                  <a:pt x="2310343" y="2233799"/>
                  <a:pt x="2310343" y="2223994"/>
                </a:cubicBezTo>
                <a:cubicBezTo>
                  <a:pt x="2320132" y="2184773"/>
                  <a:pt x="2339712" y="2155357"/>
                  <a:pt x="2339712" y="2125942"/>
                </a:cubicBezTo>
                <a:cubicBezTo>
                  <a:pt x="2339712" y="2121039"/>
                  <a:pt x="2342159" y="2118588"/>
                  <a:pt x="2344606" y="2118588"/>
                </a:cubicBezTo>
                <a:close/>
                <a:moveTo>
                  <a:pt x="953634" y="2116137"/>
                </a:moveTo>
                <a:cubicBezTo>
                  <a:pt x="963613" y="2155214"/>
                  <a:pt x="963613" y="2213829"/>
                  <a:pt x="923698" y="2243137"/>
                </a:cubicBezTo>
                <a:cubicBezTo>
                  <a:pt x="913720" y="2243137"/>
                  <a:pt x="903741" y="2243137"/>
                  <a:pt x="893763" y="2243137"/>
                </a:cubicBezTo>
                <a:cubicBezTo>
                  <a:pt x="893763" y="2233368"/>
                  <a:pt x="903741" y="2223598"/>
                  <a:pt x="913720" y="2213829"/>
                </a:cubicBezTo>
                <a:cubicBezTo>
                  <a:pt x="913720" y="2204060"/>
                  <a:pt x="913720" y="2194291"/>
                  <a:pt x="933677" y="2184521"/>
                </a:cubicBezTo>
                <a:cubicBezTo>
                  <a:pt x="943656" y="2174752"/>
                  <a:pt x="943656" y="2155214"/>
                  <a:pt x="943656" y="2125906"/>
                </a:cubicBezTo>
                <a:cubicBezTo>
                  <a:pt x="943656" y="2125906"/>
                  <a:pt x="943656" y="2116137"/>
                  <a:pt x="953634" y="2116137"/>
                </a:cubicBezTo>
                <a:close/>
                <a:moveTo>
                  <a:pt x="1838037" y="2106612"/>
                </a:moveTo>
                <a:cubicBezTo>
                  <a:pt x="1857953" y="2126115"/>
                  <a:pt x="1877869" y="2145619"/>
                  <a:pt x="1887827" y="2165122"/>
                </a:cubicBezTo>
                <a:cubicBezTo>
                  <a:pt x="1897785" y="2174874"/>
                  <a:pt x="1897785" y="2174874"/>
                  <a:pt x="1907743" y="2184626"/>
                </a:cubicBezTo>
                <a:cubicBezTo>
                  <a:pt x="1897785" y="2194378"/>
                  <a:pt x="1897785" y="2204130"/>
                  <a:pt x="1907743" y="2204130"/>
                </a:cubicBezTo>
                <a:cubicBezTo>
                  <a:pt x="1907743" y="2204130"/>
                  <a:pt x="1907743" y="2204130"/>
                  <a:pt x="1907743" y="2194378"/>
                </a:cubicBezTo>
                <a:cubicBezTo>
                  <a:pt x="1907743" y="2204130"/>
                  <a:pt x="1917701" y="2213881"/>
                  <a:pt x="1917701" y="2223633"/>
                </a:cubicBezTo>
                <a:cubicBezTo>
                  <a:pt x="1907743" y="2223633"/>
                  <a:pt x="1907743" y="2233385"/>
                  <a:pt x="1897785" y="2243137"/>
                </a:cubicBezTo>
                <a:cubicBezTo>
                  <a:pt x="1877869" y="2243137"/>
                  <a:pt x="1857953" y="2233385"/>
                  <a:pt x="1847995" y="2213881"/>
                </a:cubicBezTo>
                <a:cubicBezTo>
                  <a:pt x="1838037" y="2184626"/>
                  <a:pt x="1828079" y="2155371"/>
                  <a:pt x="1808163" y="2126115"/>
                </a:cubicBezTo>
                <a:cubicBezTo>
                  <a:pt x="1818121" y="2116364"/>
                  <a:pt x="1818121" y="2116364"/>
                  <a:pt x="1818121" y="2116364"/>
                </a:cubicBezTo>
                <a:cubicBezTo>
                  <a:pt x="1828079" y="2116364"/>
                  <a:pt x="1818121" y="2135867"/>
                  <a:pt x="1828079" y="2135867"/>
                </a:cubicBezTo>
                <a:cubicBezTo>
                  <a:pt x="1838037" y="2145619"/>
                  <a:pt x="1828079" y="2165122"/>
                  <a:pt x="1838037" y="2165122"/>
                </a:cubicBezTo>
                <a:cubicBezTo>
                  <a:pt x="1838037" y="2174874"/>
                  <a:pt x="1847995" y="2184626"/>
                  <a:pt x="1857953" y="2194378"/>
                </a:cubicBezTo>
                <a:cubicBezTo>
                  <a:pt x="1867911" y="2194378"/>
                  <a:pt x="1877869" y="2184626"/>
                  <a:pt x="1877869" y="2174874"/>
                </a:cubicBezTo>
                <a:cubicBezTo>
                  <a:pt x="1877869" y="2155371"/>
                  <a:pt x="1847995" y="2135867"/>
                  <a:pt x="1838037" y="2106612"/>
                </a:cubicBezTo>
                <a:close/>
                <a:moveTo>
                  <a:pt x="1789378" y="2106612"/>
                </a:moveTo>
                <a:cubicBezTo>
                  <a:pt x="1789378" y="2106612"/>
                  <a:pt x="1789378" y="2106612"/>
                  <a:pt x="1789378" y="2116425"/>
                </a:cubicBezTo>
                <a:lnTo>
                  <a:pt x="1789378" y="2126239"/>
                </a:lnTo>
                <a:cubicBezTo>
                  <a:pt x="1779588" y="2116425"/>
                  <a:pt x="1779588" y="2116425"/>
                  <a:pt x="1789378" y="2106612"/>
                </a:cubicBezTo>
                <a:close/>
                <a:moveTo>
                  <a:pt x="1533405" y="2095500"/>
                </a:moveTo>
                <a:cubicBezTo>
                  <a:pt x="1543230" y="2095500"/>
                  <a:pt x="1553054" y="2105348"/>
                  <a:pt x="1553054" y="2115197"/>
                </a:cubicBezTo>
                <a:cubicBezTo>
                  <a:pt x="1582528" y="2203832"/>
                  <a:pt x="1612002" y="2282619"/>
                  <a:pt x="1631651" y="2371255"/>
                </a:cubicBezTo>
                <a:cubicBezTo>
                  <a:pt x="1641475" y="2430345"/>
                  <a:pt x="1621826" y="2499284"/>
                  <a:pt x="1572704" y="2538677"/>
                </a:cubicBezTo>
                <a:cubicBezTo>
                  <a:pt x="1533405" y="2568222"/>
                  <a:pt x="1494107" y="2578071"/>
                  <a:pt x="1454809" y="2597768"/>
                </a:cubicBezTo>
                <a:cubicBezTo>
                  <a:pt x="1435160" y="2607616"/>
                  <a:pt x="1425336" y="2617464"/>
                  <a:pt x="1405687" y="2627313"/>
                </a:cubicBezTo>
                <a:cubicBezTo>
                  <a:pt x="1386037" y="2617464"/>
                  <a:pt x="1366388" y="2607616"/>
                  <a:pt x="1346739" y="2607616"/>
                </a:cubicBezTo>
                <a:cubicBezTo>
                  <a:pt x="1268143" y="2578071"/>
                  <a:pt x="1169897" y="2548526"/>
                  <a:pt x="1140424" y="2459890"/>
                </a:cubicBezTo>
                <a:cubicBezTo>
                  <a:pt x="1120775" y="2371255"/>
                  <a:pt x="1160073" y="2302316"/>
                  <a:pt x="1169897" y="2213680"/>
                </a:cubicBezTo>
                <a:cubicBezTo>
                  <a:pt x="1189546" y="2115197"/>
                  <a:pt x="1189546" y="2115197"/>
                  <a:pt x="1189546" y="2115197"/>
                </a:cubicBezTo>
                <a:cubicBezTo>
                  <a:pt x="1199371" y="2105348"/>
                  <a:pt x="1209196" y="2115197"/>
                  <a:pt x="1219020" y="2115197"/>
                </a:cubicBezTo>
                <a:cubicBezTo>
                  <a:pt x="1219020" y="2125045"/>
                  <a:pt x="1219020" y="2125045"/>
                  <a:pt x="1219020" y="2125045"/>
                </a:cubicBezTo>
                <a:cubicBezTo>
                  <a:pt x="1209196" y="2193984"/>
                  <a:pt x="1189546" y="2272771"/>
                  <a:pt x="1189546" y="2341709"/>
                </a:cubicBezTo>
                <a:cubicBezTo>
                  <a:pt x="1189546" y="2371255"/>
                  <a:pt x="1199371" y="2400800"/>
                  <a:pt x="1219020" y="2420497"/>
                </a:cubicBezTo>
                <a:cubicBezTo>
                  <a:pt x="1258318" y="2479587"/>
                  <a:pt x="1327090" y="2499284"/>
                  <a:pt x="1376212" y="2538677"/>
                </a:cubicBezTo>
                <a:cubicBezTo>
                  <a:pt x="1376212" y="2548526"/>
                  <a:pt x="1386037" y="2548526"/>
                  <a:pt x="1395862" y="2548526"/>
                </a:cubicBezTo>
                <a:cubicBezTo>
                  <a:pt x="1405687" y="2528829"/>
                  <a:pt x="1425336" y="2518980"/>
                  <a:pt x="1444985" y="2509132"/>
                </a:cubicBezTo>
                <a:cubicBezTo>
                  <a:pt x="1494107" y="2479587"/>
                  <a:pt x="1572704" y="2430345"/>
                  <a:pt x="1582528" y="2361406"/>
                </a:cubicBezTo>
                <a:cubicBezTo>
                  <a:pt x="1582528" y="2331861"/>
                  <a:pt x="1582528" y="2302316"/>
                  <a:pt x="1562879" y="2272771"/>
                </a:cubicBezTo>
                <a:cubicBezTo>
                  <a:pt x="1562879" y="2243226"/>
                  <a:pt x="1543230" y="2213680"/>
                  <a:pt x="1543230" y="2174287"/>
                </a:cubicBezTo>
                <a:cubicBezTo>
                  <a:pt x="1533405" y="2154590"/>
                  <a:pt x="1533405" y="2134893"/>
                  <a:pt x="1523581" y="2105348"/>
                </a:cubicBezTo>
                <a:cubicBezTo>
                  <a:pt x="1523581" y="2105348"/>
                  <a:pt x="1533405" y="2105348"/>
                  <a:pt x="1533405" y="2095500"/>
                </a:cubicBezTo>
                <a:close/>
                <a:moveTo>
                  <a:pt x="893763" y="2095500"/>
                </a:moveTo>
                <a:cubicBezTo>
                  <a:pt x="883920" y="2115416"/>
                  <a:pt x="874078" y="2115416"/>
                  <a:pt x="864235" y="2115416"/>
                </a:cubicBezTo>
                <a:cubicBezTo>
                  <a:pt x="844550" y="2145290"/>
                  <a:pt x="844550" y="2145290"/>
                  <a:pt x="844550" y="2145290"/>
                </a:cubicBezTo>
                <a:cubicBezTo>
                  <a:pt x="844550" y="2165206"/>
                  <a:pt x="834708" y="2185122"/>
                  <a:pt x="824865" y="2205038"/>
                </a:cubicBezTo>
                <a:cubicBezTo>
                  <a:pt x="815023" y="2205038"/>
                  <a:pt x="815023" y="2205038"/>
                  <a:pt x="815023" y="2195080"/>
                </a:cubicBezTo>
                <a:cubicBezTo>
                  <a:pt x="805180" y="2185122"/>
                  <a:pt x="795338" y="2165206"/>
                  <a:pt x="805180" y="2155248"/>
                </a:cubicBezTo>
                <a:cubicBezTo>
                  <a:pt x="824865" y="2125374"/>
                  <a:pt x="854393" y="2095500"/>
                  <a:pt x="893763" y="2095500"/>
                </a:cubicBezTo>
                <a:close/>
                <a:moveTo>
                  <a:pt x="1570228" y="2093665"/>
                </a:moveTo>
                <a:cubicBezTo>
                  <a:pt x="1577133" y="2089976"/>
                  <a:pt x="1582657" y="2108421"/>
                  <a:pt x="1582657" y="2115799"/>
                </a:cubicBezTo>
                <a:cubicBezTo>
                  <a:pt x="1602299" y="2184660"/>
                  <a:pt x="1631762" y="2253521"/>
                  <a:pt x="1651404" y="2332219"/>
                </a:cubicBezTo>
                <a:cubicBezTo>
                  <a:pt x="1651404" y="2332219"/>
                  <a:pt x="1651404" y="2332219"/>
                  <a:pt x="1651404" y="2342057"/>
                </a:cubicBezTo>
                <a:cubicBezTo>
                  <a:pt x="1661225" y="2381406"/>
                  <a:pt x="1661225" y="2381406"/>
                  <a:pt x="1661225" y="2381406"/>
                </a:cubicBezTo>
                <a:cubicBezTo>
                  <a:pt x="1661225" y="2410918"/>
                  <a:pt x="1661225" y="2450267"/>
                  <a:pt x="1651404" y="2469942"/>
                </a:cubicBezTo>
                <a:cubicBezTo>
                  <a:pt x="1631762" y="2509291"/>
                  <a:pt x="1602299" y="2558477"/>
                  <a:pt x="1553194" y="2578152"/>
                </a:cubicBezTo>
                <a:cubicBezTo>
                  <a:pt x="1504090" y="2607664"/>
                  <a:pt x="1454985" y="2627338"/>
                  <a:pt x="1405880" y="2656850"/>
                </a:cubicBezTo>
                <a:cubicBezTo>
                  <a:pt x="1386238" y="2676525"/>
                  <a:pt x="1376417" y="2637176"/>
                  <a:pt x="1366595" y="2637176"/>
                </a:cubicBezTo>
                <a:cubicBezTo>
                  <a:pt x="1307669" y="2607664"/>
                  <a:pt x="1248744" y="2597826"/>
                  <a:pt x="1199639" y="2568315"/>
                </a:cubicBezTo>
                <a:cubicBezTo>
                  <a:pt x="1189818" y="2548640"/>
                  <a:pt x="1170176" y="2548640"/>
                  <a:pt x="1160355" y="2538803"/>
                </a:cubicBezTo>
                <a:cubicBezTo>
                  <a:pt x="1150534" y="2519128"/>
                  <a:pt x="1130892" y="2509291"/>
                  <a:pt x="1130892" y="2489616"/>
                </a:cubicBezTo>
                <a:cubicBezTo>
                  <a:pt x="1111250" y="2460104"/>
                  <a:pt x="1111250" y="2420755"/>
                  <a:pt x="1111250" y="2381406"/>
                </a:cubicBezTo>
                <a:cubicBezTo>
                  <a:pt x="1130892" y="2292870"/>
                  <a:pt x="1140713" y="2204335"/>
                  <a:pt x="1160355" y="2105962"/>
                </a:cubicBezTo>
                <a:cubicBezTo>
                  <a:pt x="1170176" y="2105962"/>
                  <a:pt x="1170176" y="2105962"/>
                  <a:pt x="1170176" y="2105962"/>
                </a:cubicBezTo>
                <a:cubicBezTo>
                  <a:pt x="1160355" y="2204335"/>
                  <a:pt x="1140713" y="2292870"/>
                  <a:pt x="1130892" y="2381406"/>
                </a:cubicBezTo>
                <a:cubicBezTo>
                  <a:pt x="1130892" y="2430592"/>
                  <a:pt x="1121071" y="2489616"/>
                  <a:pt x="1160355" y="2528965"/>
                </a:cubicBezTo>
                <a:cubicBezTo>
                  <a:pt x="1209460" y="2568315"/>
                  <a:pt x="1258565" y="2587989"/>
                  <a:pt x="1317490" y="2607664"/>
                </a:cubicBezTo>
                <a:cubicBezTo>
                  <a:pt x="1346953" y="2617501"/>
                  <a:pt x="1376417" y="2617501"/>
                  <a:pt x="1396059" y="2647013"/>
                </a:cubicBezTo>
                <a:cubicBezTo>
                  <a:pt x="1454985" y="2597826"/>
                  <a:pt x="1543373" y="2587989"/>
                  <a:pt x="1602299" y="2519128"/>
                </a:cubicBezTo>
                <a:cubicBezTo>
                  <a:pt x="1690688" y="2420755"/>
                  <a:pt x="1612120" y="2283033"/>
                  <a:pt x="1582657" y="2174823"/>
                </a:cubicBezTo>
                <a:cubicBezTo>
                  <a:pt x="1582657" y="2145311"/>
                  <a:pt x="1572836" y="2125636"/>
                  <a:pt x="1563015" y="2105962"/>
                </a:cubicBezTo>
                <a:cubicBezTo>
                  <a:pt x="1565471" y="2098584"/>
                  <a:pt x="1567926" y="2094895"/>
                  <a:pt x="1570228" y="2093665"/>
                </a:cubicBezTo>
                <a:close/>
                <a:moveTo>
                  <a:pt x="805497" y="2074307"/>
                </a:moveTo>
                <a:cubicBezTo>
                  <a:pt x="815340" y="2071846"/>
                  <a:pt x="825182" y="2071846"/>
                  <a:pt x="835025" y="2076767"/>
                </a:cubicBezTo>
                <a:cubicBezTo>
                  <a:pt x="835025" y="2096452"/>
                  <a:pt x="835025" y="2096452"/>
                  <a:pt x="835025" y="2096452"/>
                </a:cubicBezTo>
                <a:cubicBezTo>
                  <a:pt x="815340" y="2116137"/>
                  <a:pt x="805497" y="2125980"/>
                  <a:pt x="795655" y="2145665"/>
                </a:cubicBezTo>
                <a:cubicBezTo>
                  <a:pt x="775970" y="2145665"/>
                  <a:pt x="766127" y="2165350"/>
                  <a:pt x="746442" y="2165350"/>
                </a:cubicBezTo>
                <a:cubicBezTo>
                  <a:pt x="736600" y="2165350"/>
                  <a:pt x="736600" y="2155507"/>
                  <a:pt x="736600" y="2155507"/>
                </a:cubicBezTo>
                <a:cubicBezTo>
                  <a:pt x="736600" y="2125980"/>
                  <a:pt x="756285" y="2096452"/>
                  <a:pt x="775970" y="2086610"/>
                </a:cubicBezTo>
                <a:cubicBezTo>
                  <a:pt x="785812" y="2081689"/>
                  <a:pt x="795655" y="2076767"/>
                  <a:pt x="805497" y="2074307"/>
                </a:cubicBezTo>
                <a:close/>
                <a:moveTo>
                  <a:pt x="1828800" y="2066925"/>
                </a:moveTo>
                <a:cubicBezTo>
                  <a:pt x="1838643" y="2066925"/>
                  <a:pt x="1838643" y="2066925"/>
                  <a:pt x="1838643" y="2066925"/>
                </a:cubicBezTo>
                <a:cubicBezTo>
                  <a:pt x="1868170" y="2086610"/>
                  <a:pt x="1917383" y="2096452"/>
                  <a:pt x="1927225" y="2145665"/>
                </a:cubicBezTo>
                <a:cubicBezTo>
                  <a:pt x="1917383" y="2155507"/>
                  <a:pt x="1927225" y="2165350"/>
                  <a:pt x="1907540" y="2165350"/>
                </a:cubicBezTo>
                <a:cubicBezTo>
                  <a:pt x="1887855" y="2165350"/>
                  <a:pt x="1887855" y="2135822"/>
                  <a:pt x="1887855" y="2116137"/>
                </a:cubicBezTo>
                <a:cubicBezTo>
                  <a:pt x="1878013" y="2096452"/>
                  <a:pt x="1848485" y="2076767"/>
                  <a:pt x="1828800" y="2066925"/>
                </a:cubicBezTo>
                <a:close/>
                <a:moveTo>
                  <a:pt x="1001713" y="2046287"/>
                </a:moveTo>
                <a:cubicBezTo>
                  <a:pt x="1031875" y="2056178"/>
                  <a:pt x="1031875" y="2056178"/>
                  <a:pt x="1031875" y="2056178"/>
                </a:cubicBezTo>
                <a:cubicBezTo>
                  <a:pt x="1041929" y="2085852"/>
                  <a:pt x="1062038" y="2115526"/>
                  <a:pt x="1051984" y="2145201"/>
                </a:cubicBezTo>
                <a:cubicBezTo>
                  <a:pt x="1051984" y="2155092"/>
                  <a:pt x="1051984" y="2174875"/>
                  <a:pt x="1031875" y="2174875"/>
                </a:cubicBezTo>
                <a:cubicBezTo>
                  <a:pt x="1021821" y="2155092"/>
                  <a:pt x="1021821" y="2145201"/>
                  <a:pt x="1011767" y="2135309"/>
                </a:cubicBezTo>
                <a:cubicBezTo>
                  <a:pt x="1021821" y="2115526"/>
                  <a:pt x="1011767" y="2095744"/>
                  <a:pt x="1011767" y="2075961"/>
                </a:cubicBezTo>
                <a:cubicBezTo>
                  <a:pt x="1001713" y="2066070"/>
                  <a:pt x="1001713" y="2056178"/>
                  <a:pt x="1001713" y="2046287"/>
                </a:cubicBezTo>
                <a:close/>
                <a:moveTo>
                  <a:pt x="1906877" y="2036762"/>
                </a:moveTo>
                <a:cubicBezTo>
                  <a:pt x="1926504" y="2046604"/>
                  <a:pt x="1965759" y="2056447"/>
                  <a:pt x="1975572" y="2085974"/>
                </a:cubicBezTo>
                <a:cubicBezTo>
                  <a:pt x="1985386" y="2105659"/>
                  <a:pt x="2005013" y="2115502"/>
                  <a:pt x="1995200" y="2135187"/>
                </a:cubicBezTo>
                <a:cubicBezTo>
                  <a:pt x="1975572" y="2125344"/>
                  <a:pt x="1946131" y="2115502"/>
                  <a:pt x="1926504" y="2105659"/>
                </a:cubicBezTo>
                <a:cubicBezTo>
                  <a:pt x="1897063" y="2085974"/>
                  <a:pt x="1897063" y="2085974"/>
                  <a:pt x="1897063" y="2085974"/>
                </a:cubicBezTo>
                <a:cubicBezTo>
                  <a:pt x="1906877" y="2066289"/>
                  <a:pt x="1897063" y="2056447"/>
                  <a:pt x="1897063" y="2046604"/>
                </a:cubicBezTo>
                <a:cubicBezTo>
                  <a:pt x="1906877" y="2036762"/>
                  <a:pt x="1906877" y="2036762"/>
                  <a:pt x="1906877" y="2036762"/>
                </a:cubicBezTo>
                <a:close/>
                <a:moveTo>
                  <a:pt x="1720322" y="2036762"/>
                </a:moveTo>
                <a:cubicBezTo>
                  <a:pt x="1730112" y="2046627"/>
                  <a:pt x="1720322" y="2056492"/>
                  <a:pt x="1720322" y="2056492"/>
                </a:cubicBezTo>
                <a:cubicBezTo>
                  <a:pt x="1710532" y="2095953"/>
                  <a:pt x="1739901" y="2115683"/>
                  <a:pt x="1720322" y="2145279"/>
                </a:cubicBezTo>
                <a:cubicBezTo>
                  <a:pt x="1720322" y="2155144"/>
                  <a:pt x="1720322" y="2165010"/>
                  <a:pt x="1710532" y="2174875"/>
                </a:cubicBezTo>
                <a:cubicBezTo>
                  <a:pt x="1700743" y="2165010"/>
                  <a:pt x="1690953" y="2155144"/>
                  <a:pt x="1681163" y="2145279"/>
                </a:cubicBezTo>
                <a:cubicBezTo>
                  <a:pt x="1681163" y="2125549"/>
                  <a:pt x="1681163" y="2095953"/>
                  <a:pt x="1690953" y="2076223"/>
                </a:cubicBezTo>
                <a:cubicBezTo>
                  <a:pt x="1700743" y="2056492"/>
                  <a:pt x="1710532" y="2046627"/>
                  <a:pt x="1720322" y="2036762"/>
                </a:cubicBezTo>
                <a:close/>
                <a:moveTo>
                  <a:pt x="983298" y="2036762"/>
                </a:moveTo>
                <a:cubicBezTo>
                  <a:pt x="993141" y="2036762"/>
                  <a:pt x="993141" y="2056606"/>
                  <a:pt x="993141" y="2056606"/>
                </a:cubicBezTo>
                <a:cubicBezTo>
                  <a:pt x="1002983" y="2086371"/>
                  <a:pt x="1012826" y="2116137"/>
                  <a:pt x="993141" y="2135981"/>
                </a:cubicBezTo>
                <a:cubicBezTo>
                  <a:pt x="993141" y="2145903"/>
                  <a:pt x="983298" y="2155825"/>
                  <a:pt x="973455" y="2145903"/>
                </a:cubicBezTo>
                <a:cubicBezTo>
                  <a:pt x="963613" y="2126059"/>
                  <a:pt x="973455" y="2116137"/>
                  <a:pt x="983298" y="2096293"/>
                </a:cubicBezTo>
                <a:cubicBezTo>
                  <a:pt x="983298" y="2076450"/>
                  <a:pt x="963613" y="2056606"/>
                  <a:pt x="983298" y="2036762"/>
                </a:cubicBezTo>
                <a:close/>
                <a:moveTo>
                  <a:pt x="963613" y="2027237"/>
                </a:moveTo>
                <a:cubicBezTo>
                  <a:pt x="953634" y="2066607"/>
                  <a:pt x="953634" y="2105977"/>
                  <a:pt x="913720" y="2125662"/>
                </a:cubicBezTo>
                <a:cubicBezTo>
                  <a:pt x="913720" y="2125662"/>
                  <a:pt x="903741" y="2115819"/>
                  <a:pt x="903741" y="2115819"/>
                </a:cubicBezTo>
                <a:cubicBezTo>
                  <a:pt x="893763" y="2076449"/>
                  <a:pt x="933677" y="2046922"/>
                  <a:pt x="963613" y="2027237"/>
                </a:cubicBezTo>
                <a:close/>
                <a:moveTo>
                  <a:pt x="1740297" y="2017712"/>
                </a:moveTo>
                <a:cubicBezTo>
                  <a:pt x="1760141" y="2027481"/>
                  <a:pt x="1750219" y="2047020"/>
                  <a:pt x="1750219" y="2056789"/>
                </a:cubicBezTo>
                <a:cubicBezTo>
                  <a:pt x="1750219" y="2076327"/>
                  <a:pt x="1740297" y="2105635"/>
                  <a:pt x="1770063" y="2125173"/>
                </a:cubicBezTo>
                <a:cubicBezTo>
                  <a:pt x="1770063" y="2125173"/>
                  <a:pt x="1770063" y="2144712"/>
                  <a:pt x="1770063" y="2144712"/>
                </a:cubicBezTo>
                <a:cubicBezTo>
                  <a:pt x="1730375" y="2134943"/>
                  <a:pt x="1730375" y="2095866"/>
                  <a:pt x="1730375" y="2066558"/>
                </a:cubicBezTo>
                <a:cubicBezTo>
                  <a:pt x="1730375" y="2056789"/>
                  <a:pt x="1730375" y="2037250"/>
                  <a:pt x="1740297" y="2017712"/>
                </a:cubicBezTo>
                <a:close/>
                <a:moveTo>
                  <a:pt x="933132" y="2017712"/>
                </a:moveTo>
                <a:cubicBezTo>
                  <a:pt x="933132" y="2017712"/>
                  <a:pt x="942975" y="2017712"/>
                  <a:pt x="942975" y="2017712"/>
                </a:cubicBezTo>
                <a:cubicBezTo>
                  <a:pt x="942975" y="2027464"/>
                  <a:pt x="933132" y="2037216"/>
                  <a:pt x="923290" y="2046967"/>
                </a:cubicBezTo>
                <a:cubicBezTo>
                  <a:pt x="903605" y="2046967"/>
                  <a:pt x="883920" y="2056719"/>
                  <a:pt x="874077" y="2076223"/>
                </a:cubicBezTo>
                <a:cubicBezTo>
                  <a:pt x="874077" y="2085975"/>
                  <a:pt x="864235" y="2085975"/>
                  <a:pt x="854392" y="2085975"/>
                </a:cubicBezTo>
                <a:cubicBezTo>
                  <a:pt x="844550" y="2085975"/>
                  <a:pt x="844550" y="2076223"/>
                  <a:pt x="854392" y="2066471"/>
                </a:cubicBezTo>
                <a:cubicBezTo>
                  <a:pt x="864235" y="2037216"/>
                  <a:pt x="903605" y="2027464"/>
                  <a:pt x="933132" y="2017712"/>
                </a:cubicBezTo>
                <a:close/>
                <a:moveTo>
                  <a:pt x="1768929" y="2008187"/>
                </a:moveTo>
                <a:cubicBezTo>
                  <a:pt x="1788886" y="2008187"/>
                  <a:pt x="1788886" y="2027872"/>
                  <a:pt x="1808843" y="2037714"/>
                </a:cubicBezTo>
                <a:cubicBezTo>
                  <a:pt x="1818822" y="2057399"/>
                  <a:pt x="1828800" y="2077084"/>
                  <a:pt x="1828800" y="2096769"/>
                </a:cubicBezTo>
                <a:cubicBezTo>
                  <a:pt x="1818822" y="2106612"/>
                  <a:pt x="1808843" y="2106612"/>
                  <a:pt x="1798865" y="2096769"/>
                </a:cubicBezTo>
                <a:cubicBezTo>
                  <a:pt x="1758950" y="2086927"/>
                  <a:pt x="1768929" y="2047557"/>
                  <a:pt x="1758950" y="2018029"/>
                </a:cubicBezTo>
                <a:cubicBezTo>
                  <a:pt x="1758950" y="2008187"/>
                  <a:pt x="1768929" y="2008187"/>
                  <a:pt x="1768929" y="2008187"/>
                </a:cubicBezTo>
                <a:close/>
                <a:moveTo>
                  <a:pt x="1789113" y="1997428"/>
                </a:moveTo>
                <a:cubicBezTo>
                  <a:pt x="1828483" y="1997428"/>
                  <a:pt x="1867853" y="2017183"/>
                  <a:pt x="1887538" y="2046817"/>
                </a:cubicBezTo>
                <a:cubicBezTo>
                  <a:pt x="1887538" y="2056694"/>
                  <a:pt x="1887538" y="2066572"/>
                  <a:pt x="1887538" y="2076450"/>
                </a:cubicBezTo>
                <a:cubicBezTo>
                  <a:pt x="1877696" y="2076450"/>
                  <a:pt x="1867853" y="2066572"/>
                  <a:pt x="1858011" y="2066572"/>
                </a:cubicBezTo>
                <a:cubicBezTo>
                  <a:pt x="1858011" y="2017183"/>
                  <a:pt x="1808798" y="2027061"/>
                  <a:pt x="1789113" y="1997428"/>
                </a:cubicBezTo>
                <a:close/>
                <a:moveTo>
                  <a:pt x="894252" y="1987550"/>
                </a:moveTo>
                <a:cubicBezTo>
                  <a:pt x="904143" y="1987550"/>
                  <a:pt x="914034" y="1997472"/>
                  <a:pt x="923926" y="2007394"/>
                </a:cubicBezTo>
                <a:cubicBezTo>
                  <a:pt x="894252" y="2017315"/>
                  <a:pt x="864577" y="2027237"/>
                  <a:pt x="844795" y="2057003"/>
                </a:cubicBezTo>
                <a:cubicBezTo>
                  <a:pt x="825012" y="2057003"/>
                  <a:pt x="815121" y="2066925"/>
                  <a:pt x="805229" y="2057003"/>
                </a:cubicBezTo>
                <a:cubicBezTo>
                  <a:pt x="795338" y="2037159"/>
                  <a:pt x="815121" y="2017315"/>
                  <a:pt x="834903" y="2007394"/>
                </a:cubicBezTo>
                <a:cubicBezTo>
                  <a:pt x="854686" y="1997472"/>
                  <a:pt x="874469" y="1987550"/>
                  <a:pt x="894252" y="1987550"/>
                </a:cubicBezTo>
                <a:close/>
                <a:moveTo>
                  <a:pt x="1834208" y="1966267"/>
                </a:moveTo>
                <a:cubicBezTo>
                  <a:pt x="1845370" y="1966267"/>
                  <a:pt x="1857773" y="1968698"/>
                  <a:pt x="1867695" y="1968698"/>
                </a:cubicBezTo>
                <a:cubicBezTo>
                  <a:pt x="1887539" y="1978422"/>
                  <a:pt x="1907382" y="1988145"/>
                  <a:pt x="1917304" y="2007592"/>
                </a:cubicBezTo>
                <a:cubicBezTo>
                  <a:pt x="1917304" y="2017316"/>
                  <a:pt x="1927226" y="2027039"/>
                  <a:pt x="1917304" y="2027039"/>
                </a:cubicBezTo>
                <a:cubicBezTo>
                  <a:pt x="1887539" y="2036763"/>
                  <a:pt x="1867695" y="2007592"/>
                  <a:pt x="1847851" y="1997869"/>
                </a:cubicBezTo>
                <a:cubicBezTo>
                  <a:pt x="1828007" y="1997869"/>
                  <a:pt x="1818085" y="1988145"/>
                  <a:pt x="1808163" y="1978422"/>
                </a:cubicBezTo>
                <a:cubicBezTo>
                  <a:pt x="1813124" y="1968698"/>
                  <a:pt x="1823046" y="1966267"/>
                  <a:pt x="1834208" y="1966267"/>
                </a:cubicBezTo>
                <a:close/>
                <a:moveTo>
                  <a:pt x="815522" y="1928812"/>
                </a:moveTo>
                <a:cubicBezTo>
                  <a:pt x="825359" y="1928812"/>
                  <a:pt x="835196" y="1938649"/>
                  <a:pt x="835196" y="1938649"/>
                </a:cubicBezTo>
                <a:cubicBezTo>
                  <a:pt x="825359" y="1977996"/>
                  <a:pt x="786011" y="1987833"/>
                  <a:pt x="766338" y="2027180"/>
                </a:cubicBezTo>
                <a:cubicBezTo>
                  <a:pt x="726990" y="2076364"/>
                  <a:pt x="667969" y="2125549"/>
                  <a:pt x="667969" y="2204243"/>
                </a:cubicBezTo>
                <a:cubicBezTo>
                  <a:pt x="677806" y="2253427"/>
                  <a:pt x="697480" y="2302612"/>
                  <a:pt x="736827" y="2341959"/>
                </a:cubicBezTo>
                <a:cubicBezTo>
                  <a:pt x="746664" y="2361633"/>
                  <a:pt x="756501" y="2381306"/>
                  <a:pt x="766338" y="2400980"/>
                </a:cubicBezTo>
                <a:cubicBezTo>
                  <a:pt x="766338" y="2410817"/>
                  <a:pt x="776175" y="2400980"/>
                  <a:pt x="786011" y="2400980"/>
                </a:cubicBezTo>
                <a:cubicBezTo>
                  <a:pt x="864706" y="2381306"/>
                  <a:pt x="943401" y="2400980"/>
                  <a:pt x="1002422" y="2341959"/>
                </a:cubicBezTo>
                <a:cubicBezTo>
                  <a:pt x="1022096" y="2332122"/>
                  <a:pt x="1041769" y="2302612"/>
                  <a:pt x="1051606" y="2282938"/>
                </a:cubicBezTo>
                <a:cubicBezTo>
                  <a:pt x="1071280" y="2223917"/>
                  <a:pt x="1090953" y="2155059"/>
                  <a:pt x="1110627" y="2086201"/>
                </a:cubicBezTo>
                <a:cubicBezTo>
                  <a:pt x="1120464" y="2086201"/>
                  <a:pt x="1120464" y="2096038"/>
                  <a:pt x="1130301" y="2096038"/>
                </a:cubicBezTo>
                <a:cubicBezTo>
                  <a:pt x="1120464" y="2125549"/>
                  <a:pt x="1120464" y="2164896"/>
                  <a:pt x="1110627" y="2204243"/>
                </a:cubicBezTo>
                <a:cubicBezTo>
                  <a:pt x="1090953" y="2273101"/>
                  <a:pt x="1090953" y="2351796"/>
                  <a:pt x="1041769" y="2410817"/>
                </a:cubicBezTo>
                <a:cubicBezTo>
                  <a:pt x="1012259" y="2450164"/>
                  <a:pt x="972911" y="2479675"/>
                  <a:pt x="923727" y="2469838"/>
                </a:cubicBezTo>
                <a:cubicBezTo>
                  <a:pt x="864706" y="2479675"/>
                  <a:pt x="786011" y="2460001"/>
                  <a:pt x="726990" y="2469838"/>
                </a:cubicBezTo>
                <a:cubicBezTo>
                  <a:pt x="717154" y="2460001"/>
                  <a:pt x="707317" y="2450164"/>
                  <a:pt x="697480" y="2430491"/>
                </a:cubicBezTo>
                <a:cubicBezTo>
                  <a:pt x="667969" y="2381306"/>
                  <a:pt x="599111" y="2341959"/>
                  <a:pt x="599111" y="2273101"/>
                </a:cubicBezTo>
                <a:cubicBezTo>
                  <a:pt x="579438" y="2214080"/>
                  <a:pt x="608948" y="2155059"/>
                  <a:pt x="648296" y="2105875"/>
                </a:cubicBezTo>
                <a:cubicBezTo>
                  <a:pt x="707317" y="2046854"/>
                  <a:pt x="756501" y="1987833"/>
                  <a:pt x="815522" y="1928812"/>
                </a:cubicBezTo>
                <a:close/>
                <a:moveTo>
                  <a:pt x="795207" y="1909763"/>
                </a:moveTo>
                <a:cubicBezTo>
                  <a:pt x="805044" y="1909763"/>
                  <a:pt x="805044" y="1919600"/>
                  <a:pt x="805044" y="1919600"/>
                </a:cubicBezTo>
                <a:cubicBezTo>
                  <a:pt x="805044" y="1929437"/>
                  <a:pt x="805044" y="1929437"/>
                  <a:pt x="805044" y="1929437"/>
                </a:cubicBezTo>
                <a:cubicBezTo>
                  <a:pt x="746021" y="1988461"/>
                  <a:pt x="686997" y="2057322"/>
                  <a:pt x="627973" y="2116346"/>
                </a:cubicBezTo>
                <a:cubicBezTo>
                  <a:pt x="598461" y="2155695"/>
                  <a:pt x="578787" y="2204882"/>
                  <a:pt x="578787" y="2263905"/>
                </a:cubicBezTo>
                <a:cubicBezTo>
                  <a:pt x="588624" y="2303255"/>
                  <a:pt x="598461" y="2342604"/>
                  <a:pt x="627973" y="2372116"/>
                </a:cubicBezTo>
                <a:cubicBezTo>
                  <a:pt x="657485" y="2411465"/>
                  <a:pt x="696834" y="2440977"/>
                  <a:pt x="706671" y="2490163"/>
                </a:cubicBezTo>
                <a:cubicBezTo>
                  <a:pt x="726346" y="2490163"/>
                  <a:pt x="736183" y="2480326"/>
                  <a:pt x="746021" y="2480326"/>
                </a:cubicBezTo>
                <a:cubicBezTo>
                  <a:pt x="805044" y="2480326"/>
                  <a:pt x="864068" y="2480326"/>
                  <a:pt x="913255" y="2490163"/>
                </a:cubicBezTo>
                <a:cubicBezTo>
                  <a:pt x="932929" y="2480326"/>
                  <a:pt x="952604" y="2490163"/>
                  <a:pt x="962441" y="2480326"/>
                </a:cubicBezTo>
                <a:cubicBezTo>
                  <a:pt x="991953" y="2480326"/>
                  <a:pt x="1011628" y="2460651"/>
                  <a:pt x="1031302" y="2440977"/>
                </a:cubicBezTo>
                <a:cubicBezTo>
                  <a:pt x="1060814" y="2401628"/>
                  <a:pt x="1090326" y="2362278"/>
                  <a:pt x="1100163" y="2313092"/>
                </a:cubicBezTo>
                <a:cubicBezTo>
                  <a:pt x="1110001" y="2254068"/>
                  <a:pt x="1129675" y="2175370"/>
                  <a:pt x="1139512" y="2106509"/>
                </a:cubicBezTo>
                <a:cubicBezTo>
                  <a:pt x="1149350" y="2096671"/>
                  <a:pt x="1149350" y="2106509"/>
                  <a:pt x="1149350" y="2106509"/>
                </a:cubicBezTo>
                <a:cubicBezTo>
                  <a:pt x="1139512" y="2165532"/>
                  <a:pt x="1119838" y="2224556"/>
                  <a:pt x="1119838" y="2283580"/>
                </a:cubicBezTo>
                <a:cubicBezTo>
                  <a:pt x="1110001" y="2322929"/>
                  <a:pt x="1100163" y="2362278"/>
                  <a:pt x="1080489" y="2401628"/>
                </a:cubicBezTo>
                <a:cubicBezTo>
                  <a:pt x="1070651" y="2431139"/>
                  <a:pt x="1050977" y="2450814"/>
                  <a:pt x="1031302" y="2470489"/>
                </a:cubicBezTo>
                <a:cubicBezTo>
                  <a:pt x="962441" y="2509838"/>
                  <a:pt x="883743" y="2500000"/>
                  <a:pt x="814882" y="2500000"/>
                </a:cubicBezTo>
                <a:cubicBezTo>
                  <a:pt x="775533" y="2500000"/>
                  <a:pt x="736183" y="2490163"/>
                  <a:pt x="706671" y="2509838"/>
                </a:cubicBezTo>
                <a:cubicBezTo>
                  <a:pt x="696834" y="2509838"/>
                  <a:pt x="706671" y="2500000"/>
                  <a:pt x="696834" y="2490163"/>
                </a:cubicBezTo>
                <a:cubicBezTo>
                  <a:pt x="657485" y="2411465"/>
                  <a:pt x="578787" y="2362278"/>
                  <a:pt x="568949" y="2283580"/>
                </a:cubicBezTo>
                <a:cubicBezTo>
                  <a:pt x="568949" y="2263905"/>
                  <a:pt x="549275" y="2234394"/>
                  <a:pt x="559112" y="2214719"/>
                </a:cubicBezTo>
                <a:cubicBezTo>
                  <a:pt x="568949" y="2165532"/>
                  <a:pt x="598461" y="2116346"/>
                  <a:pt x="627973" y="2076997"/>
                </a:cubicBezTo>
                <a:cubicBezTo>
                  <a:pt x="795207" y="1909763"/>
                  <a:pt x="795207" y="1909763"/>
                  <a:pt x="795207" y="1909763"/>
                </a:cubicBezTo>
                <a:close/>
                <a:moveTo>
                  <a:pt x="481134" y="1909763"/>
                </a:moveTo>
                <a:cubicBezTo>
                  <a:pt x="500673" y="1909763"/>
                  <a:pt x="520211" y="1919486"/>
                  <a:pt x="539750" y="1909763"/>
                </a:cubicBezTo>
                <a:cubicBezTo>
                  <a:pt x="539750" y="1909763"/>
                  <a:pt x="539750" y="1919486"/>
                  <a:pt x="539750" y="1919486"/>
                </a:cubicBezTo>
                <a:cubicBezTo>
                  <a:pt x="529981" y="1948657"/>
                  <a:pt x="510442" y="1977827"/>
                  <a:pt x="481134" y="1987551"/>
                </a:cubicBezTo>
                <a:cubicBezTo>
                  <a:pt x="461596" y="1987551"/>
                  <a:pt x="432288" y="1987551"/>
                  <a:pt x="412750" y="1977827"/>
                </a:cubicBezTo>
                <a:cubicBezTo>
                  <a:pt x="412750" y="1977827"/>
                  <a:pt x="412750" y="1968104"/>
                  <a:pt x="412750" y="1968104"/>
                </a:cubicBezTo>
                <a:cubicBezTo>
                  <a:pt x="442057" y="1948657"/>
                  <a:pt x="461596" y="1929210"/>
                  <a:pt x="481134" y="1909763"/>
                </a:cubicBezTo>
                <a:close/>
                <a:moveTo>
                  <a:pt x="1907309" y="1898650"/>
                </a:moveTo>
                <a:cubicBezTo>
                  <a:pt x="1966191" y="1957771"/>
                  <a:pt x="2025073" y="2016891"/>
                  <a:pt x="2083955" y="2076012"/>
                </a:cubicBezTo>
                <a:cubicBezTo>
                  <a:pt x="2093768" y="2085865"/>
                  <a:pt x="2103582" y="2095719"/>
                  <a:pt x="2113396" y="2105572"/>
                </a:cubicBezTo>
                <a:cubicBezTo>
                  <a:pt x="2142837" y="2154839"/>
                  <a:pt x="2152650" y="2223814"/>
                  <a:pt x="2123209" y="2282934"/>
                </a:cubicBezTo>
                <a:cubicBezTo>
                  <a:pt x="2113396" y="2302641"/>
                  <a:pt x="2113396" y="2322348"/>
                  <a:pt x="2093768" y="2332201"/>
                </a:cubicBezTo>
                <a:cubicBezTo>
                  <a:pt x="2083955" y="2361762"/>
                  <a:pt x="2064328" y="2381469"/>
                  <a:pt x="2054514" y="2411029"/>
                </a:cubicBezTo>
                <a:cubicBezTo>
                  <a:pt x="2044700" y="2420883"/>
                  <a:pt x="2044700" y="2430736"/>
                  <a:pt x="2034887" y="2440589"/>
                </a:cubicBezTo>
                <a:cubicBezTo>
                  <a:pt x="2005446" y="2440589"/>
                  <a:pt x="1976005" y="2430736"/>
                  <a:pt x="1956378" y="2440589"/>
                </a:cubicBezTo>
                <a:cubicBezTo>
                  <a:pt x="1926937" y="2450443"/>
                  <a:pt x="1897496" y="2460296"/>
                  <a:pt x="1868055" y="2460296"/>
                </a:cubicBezTo>
                <a:cubicBezTo>
                  <a:pt x="1828800" y="2470150"/>
                  <a:pt x="1789546" y="2450443"/>
                  <a:pt x="1760105" y="2430736"/>
                </a:cubicBezTo>
                <a:cubicBezTo>
                  <a:pt x="1661968" y="2351908"/>
                  <a:pt x="1661968" y="2223814"/>
                  <a:pt x="1622714" y="2125279"/>
                </a:cubicBezTo>
                <a:cubicBezTo>
                  <a:pt x="1622714" y="2105572"/>
                  <a:pt x="1612900" y="2095719"/>
                  <a:pt x="1612900" y="2085865"/>
                </a:cubicBezTo>
                <a:cubicBezTo>
                  <a:pt x="1612900" y="2076012"/>
                  <a:pt x="1622714" y="2076012"/>
                  <a:pt x="1622714" y="2076012"/>
                </a:cubicBezTo>
                <a:cubicBezTo>
                  <a:pt x="1642341" y="2115426"/>
                  <a:pt x="1652155" y="2154839"/>
                  <a:pt x="1671782" y="2184400"/>
                </a:cubicBezTo>
                <a:cubicBezTo>
                  <a:pt x="1681596" y="2213960"/>
                  <a:pt x="1681596" y="2243520"/>
                  <a:pt x="1701223" y="2273081"/>
                </a:cubicBezTo>
                <a:cubicBezTo>
                  <a:pt x="1701223" y="2282934"/>
                  <a:pt x="1711037" y="2292788"/>
                  <a:pt x="1720850" y="2302641"/>
                </a:cubicBezTo>
                <a:cubicBezTo>
                  <a:pt x="1740478" y="2332201"/>
                  <a:pt x="1769918" y="2342055"/>
                  <a:pt x="1809173" y="2361762"/>
                </a:cubicBezTo>
                <a:cubicBezTo>
                  <a:pt x="1868055" y="2381469"/>
                  <a:pt x="1936750" y="2361762"/>
                  <a:pt x="1995632" y="2381469"/>
                </a:cubicBezTo>
                <a:cubicBezTo>
                  <a:pt x="2005446" y="2381469"/>
                  <a:pt x="1995632" y="2371615"/>
                  <a:pt x="2005446" y="2361762"/>
                </a:cubicBezTo>
                <a:cubicBezTo>
                  <a:pt x="2015259" y="2312495"/>
                  <a:pt x="2054514" y="2282934"/>
                  <a:pt x="2054514" y="2233667"/>
                </a:cubicBezTo>
                <a:cubicBezTo>
                  <a:pt x="2074141" y="2184400"/>
                  <a:pt x="2074141" y="2115426"/>
                  <a:pt x="2044700" y="2066158"/>
                </a:cubicBezTo>
                <a:cubicBezTo>
                  <a:pt x="1985818" y="2026745"/>
                  <a:pt x="1936750" y="1967624"/>
                  <a:pt x="1887682" y="1918357"/>
                </a:cubicBezTo>
                <a:cubicBezTo>
                  <a:pt x="1887682" y="1918357"/>
                  <a:pt x="1887682" y="1908503"/>
                  <a:pt x="1897496" y="1908503"/>
                </a:cubicBezTo>
                <a:cubicBezTo>
                  <a:pt x="1897496" y="1908503"/>
                  <a:pt x="1907309" y="1898650"/>
                  <a:pt x="1907309" y="1898650"/>
                </a:cubicBezTo>
                <a:close/>
                <a:moveTo>
                  <a:pt x="1917035" y="1889125"/>
                </a:moveTo>
                <a:cubicBezTo>
                  <a:pt x="1926867" y="1889125"/>
                  <a:pt x="1936700" y="1898983"/>
                  <a:pt x="1946532" y="1908841"/>
                </a:cubicBezTo>
                <a:cubicBezTo>
                  <a:pt x="2005525" y="1958130"/>
                  <a:pt x="2064519" y="2017277"/>
                  <a:pt x="2123512" y="2066567"/>
                </a:cubicBezTo>
                <a:cubicBezTo>
                  <a:pt x="2162841" y="2115856"/>
                  <a:pt x="2192338" y="2184861"/>
                  <a:pt x="2172674" y="2244008"/>
                </a:cubicBezTo>
                <a:cubicBezTo>
                  <a:pt x="2162841" y="2273582"/>
                  <a:pt x="2153009" y="2293297"/>
                  <a:pt x="2143177" y="2322871"/>
                </a:cubicBezTo>
                <a:cubicBezTo>
                  <a:pt x="2113680" y="2362303"/>
                  <a:pt x="2094016" y="2401734"/>
                  <a:pt x="2064519" y="2441166"/>
                </a:cubicBezTo>
                <a:cubicBezTo>
                  <a:pt x="2064519" y="2451023"/>
                  <a:pt x="2064519" y="2470739"/>
                  <a:pt x="2054687" y="2480597"/>
                </a:cubicBezTo>
                <a:cubicBezTo>
                  <a:pt x="2005525" y="2460881"/>
                  <a:pt x="1946532" y="2460881"/>
                  <a:pt x="1897370" y="2480597"/>
                </a:cubicBezTo>
                <a:cubicBezTo>
                  <a:pt x="1848209" y="2500313"/>
                  <a:pt x="1789216" y="2490455"/>
                  <a:pt x="1740054" y="2460881"/>
                </a:cubicBezTo>
                <a:cubicBezTo>
                  <a:pt x="1681061" y="2411592"/>
                  <a:pt x="1661396" y="2342587"/>
                  <a:pt x="1641732" y="2273582"/>
                </a:cubicBezTo>
                <a:cubicBezTo>
                  <a:pt x="1622067" y="2224292"/>
                  <a:pt x="1612235" y="2165145"/>
                  <a:pt x="1592571" y="2115856"/>
                </a:cubicBezTo>
                <a:cubicBezTo>
                  <a:pt x="1592571" y="2105998"/>
                  <a:pt x="1582738" y="2096140"/>
                  <a:pt x="1592571" y="2086282"/>
                </a:cubicBezTo>
                <a:cubicBezTo>
                  <a:pt x="1602403" y="2096140"/>
                  <a:pt x="1602403" y="2105998"/>
                  <a:pt x="1612235" y="2125714"/>
                </a:cubicBezTo>
                <a:cubicBezTo>
                  <a:pt x="1631900" y="2194719"/>
                  <a:pt x="1651564" y="2263724"/>
                  <a:pt x="1671229" y="2332729"/>
                </a:cubicBezTo>
                <a:cubicBezTo>
                  <a:pt x="1690893" y="2382018"/>
                  <a:pt x="1730222" y="2441166"/>
                  <a:pt x="1789216" y="2460881"/>
                </a:cubicBezTo>
                <a:cubicBezTo>
                  <a:pt x="1867874" y="2500313"/>
                  <a:pt x="1956364" y="2431308"/>
                  <a:pt x="2044854" y="2460881"/>
                </a:cubicBezTo>
                <a:cubicBezTo>
                  <a:pt x="2054687" y="2451023"/>
                  <a:pt x="2054687" y="2431308"/>
                  <a:pt x="2064519" y="2421450"/>
                </a:cubicBezTo>
                <a:cubicBezTo>
                  <a:pt x="2064519" y="2411592"/>
                  <a:pt x="2064519" y="2401734"/>
                  <a:pt x="2074351" y="2401734"/>
                </a:cubicBezTo>
                <a:cubicBezTo>
                  <a:pt x="2113680" y="2342587"/>
                  <a:pt x="2162841" y="2273582"/>
                  <a:pt x="2153009" y="2194719"/>
                </a:cubicBezTo>
                <a:cubicBezTo>
                  <a:pt x="2153009" y="2165145"/>
                  <a:pt x="2143177" y="2145429"/>
                  <a:pt x="2133345" y="2125714"/>
                </a:cubicBezTo>
                <a:cubicBezTo>
                  <a:pt x="2113680" y="2096140"/>
                  <a:pt x="2094016" y="2046851"/>
                  <a:pt x="2064519" y="2036993"/>
                </a:cubicBezTo>
                <a:cubicBezTo>
                  <a:pt x="2015358" y="1987704"/>
                  <a:pt x="1976029" y="1948272"/>
                  <a:pt x="1926867" y="1908841"/>
                </a:cubicBezTo>
                <a:cubicBezTo>
                  <a:pt x="1926867" y="1898983"/>
                  <a:pt x="1917035" y="1889125"/>
                  <a:pt x="1917035" y="1889125"/>
                </a:cubicBezTo>
                <a:close/>
                <a:moveTo>
                  <a:pt x="628650" y="1870075"/>
                </a:moveTo>
                <a:cubicBezTo>
                  <a:pt x="628650" y="1899516"/>
                  <a:pt x="618807" y="1928957"/>
                  <a:pt x="599122" y="1948584"/>
                </a:cubicBezTo>
                <a:cubicBezTo>
                  <a:pt x="579437" y="1968211"/>
                  <a:pt x="549910" y="1978025"/>
                  <a:pt x="530225" y="1978025"/>
                </a:cubicBezTo>
                <a:cubicBezTo>
                  <a:pt x="540067" y="1958398"/>
                  <a:pt x="549910" y="1928957"/>
                  <a:pt x="559752" y="1909329"/>
                </a:cubicBezTo>
                <a:cubicBezTo>
                  <a:pt x="589280" y="1879889"/>
                  <a:pt x="589280" y="1879889"/>
                  <a:pt x="589280" y="1879889"/>
                </a:cubicBezTo>
                <a:cubicBezTo>
                  <a:pt x="599122" y="1870075"/>
                  <a:pt x="608965" y="1870075"/>
                  <a:pt x="628650" y="1870075"/>
                </a:cubicBezTo>
                <a:close/>
                <a:moveTo>
                  <a:pt x="2231344" y="1856820"/>
                </a:moveTo>
                <a:cubicBezTo>
                  <a:pt x="2233332" y="1856205"/>
                  <a:pt x="2236392" y="1856820"/>
                  <a:pt x="2241286" y="1859280"/>
                </a:cubicBezTo>
                <a:cubicBezTo>
                  <a:pt x="2251076" y="1888808"/>
                  <a:pt x="2280444" y="1908493"/>
                  <a:pt x="2309813" y="1928178"/>
                </a:cubicBezTo>
                <a:cubicBezTo>
                  <a:pt x="2300024" y="1938020"/>
                  <a:pt x="2280444" y="1947863"/>
                  <a:pt x="2270655" y="1947863"/>
                </a:cubicBezTo>
                <a:cubicBezTo>
                  <a:pt x="2241286" y="1947863"/>
                  <a:pt x="2241286" y="1947863"/>
                  <a:pt x="2241286" y="1947863"/>
                </a:cubicBezTo>
                <a:cubicBezTo>
                  <a:pt x="2211917" y="1938020"/>
                  <a:pt x="2202128" y="1918335"/>
                  <a:pt x="2192338" y="1898650"/>
                </a:cubicBezTo>
                <a:cubicBezTo>
                  <a:pt x="2192338" y="1878965"/>
                  <a:pt x="2211917" y="1888808"/>
                  <a:pt x="2221707" y="1878965"/>
                </a:cubicBezTo>
                <a:cubicBezTo>
                  <a:pt x="2229049" y="1871583"/>
                  <a:pt x="2225378" y="1858665"/>
                  <a:pt x="2231344" y="1856820"/>
                </a:cubicBezTo>
                <a:close/>
                <a:moveTo>
                  <a:pt x="2093913" y="1849438"/>
                </a:moveTo>
                <a:cubicBezTo>
                  <a:pt x="2133168" y="1849438"/>
                  <a:pt x="2133168" y="1849438"/>
                  <a:pt x="2133168" y="1849438"/>
                </a:cubicBezTo>
                <a:cubicBezTo>
                  <a:pt x="2142981" y="1859280"/>
                  <a:pt x="2162609" y="1878965"/>
                  <a:pt x="2172422" y="1878965"/>
                </a:cubicBezTo>
                <a:cubicBezTo>
                  <a:pt x="2172422" y="1898650"/>
                  <a:pt x="2192050" y="1918335"/>
                  <a:pt x="2201863" y="1938020"/>
                </a:cubicBezTo>
                <a:cubicBezTo>
                  <a:pt x="2201863" y="1947863"/>
                  <a:pt x="2182236" y="1938020"/>
                  <a:pt x="2172422" y="1947863"/>
                </a:cubicBezTo>
                <a:cubicBezTo>
                  <a:pt x="2133168" y="1938020"/>
                  <a:pt x="2113541" y="1898650"/>
                  <a:pt x="2093913" y="1859280"/>
                </a:cubicBezTo>
                <a:cubicBezTo>
                  <a:pt x="2093913" y="1849438"/>
                  <a:pt x="2093913" y="1849438"/>
                  <a:pt x="2093913" y="1849438"/>
                </a:cubicBezTo>
                <a:close/>
                <a:moveTo>
                  <a:pt x="412637" y="1849438"/>
                </a:moveTo>
                <a:cubicBezTo>
                  <a:pt x="432367" y="1849438"/>
                  <a:pt x="412637" y="1869282"/>
                  <a:pt x="422502" y="1879204"/>
                </a:cubicBezTo>
                <a:cubicBezTo>
                  <a:pt x="432367" y="1899047"/>
                  <a:pt x="452098" y="1899047"/>
                  <a:pt x="461963" y="1899047"/>
                </a:cubicBezTo>
                <a:cubicBezTo>
                  <a:pt x="452098" y="1928813"/>
                  <a:pt x="412637" y="1958579"/>
                  <a:pt x="383041" y="1968501"/>
                </a:cubicBezTo>
                <a:cubicBezTo>
                  <a:pt x="363311" y="1968501"/>
                  <a:pt x="333715" y="1958579"/>
                  <a:pt x="323850" y="1938735"/>
                </a:cubicBezTo>
                <a:cubicBezTo>
                  <a:pt x="323850" y="1928813"/>
                  <a:pt x="323850" y="1918891"/>
                  <a:pt x="323850" y="1899047"/>
                </a:cubicBezTo>
                <a:cubicBezTo>
                  <a:pt x="333715" y="1869282"/>
                  <a:pt x="373176" y="1859360"/>
                  <a:pt x="412637" y="1849438"/>
                </a:cubicBezTo>
                <a:close/>
                <a:moveTo>
                  <a:pt x="609601" y="1811338"/>
                </a:moveTo>
                <a:cubicBezTo>
                  <a:pt x="599709" y="1840442"/>
                  <a:pt x="589818" y="1869547"/>
                  <a:pt x="560144" y="1888949"/>
                </a:cubicBezTo>
                <a:cubicBezTo>
                  <a:pt x="550252" y="1888949"/>
                  <a:pt x="550252" y="1898651"/>
                  <a:pt x="540361" y="1898651"/>
                </a:cubicBezTo>
                <a:cubicBezTo>
                  <a:pt x="520578" y="1898651"/>
                  <a:pt x="500796" y="1898651"/>
                  <a:pt x="481013" y="1888949"/>
                </a:cubicBezTo>
                <a:cubicBezTo>
                  <a:pt x="500796" y="1869547"/>
                  <a:pt x="540361" y="1879248"/>
                  <a:pt x="560144" y="1850144"/>
                </a:cubicBezTo>
                <a:cubicBezTo>
                  <a:pt x="579927" y="1821039"/>
                  <a:pt x="579927" y="1821039"/>
                  <a:pt x="579927" y="1821039"/>
                </a:cubicBezTo>
                <a:cubicBezTo>
                  <a:pt x="589818" y="1821039"/>
                  <a:pt x="599709" y="1811338"/>
                  <a:pt x="609601" y="1811338"/>
                </a:cubicBezTo>
                <a:close/>
                <a:moveTo>
                  <a:pt x="2280383" y="1800225"/>
                </a:moveTo>
                <a:cubicBezTo>
                  <a:pt x="2319949" y="1800225"/>
                  <a:pt x="2369405" y="1810147"/>
                  <a:pt x="2379297" y="1849834"/>
                </a:cubicBezTo>
                <a:cubicBezTo>
                  <a:pt x="2389188" y="1859756"/>
                  <a:pt x="2379297" y="1879600"/>
                  <a:pt x="2379297" y="1889522"/>
                </a:cubicBezTo>
                <a:cubicBezTo>
                  <a:pt x="2359514" y="1909366"/>
                  <a:pt x="2349623" y="1919288"/>
                  <a:pt x="2329840" y="1919288"/>
                </a:cubicBezTo>
                <a:cubicBezTo>
                  <a:pt x="2300166" y="1909366"/>
                  <a:pt x="2280383" y="1889522"/>
                  <a:pt x="2260600" y="1859756"/>
                </a:cubicBezTo>
                <a:cubicBezTo>
                  <a:pt x="2260600" y="1859756"/>
                  <a:pt x="2270492" y="1859756"/>
                  <a:pt x="2280383" y="1849834"/>
                </a:cubicBezTo>
                <a:cubicBezTo>
                  <a:pt x="2290274" y="1839913"/>
                  <a:pt x="2290274" y="1820069"/>
                  <a:pt x="2280383" y="1810147"/>
                </a:cubicBezTo>
                <a:cubicBezTo>
                  <a:pt x="2280383" y="1810147"/>
                  <a:pt x="2280383" y="1800225"/>
                  <a:pt x="2280383" y="1800225"/>
                </a:cubicBezTo>
                <a:close/>
                <a:moveTo>
                  <a:pt x="530714" y="1796851"/>
                </a:moveTo>
                <a:cubicBezTo>
                  <a:pt x="538132" y="1795621"/>
                  <a:pt x="545551" y="1795621"/>
                  <a:pt x="550496" y="1800542"/>
                </a:cubicBezTo>
                <a:cubicBezTo>
                  <a:pt x="540605" y="1810385"/>
                  <a:pt x="530714" y="1810385"/>
                  <a:pt x="520822" y="1810385"/>
                </a:cubicBezTo>
                <a:cubicBezTo>
                  <a:pt x="501039" y="1820227"/>
                  <a:pt x="471365" y="1820227"/>
                  <a:pt x="461474" y="1839912"/>
                </a:cubicBezTo>
                <a:cubicBezTo>
                  <a:pt x="461474" y="1849755"/>
                  <a:pt x="471365" y="1849755"/>
                  <a:pt x="481257" y="1849755"/>
                </a:cubicBezTo>
                <a:cubicBezTo>
                  <a:pt x="510931" y="1849755"/>
                  <a:pt x="530714" y="1820227"/>
                  <a:pt x="550496" y="1810385"/>
                </a:cubicBezTo>
                <a:cubicBezTo>
                  <a:pt x="560388" y="1820227"/>
                  <a:pt x="560388" y="1820227"/>
                  <a:pt x="560388" y="1820227"/>
                </a:cubicBezTo>
                <a:cubicBezTo>
                  <a:pt x="520822" y="1849755"/>
                  <a:pt x="491148" y="1889125"/>
                  <a:pt x="441691" y="1879282"/>
                </a:cubicBezTo>
                <a:cubicBezTo>
                  <a:pt x="431800" y="1879282"/>
                  <a:pt x="431800" y="1869440"/>
                  <a:pt x="431800" y="1869440"/>
                </a:cubicBezTo>
                <a:cubicBezTo>
                  <a:pt x="431800" y="1820227"/>
                  <a:pt x="481257" y="1810385"/>
                  <a:pt x="510931" y="1800542"/>
                </a:cubicBezTo>
                <a:cubicBezTo>
                  <a:pt x="515877" y="1800542"/>
                  <a:pt x="523295" y="1798082"/>
                  <a:pt x="530714" y="1796851"/>
                </a:cubicBezTo>
                <a:close/>
                <a:moveTo>
                  <a:pt x="688068" y="1790700"/>
                </a:moveTo>
                <a:cubicBezTo>
                  <a:pt x="698046" y="1790700"/>
                  <a:pt x="698046" y="1800622"/>
                  <a:pt x="708025" y="1810544"/>
                </a:cubicBezTo>
                <a:cubicBezTo>
                  <a:pt x="708025" y="1840309"/>
                  <a:pt x="688068" y="1860153"/>
                  <a:pt x="678089" y="1879997"/>
                </a:cubicBezTo>
                <a:cubicBezTo>
                  <a:pt x="668110" y="1899841"/>
                  <a:pt x="658132" y="1909763"/>
                  <a:pt x="638175" y="1909763"/>
                </a:cubicBezTo>
                <a:cubicBezTo>
                  <a:pt x="638175" y="1899841"/>
                  <a:pt x="638175" y="1899841"/>
                  <a:pt x="638175" y="1899841"/>
                </a:cubicBezTo>
                <a:cubicBezTo>
                  <a:pt x="638175" y="1860153"/>
                  <a:pt x="638175" y="1860153"/>
                  <a:pt x="638175" y="1860153"/>
                </a:cubicBezTo>
                <a:cubicBezTo>
                  <a:pt x="658132" y="1840309"/>
                  <a:pt x="678089" y="1820466"/>
                  <a:pt x="688068" y="1790700"/>
                </a:cubicBezTo>
                <a:close/>
                <a:moveTo>
                  <a:pt x="2119187" y="1783636"/>
                </a:moveTo>
                <a:cubicBezTo>
                  <a:pt x="2122921" y="1783636"/>
                  <a:pt x="2127900" y="1786096"/>
                  <a:pt x="2132879" y="1791017"/>
                </a:cubicBezTo>
                <a:cubicBezTo>
                  <a:pt x="2142837" y="1820545"/>
                  <a:pt x="2142837" y="1820545"/>
                  <a:pt x="2142837" y="1820545"/>
                </a:cubicBezTo>
                <a:cubicBezTo>
                  <a:pt x="2142837" y="1830387"/>
                  <a:pt x="2152795" y="1840230"/>
                  <a:pt x="2172711" y="1840230"/>
                </a:cubicBezTo>
                <a:cubicBezTo>
                  <a:pt x="2182669" y="1850072"/>
                  <a:pt x="2182669" y="1830387"/>
                  <a:pt x="2192627" y="1840230"/>
                </a:cubicBezTo>
                <a:cubicBezTo>
                  <a:pt x="2202585" y="1840230"/>
                  <a:pt x="2212543" y="1850072"/>
                  <a:pt x="2222501" y="1859915"/>
                </a:cubicBezTo>
                <a:cubicBezTo>
                  <a:pt x="2212543" y="1859915"/>
                  <a:pt x="2212543" y="1869757"/>
                  <a:pt x="2202585" y="1869757"/>
                </a:cubicBezTo>
                <a:cubicBezTo>
                  <a:pt x="2182669" y="1879600"/>
                  <a:pt x="2162753" y="1859915"/>
                  <a:pt x="2152795" y="1850072"/>
                </a:cubicBezTo>
                <a:cubicBezTo>
                  <a:pt x="2132879" y="1840230"/>
                  <a:pt x="2122921" y="1810702"/>
                  <a:pt x="2112963" y="1791017"/>
                </a:cubicBezTo>
                <a:cubicBezTo>
                  <a:pt x="2112963" y="1786096"/>
                  <a:pt x="2115453" y="1783636"/>
                  <a:pt x="2119187" y="1783636"/>
                </a:cubicBezTo>
                <a:close/>
                <a:moveTo>
                  <a:pt x="425417" y="1768276"/>
                </a:moveTo>
                <a:cubicBezTo>
                  <a:pt x="431535" y="1767046"/>
                  <a:pt x="436430" y="1767046"/>
                  <a:pt x="441325" y="1771967"/>
                </a:cubicBezTo>
                <a:cubicBezTo>
                  <a:pt x="431535" y="1791652"/>
                  <a:pt x="441325" y="1821180"/>
                  <a:pt x="421746" y="1840865"/>
                </a:cubicBezTo>
                <a:cubicBezTo>
                  <a:pt x="411956" y="1840865"/>
                  <a:pt x="402166" y="1840865"/>
                  <a:pt x="392377" y="1840865"/>
                </a:cubicBezTo>
                <a:cubicBezTo>
                  <a:pt x="372798" y="1850707"/>
                  <a:pt x="353219" y="1850707"/>
                  <a:pt x="333639" y="1860550"/>
                </a:cubicBezTo>
                <a:cubicBezTo>
                  <a:pt x="323850" y="1850707"/>
                  <a:pt x="323850" y="1831022"/>
                  <a:pt x="333639" y="1821180"/>
                </a:cubicBezTo>
                <a:cubicBezTo>
                  <a:pt x="343429" y="1791652"/>
                  <a:pt x="372798" y="1762125"/>
                  <a:pt x="402166" y="1771967"/>
                </a:cubicBezTo>
                <a:cubicBezTo>
                  <a:pt x="411956" y="1771967"/>
                  <a:pt x="419298" y="1769507"/>
                  <a:pt x="425417" y="1768276"/>
                </a:cubicBezTo>
                <a:close/>
                <a:moveTo>
                  <a:pt x="667941" y="1764585"/>
                </a:moveTo>
                <a:cubicBezTo>
                  <a:pt x="672902" y="1764585"/>
                  <a:pt x="677863" y="1767046"/>
                  <a:pt x="677863" y="1771967"/>
                </a:cubicBezTo>
                <a:cubicBezTo>
                  <a:pt x="667941" y="1811337"/>
                  <a:pt x="648097" y="1840865"/>
                  <a:pt x="618332" y="1860550"/>
                </a:cubicBezTo>
                <a:cubicBezTo>
                  <a:pt x="608410" y="1860550"/>
                  <a:pt x="608410" y="1860550"/>
                  <a:pt x="598488" y="1860550"/>
                </a:cubicBezTo>
                <a:cubicBezTo>
                  <a:pt x="598488" y="1850707"/>
                  <a:pt x="608410" y="1840865"/>
                  <a:pt x="608410" y="1840865"/>
                </a:cubicBezTo>
                <a:cubicBezTo>
                  <a:pt x="648097" y="1831022"/>
                  <a:pt x="648097" y="1791652"/>
                  <a:pt x="658019" y="1771967"/>
                </a:cubicBezTo>
                <a:cubicBezTo>
                  <a:pt x="658019" y="1767046"/>
                  <a:pt x="662980" y="1764585"/>
                  <a:pt x="667941" y="1764585"/>
                </a:cubicBezTo>
                <a:close/>
                <a:moveTo>
                  <a:pt x="2162542" y="1762125"/>
                </a:moveTo>
                <a:cubicBezTo>
                  <a:pt x="2192216" y="1762125"/>
                  <a:pt x="2211999" y="1771826"/>
                  <a:pt x="2241673" y="1781528"/>
                </a:cubicBezTo>
                <a:cubicBezTo>
                  <a:pt x="2251564" y="1791229"/>
                  <a:pt x="2261455" y="1800931"/>
                  <a:pt x="2271347" y="1810632"/>
                </a:cubicBezTo>
                <a:cubicBezTo>
                  <a:pt x="2271347" y="1820334"/>
                  <a:pt x="2281238" y="1820334"/>
                  <a:pt x="2271347" y="1830035"/>
                </a:cubicBezTo>
                <a:cubicBezTo>
                  <a:pt x="2271347" y="1839736"/>
                  <a:pt x="2261455" y="1849438"/>
                  <a:pt x="2251564" y="1849438"/>
                </a:cubicBezTo>
                <a:cubicBezTo>
                  <a:pt x="2211999" y="1839736"/>
                  <a:pt x="2172433" y="1810632"/>
                  <a:pt x="2152650" y="1781528"/>
                </a:cubicBezTo>
                <a:cubicBezTo>
                  <a:pt x="2172433" y="1791229"/>
                  <a:pt x="2192216" y="1810632"/>
                  <a:pt x="2211999" y="1820334"/>
                </a:cubicBezTo>
                <a:cubicBezTo>
                  <a:pt x="2221890" y="1820334"/>
                  <a:pt x="2231781" y="1820334"/>
                  <a:pt x="2231781" y="1810632"/>
                </a:cubicBezTo>
                <a:cubicBezTo>
                  <a:pt x="2221890" y="1781528"/>
                  <a:pt x="2192216" y="1781528"/>
                  <a:pt x="2172433" y="1771826"/>
                </a:cubicBezTo>
                <a:cubicBezTo>
                  <a:pt x="2162542" y="1771826"/>
                  <a:pt x="2162542" y="1771826"/>
                  <a:pt x="2162542" y="1762125"/>
                </a:cubicBezTo>
                <a:close/>
                <a:moveTo>
                  <a:pt x="524636" y="1753526"/>
                </a:moveTo>
                <a:cubicBezTo>
                  <a:pt x="538097" y="1753526"/>
                  <a:pt x="550334" y="1756040"/>
                  <a:pt x="560123" y="1761067"/>
                </a:cubicBezTo>
                <a:cubicBezTo>
                  <a:pt x="569913" y="1761067"/>
                  <a:pt x="569913" y="1761067"/>
                  <a:pt x="569913" y="1761067"/>
                </a:cubicBezTo>
                <a:cubicBezTo>
                  <a:pt x="560123" y="1781175"/>
                  <a:pt x="540544" y="1761067"/>
                  <a:pt x="520965" y="1771121"/>
                </a:cubicBezTo>
                <a:cubicBezTo>
                  <a:pt x="491596" y="1771121"/>
                  <a:pt x="481807" y="1811338"/>
                  <a:pt x="452438" y="1811338"/>
                </a:cubicBezTo>
                <a:cubicBezTo>
                  <a:pt x="452438" y="1791230"/>
                  <a:pt x="462227" y="1771121"/>
                  <a:pt x="481807" y="1761067"/>
                </a:cubicBezTo>
                <a:cubicBezTo>
                  <a:pt x="496491" y="1756040"/>
                  <a:pt x="511175" y="1753526"/>
                  <a:pt x="524636" y="1753526"/>
                </a:cubicBezTo>
                <a:close/>
                <a:moveTo>
                  <a:pt x="2034382" y="1741488"/>
                </a:moveTo>
                <a:cubicBezTo>
                  <a:pt x="2044304" y="1781053"/>
                  <a:pt x="2044304" y="1820619"/>
                  <a:pt x="2083991" y="1840402"/>
                </a:cubicBezTo>
                <a:cubicBezTo>
                  <a:pt x="2083991" y="1850293"/>
                  <a:pt x="2093913" y="1860184"/>
                  <a:pt x="2083991" y="1870076"/>
                </a:cubicBezTo>
                <a:cubicBezTo>
                  <a:pt x="2064148" y="1870076"/>
                  <a:pt x="2044304" y="1860184"/>
                  <a:pt x="2034382" y="1850293"/>
                </a:cubicBezTo>
                <a:cubicBezTo>
                  <a:pt x="2014538" y="1820619"/>
                  <a:pt x="2024460" y="1790945"/>
                  <a:pt x="2024460" y="1761271"/>
                </a:cubicBezTo>
                <a:cubicBezTo>
                  <a:pt x="2024460" y="1751379"/>
                  <a:pt x="2024460" y="1741488"/>
                  <a:pt x="2034382" y="1741488"/>
                </a:cubicBezTo>
                <a:close/>
                <a:moveTo>
                  <a:pt x="648935" y="1741488"/>
                </a:moveTo>
                <a:cubicBezTo>
                  <a:pt x="648935" y="1741488"/>
                  <a:pt x="658813" y="1741488"/>
                  <a:pt x="658813" y="1751466"/>
                </a:cubicBezTo>
                <a:cubicBezTo>
                  <a:pt x="639057" y="1771424"/>
                  <a:pt x="619302" y="1791381"/>
                  <a:pt x="599546" y="1801359"/>
                </a:cubicBezTo>
                <a:cubicBezTo>
                  <a:pt x="589668" y="1801359"/>
                  <a:pt x="569913" y="1811338"/>
                  <a:pt x="569913" y="1791381"/>
                </a:cubicBezTo>
                <a:cubicBezTo>
                  <a:pt x="569913" y="1771424"/>
                  <a:pt x="589668" y="1771424"/>
                  <a:pt x="609424" y="1761445"/>
                </a:cubicBezTo>
                <a:cubicBezTo>
                  <a:pt x="619302" y="1751466"/>
                  <a:pt x="639057" y="1751466"/>
                  <a:pt x="648935" y="1741488"/>
                </a:cubicBezTo>
                <a:close/>
                <a:moveTo>
                  <a:pt x="2044700" y="1731963"/>
                </a:moveTo>
                <a:cubicBezTo>
                  <a:pt x="2064204" y="1741777"/>
                  <a:pt x="2064204" y="1771217"/>
                  <a:pt x="2073956" y="1790845"/>
                </a:cubicBezTo>
                <a:cubicBezTo>
                  <a:pt x="2083708" y="1800658"/>
                  <a:pt x="2093460" y="1810472"/>
                  <a:pt x="2112963" y="1810472"/>
                </a:cubicBezTo>
                <a:cubicBezTo>
                  <a:pt x="2112963" y="1820286"/>
                  <a:pt x="2112963" y="1820286"/>
                  <a:pt x="2112963" y="1830099"/>
                </a:cubicBezTo>
                <a:cubicBezTo>
                  <a:pt x="2112963" y="1839913"/>
                  <a:pt x="2103211" y="1830099"/>
                  <a:pt x="2093460" y="1830099"/>
                </a:cubicBezTo>
                <a:cubicBezTo>
                  <a:pt x="2054452" y="1810472"/>
                  <a:pt x="2044700" y="1771217"/>
                  <a:pt x="2044700" y="1731963"/>
                </a:cubicBezTo>
                <a:close/>
                <a:moveTo>
                  <a:pt x="2182284" y="1722438"/>
                </a:moveTo>
                <a:cubicBezTo>
                  <a:pt x="2211652" y="1722438"/>
                  <a:pt x="2250811" y="1732228"/>
                  <a:pt x="2260600" y="1761597"/>
                </a:cubicBezTo>
                <a:cubicBezTo>
                  <a:pt x="2260600" y="1771386"/>
                  <a:pt x="2260600" y="1771386"/>
                  <a:pt x="2260600" y="1781176"/>
                </a:cubicBezTo>
                <a:cubicBezTo>
                  <a:pt x="2221442" y="1761597"/>
                  <a:pt x="2221442" y="1761597"/>
                  <a:pt x="2221442" y="1761597"/>
                </a:cubicBezTo>
                <a:cubicBezTo>
                  <a:pt x="2221442" y="1751807"/>
                  <a:pt x="2211652" y="1742017"/>
                  <a:pt x="2211652" y="1742017"/>
                </a:cubicBezTo>
                <a:cubicBezTo>
                  <a:pt x="2192073" y="1732228"/>
                  <a:pt x="2172494" y="1732228"/>
                  <a:pt x="2152915" y="1732228"/>
                </a:cubicBezTo>
                <a:cubicBezTo>
                  <a:pt x="2143125" y="1732228"/>
                  <a:pt x="2143125" y="1732228"/>
                  <a:pt x="2143125" y="1732228"/>
                </a:cubicBezTo>
                <a:cubicBezTo>
                  <a:pt x="2152915" y="1722438"/>
                  <a:pt x="2172494" y="1722438"/>
                  <a:pt x="2182284" y="1722438"/>
                </a:cubicBezTo>
                <a:close/>
                <a:moveTo>
                  <a:pt x="2308569" y="1720602"/>
                </a:moveTo>
                <a:cubicBezTo>
                  <a:pt x="2334534" y="1723371"/>
                  <a:pt x="2354935" y="1739980"/>
                  <a:pt x="2369772" y="1762125"/>
                </a:cubicBezTo>
                <a:cubicBezTo>
                  <a:pt x="2369772" y="1771968"/>
                  <a:pt x="2379663" y="1791653"/>
                  <a:pt x="2369772" y="1801495"/>
                </a:cubicBezTo>
                <a:cubicBezTo>
                  <a:pt x="2359880" y="1811338"/>
                  <a:pt x="2349989" y="1791653"/>
                  <a:pt x="2330206" y="1791653"/>
                </a:cubicBezTo>
                <a:cubicBezTo>
                  <a:pt x="2320315" y="1791653"/>
                  <a:pt x="2290641" y="1791653"/>
                  <a:pt x="2270858" y="1781810"/>
                </a:cubicBezTo>
                <a:cubicBezTo>
                  <a:pt x="2280749" y="1762125"/>
                  <a:pt x="2280749" y="1762125"/>
                  <a:pt x="2280749" y="1762125"/>
                </a:cubicBezTo>
                <a:cubicBezTo>
                  <a:pt x="2270858" y="1742440"/>
                  <a:pt x="2260967" y="1742440"/>
                  <a:pt x="2251075" y="1722755"/>
                </a:cubicBezTo>
                <a:cubicBezTo>
                  <a:pt x="2260967" y="1722755"/>
                  <a:pt x="2270858" y="1722755"/>
                  <a:pt x="2280749" y="1722755"/>
                </a:cubicBezTo>
                <a:cubicBezTo>
                  <a:pt x="2290641" y="1720295"/>
                  <a:pt x="2299914" y="1719680"/>
                  <a:pt x="2308569" y="1720602"/>
                </a:cubicBezTo>
                <a:close/>
                <a:moveTo>
                  <a:pt x="2054225" y="1712913"/>
                </a:moveTo>
                <a:cubicBezTo>
                  <a:pt x="2083859" y="1722703"/>
                  <a:pt x="2123370" y="1722703"/>
                  <a:pt x="2143125" y="1761861"/>
                </a:cubicBezTo>
                <a:cubicBezTo>
                  <a:pt x="2143125" y="1761861"/>
                  <a:pt x="2143125" y="1771651"/>
                  <a:pt x="2133247" y="1771651"/>
                </a:cubicBezTo>
                <a:cubicBezTo>
                  <a:pt x="2093736" y="1771651"/>
                  <a:pt x="2073981" y="1742282"/>
                  <a:pt x="2054225" y="1722703"/>
                </a:cubicBezTo>
                <a:cubicBezTo>
                  <a:pt x="2054225" y="1712913"/>
                  <a:pt x="2054225" y="1712913"/>
                  <a:pt x="2054225" y="1712913"/>
                </a:cubicBezTo>
                <a:close/>
                <a:moveTo>
                  <a:pt x="569546" y="1712913"/>
                </a:moveTo>
                <a:cubicBezTo>
                  <a:pt x="598854" y="1712913"/>
                  <a:pt x="628161" y="1712913"/>
                  <a:pt x="647700" y="1731963"/>
                </a:cubicBezTo>
                <a:cubicBezTo>
                  <a:pt x="647700" y="1731963"/>
                  <a:pt x="637931" y="1731963"/>
                  <a:pt x="628161" y="1741488"/>
                </a:cubicBezTo>
                <a:cubicBezTo>
                  <a:pt x="608623" y="1741488"/>
                  <a:pt x="569546" y="1712913"/>
                  <a:pt x="550007" y="1741488"/>
                </a:cubicBezTo>
                <a:cubicBezTo>
                  <a:pt x="540238" y="1741488"/>
                  <a:pt x="530469" y="1741488"/>
                  <a:pt x="520700" y="1731963"/>
                </a:cubicBezTo>
                <a:cubicBezTo>
                  <a:pt x="530469" y="1712913"/>
                  <a:pt x="550007" y="1712913"/>
                  <a:pt x="569546" y="1712913"/>
                </a:cubicBezTo>
                <a:close/>
                <a:moveTo>
                  <a:pt x="457810" y="1702253"/>
                </a:moveTo>
                <a:cubicBezTo>
                  <a:pt x="478774" y="1702253"/>
                  <a:pt x="500970" y="1707243"/>
                  <a:pt x="520701" y="1712232"/>
                </a:cubicBezTo>
                <a:cubicBezTo>
                  <a:pt x="510836" y="1722211"/>
                  <a:pt x="510836" y="1732189"/>
                  <a:pt x="500970" y="1742168"/>
                </a:cubicBezTo>
                <a:cubicBezTo>
                  <a:pt x="481240" y="1742168"/>
                  <a:pt x="461509" y="1762125"/>
                  <a:pt x="441779" y="1762125"/>
                </a:cubicBezTo>
                <a:cubicBezTo>
                  <a:pt x="431914" y="1752146"/>
                  <a:pt x="412183" y="1762125"/>
                  <a:pt x="392453" y="1752146"/>
                </a:cubicBezTo>
                <a:cubicBezTo>
                  <a:pt x="382588" y="1742168"/>
                  <a:pt x="392453" y="1732189"/>
                  <a:pt x="402318" y="1722211"/>
                </a:cubicBezTo>
                <a:cubicBezTo>
                  <a:pt x="417116" y="1707243"/>
                  <a:pt x="436846" y="1702253"/>
                  <a:pt x="457810" y="1702253"/>
                </a:cubicBezTo>
                <a:close/>
                <a:moveTo>
                  <a:pt x="2137066" y="1678186"/>
                </a:moveTo>
                <a:cubicBezTo>
                  <a:pt x="2155612" y="1680666"/>
                  <a:pt x="2172922" y="1688108"/>
                  <a:pt x="2182813" y="1702991"/>
                </a:cubicBezTo>
                <a:cubicBezTo>
                  <a:pt x="2163030" y="1702991"/>
                  <a:pt x="2153139" y="1712913"/>
                  <a:pt x="2143248" y="1702991"/>
                </a:cubicBezTo>
                <a:cubicBezTo>
                  <a:pt x="2123465" y="1693069"/>
                  <a:pt x="2103682" y="1702991"/>
                  <a:pt x="2083899" y="1702991"/>
                </a:cubicBezTo>
                <a:cubicBezTo>
                  <a:pt x="2074008" y="1702991"/>
                  <a:pt x="2064117" y="1702991"/>
                  <a:pt x="2054225" y="1702991"/>
                </a:cubicBezTo>
                <a:cubicBezTo>
                  <a:pt x="2054225" y="1683147"/>
                  <a:pt x="2074008" y="1693069"/>
                  <a:pt x="2083899" y="1683147"/>
                </a:cubicBezTo>
                <a:cubicBezTo>
                  <a:pt x="2098736" y="1678186"/>
                  <a:pt x="2118519" y="1675705"/>
                  <a:pt x="2137066" y="1678186"/>
                </a:cubicBezTo>
                <a:close/>
                <a:moveTo>
                  <a:pt x="2231904" y="1654175"/>
                </a:moveTo>
                <a:cubicBezTo>
                  <a:pt x="2261211" y="1663965"/>
                  <a:pt x="2261211" y="1663965"/>
                  <a:pt x="2261211" y="1663965"/>
                </a:cubicBezTo>
                <a:cubicBezTo>
                  <a:pt x="2280750" y="1673754"/>
                  <a:pt x="2300288" y="1683544"/>
                  <a:pt x="2300288" y="1703123"/>
                </a:cubicBezTo>
                <a:cubicBezTo>
                  <a:pt x="2280750" y="1712913"/>
                  <a:pt x="2251442" y="1703123"/>
                  <a:pt x="2231904" y="1712913"/>
                </a:cubicBezTo>
                <a:cubicBezTo>
                  <a:pt x="2222134" y="1712913"/>
                  <a:pt x="2212365" y="1712913"/>
                  <a:pt x="2202596" y="1703123"/>
                </a:cubicBezTo>
                <a:cubicBezTo>
                  <a:pt x="2192827" y="1693334"/>
                  <a:pt x="2183057" y="1683544"/>
                  <a:pt x="2173288" y="1673754"/>
                </a:cubicBezTo>
                <a:cubicBezTo>
                  <a:pt x="2173288" y="1663965"/>
                  <a:pt x="2183057" y="1663965"/>
                  <a:pt x="2192827" y="1663965"/>
                </a:cubicBezTo>
                <a:cubicBezTo>
                  <a:pt x="2231904" y="1654175"/>
                  <a:pt x="2231904" y="1654175"/>
                  <a:pt x="2231904" y="1654175"/>
                </a:cubicBezTo>
                <a:close/>
                <a:moveTo>
                  <a:pt x="539299" y="1650604"/>
                </a:moveTo>
                <a:cubicBezTo>
                  <a:pt x="545605" y="1649975"/>
                  <a:pt x="552371" y="1650604"/>
                  <a:pt x="559753" y="1653117"/>
                </a:cubicBezTo>
                <a:cubicBezTo>
                  <a:pt x="579438" y="1663171"/>
                  <a:pt x="608966" y="1673225"/>
                  <a:pt x="628651" y="1683280"/>
                </a:cubicBezTo>
                <a:cubicBezTo>
                  <a:pt x="628651" y="1693334"/>
                  <a:pt x="628651" y="1703388"/>
                  <a:pt x="628651" y="1703388"/>
                </a:cubicBezTo>
                <a:cubicBezTo>
                  <a:pt x="599123" y="1703388"/>
                  <a:pt x="569596" y="1693334"/>
                  <a:pt x="540068" y="1703388"/>
                </a:cubicBezTo>
                <a:cubicBezTo>
                  <a:pt x="520383" y="1703388"/>
                  <a:pt x="510540" y="1693334"/>
                  <a:pt x="490855" y="1693334"/>
                </a:cubicBezTo>
                <a:cubicBezTo>
                  <a:pt x="481013" y="1683280"/>
                  <a:pt x="490855" y="1683280"/>
                  <a:pt x="490855" y="1673225"/>
                </a:cubicBezTo>
                <a:cubicBezTo>
                  <a:pt x="505619" y="1665685"/>
                  <a:pt x="520383" y="1652489"/>
                  <a:pt x="539299" y="1650604"/>
                </a:cubicBezTo>
                <a:close/>
                <a:moveTo>
                  <a:pt x="2142672" y="1624013"/>
                </a:moveTo>
                <a:cubicBezTo>
                  <a:pt x="2162402" y="1624013"/>
                  <a:pt x="2191998" y="1624013"/>
                  <a:pt x="2201863" y="1643698"/>
                </a:cubicBezTo>
                <a:cubicBezTo>
                  <a:pt x="2162402" y="1673226"/>
                  <a:pt x="2162402" y="1673226"/>
                  <a:pt x="2162402" y="1673226"/>
                </a:cubicBezTo>
                <a:cubicBezTo>
                  <a:pt x="2132807" y="1663383"/>
                  <a:pt x="2093346" y="1663383"/>
                  <a:pt x="2063750" y="1673226"/>
                </a:cubicBezTo>
                <a:cubicBezTo>
                  <a:pt x="2073615" y="1643698"/>
                  <a:pt x="2113076" y="1633855"/>
                  <a:pt x="2142672" y="1624013"/>
                </a:cubicBezTo>
                <a:close/>
                <a:moveTo>
                  <a:pt x="106998" y="1604963"/>
                </a:moveTo>
                <a:cubicBezTo>
                  <a:pt x="126683" y="1614768"/>
                  <a:pt x="146368" y="1624573"/>
                  <a:pt x="156210" y="1634378"/>
                </a:cubicBezTo>
                <a:cubicBezTo>
                  <a:pt x="146368" y="1663794"/>
                  <a:pt x="146368" y="1693209"/>
                  <a:pt x="166053" y="1703015"/>
                </a:cubicBezTo>
                <a:cubicBezTo>
                  <a:pt x="185738" y="1722625"/>
                  <a:pt x="185738" y="1722625"/>
                  <a:pt x="185738" y="1722625"/>
                </a:cubicBezTo>
                <a:cubicBezTo>
                  <a:pt x="175895" y="1742235"/>
                  <a:pt x="175895" y="1771651"/>
                  <a:pt x="156210" y="1761846"/>
                </a:cubicBezTo>
                <a:cubicBezTo>
                  <a:pt x="126683" y="1742235"/>
                  <a:pt x="116840" y="1722625"/>
                  <a:pt x="87313" y="1703015"/>
                </a:cubicBezTo>
                <a:cubicBezTo>
                  <a:pt x="87313" y="1693209"/>
                  <a:pt x="97155" y="1683404"/>
                  <a:pt x="97155" y="1673599"/>
                </a:cubicBezTo>
                <a:cubicBezTo>
                  <a:pt x="97155" y="1644184"/>
                  <a:pt x="106998" y="1624573"/>
                  <a:pt x="106998" y="1604963"/>
                </a:cubicBezTo>
                <a:close/>
                <a:moveTo>
                  <a:pt x="579330" y="1593850"/>
                </a:moveTo>
                <a:cubicBezTo>
                  <a:pt x="589178" y="1593850"/>
                  <a:pt x="589178" y="1603687"/>
                  <a:pt x="589178" y="1603687"/>
                </a:cubicBezTo>
                <a:cubicBezTo>
                  <a:pt x="589178" y="1613524"/>
                  <a:pt x="569482" y="1613524"/>
                  <a:pt x="559634" y="1623360"/>
                </a:cubicBezTo>
                <a:cubicBezTo>
                  <a:pt x="500547" y="1643034"/>
                  <a:pt x="441460" y="1652871"/>
                  <a:pt x="382373" y="1672545"/>
                </a:cubicBezTo>
                <a:cubicBezTo>
                  <a:pt x="313437" y="1721729"/>
                  <a:pt x="283894" y="1800423"/>
                  <a:pt x="293742" y="1879118"/>
                </a:cubicBezTo>
                <a:cubicBezTo>
                  <a:pt x="293742" y="1908629"/>
                  <a:pt x="293742" y="1947976"/>
                  <a:pt x="283894" y="1967650"/>
                </a:cubicBezTo>
                <a:cubicBezTo>
                  <a:pt x="283894" y="1967650"/>
                  <a:pt x="283894" y="1977487"/>
                  <a:pt x="293742" y="1977487"/>
                </a:cubicBezTo>
                <a:cubicBezTo>
                  <a:pt x="333133" y="1977487"/>
                  <a:pt x="372525" y="2006997"/>
                  <a:pt x="411916" y="2016834"/>
                </a:cubicBezTo>
                <a:cubicBezTo>
                  <a:pt x="461156" y="2046344"/>
                  <a:pt x="539939" y="2056181"/>
                  <a:pt x="589178" y="2006997"/>
                </a:cubicBezTo>
                <a:cubicBezTo>
                  <a:pt x="638417" y="1967650"/>
                  <a:pt x="697505" y="1918466"/>
                  <a:pt x="746744" y="1869281"/>
                </a:cubicBezTo>
                <a:cubicBezTo>
                  <a:pt x="746744" y="1869281"/>
                  <a:pt x="756592" y="1869281"/>
                  <a:pt x="756592" y="1869281"/>
                </a:cubicBezTo>
                <a:cubicBezTo>
                  <a:pt x="766440" y="1879118"/>
                  <a:pt x="776288" y="1879118"/>
                  <a:pt x="766440" y="1888955"/>
                </a:cubicBezTo>
                <a:cubicBezTo>
                  <a:pt x="707353" y="1947976"/>
                  <a:pt x="648265" y="2006997"/>
                  <a:pt x="589178" y="2066018"/>
                </a:cubicBezTo>
                <a:cubicBezTo>
                  <a:pt x="539939" y="2095529"/>
                  <a:pt x="539939" y="2095529"/>
                  <a:pt x="539939" y="2095529"/>
                </a:cubicBezTo>
                <a:cubicBezTo>
                  <a:pt x="500547" y="2125039"/>
                  <a:pt x="441460" y="2144713"/>
                  <a:pt x="392220" y="2115202"/>
                </a:cubicBezTo>
                <a:cubicBezTo>
                  <a:pt x="382373" y="2115202"/>
                  <a:pt x="382373" y="2115202"/>
                  <a:pt x="382373" y="2115202"/>
                </a:cubicBezTo>
                <a:cubicBezTo>
                  <a:pt x="333133" y="2075855"/>
                  <a:pt x="283894" y="2036508"/>
                  <a:pt x="224806" y="2006997"/>
                </a:cubicBezTo>
                <a:cubicBezTo>
                  <a:pt x="234654" y="1947976"/>
                  <a:pt x="195263" y="1888955"/>
                  <a:pt x="195263" y="1829934"/>
                </a:cubicBezTo>
                <a:cubicBezTo>
                  <a:pt x="205111" y="1770913"/>
                  <a:pt x="224806" y="1721729"/>
                  <a:pt x="274046" y="1692218"/>
                </a:cubicBezTo>
                <a:cubicBezTo>
                  <a:pt x="283894" y="1682381"/>
                  <a:pt x="303589" y="1672545"/>
                  <a:pt x="313437" y="1662708"/>
                </a:cubicBezTo>
                <a:cubicBezTo>
                  <a:pt x="402068" y="1633197"/>
                  <a:pt x="490699" y="1613524"/>
                  <a:pt x="579330" y="1593850"/>
                </a:cubicBezTo>
                <a:close/>
                <a:moveTo>
                  <a:pt x="88265" y="1593850"/>
                </a:moveTo>
                <a:cubicBezTo>
                  <a:pt x="98108" y="1593850"/>
                  <a:pt x="98108" y="1593850"/>
                  <a:pt x="98108" y="1593850"/>
                </a:cubicBezTo>
                <a:cubicBezTo>
                  <a:pt x="107950" y="1603692"/>
                  <a:pt x="88265" y="1613535"/>
                  <a:pt x="98108" y="1623377"/>
                </a:cubicBezTo>
                <a:cubicBezTo>
                  <a:pt x="78423" y="1652905"/>
                  <a:pt x="88265" y="1682432"/>
                  <a:pt x="68580" y="1702117"/>
                </a:cubicBezTo>
                <a:cubicBezTo>
                  <a:pt x="68580" y="1711960"/>
                  <a:pt x="68580" y="1711960"/>
                  <a:pt x="68580" y="1711960"/>
                </a:cubicBezTo>
                <a:cubicBezTo>
                  <a:pt x="107950" y="1721802"/>
                  <a:pt x="127635" y="1771015"/>
                  <a:pt x="157163" y="1780857"/>
                </a:cubicBezTo>
                <a:cubicBezTo>
                  <a:pt x="157163" y="1790700"/>
                  <a:pt x="157163" y="1790700"/>
                  <a:pt x="157163" y="1790700"/>
                </a:cubicBezTo>
                <a:cubicBezTo>
                  <a:pt x="117793" y="1780857"/>
                  <a:pt x="107950" y="1731645"/>
                  <a:pt x="68580" y="1721802"/>
                </a:cubicBezTo>
                <a:cubicBezTo>
                  <a:pt x="58738" y="1721802"/>
                  <a:pt x="58738" y="1721802"/>
                  <a:pt x="58738" y="1711960"/>
                </a:cubicBezTo>
                <a:cubicBezTo>
                  <a:pt x="68580" y="1702117"/>
                  <a:pt x="68580" y="1672590"/>
                  <a:pt x="78423" y="1652905"/>
                </a:cubicBezTo>
                <a:cubicBezTo>
                  <a:pt x="68580" y="1633220"/>
                  <a:pt x="88265" y="1613535"/>
                  <a:pt x="88265" y="1593850"/>
                </a:cubicBezTo>
                <a:close/>
                <a:moveTo>
                  <a:pt x="579438" y="1574800"/>
                </a:moveTo>
                <a:cubicBezTo>
                  <a:pt x="579438" y="1584642"/>
                  <a:pt x="569610" y="1584642"/>
                  <a:pt x="569610" y="1584642"/>
                </a:cubicBezTo>
                <a:cubicBezTo>
                  <a:pt x="490991" y="1604327"/>
                  <a:pt x="412372" y="1624012"/>
                  <a:pt x="343581" y="1643697"/>
                </a:cubicBezTo>
                <a:cubicBezTo>
                  <a:pt x="274789" y="1663382"/>
                  <a:pt x="215825" y="1712595"/>
                  <a:pt x="196170" y="1771650"/>
                </a:cubicBezTo>
                <a:cubicBezTo>
                  <a:pt x="176515" y="1840547"/>
                  <a:pt x="196170" y="1899602"/>
                  <a:pt x="215825" y="1958657"/>
                </a:cubicBezTo>
                <a:cubicBezTo>
                  <a:pt x="205997" y="1978342"/>
                  <a:pt x="215825" y="1998027"/>
                  <a:pt x="205997" y="2017712"/>
                </a:cubicBezTo>
                <a:cubicBezTo>
                  <a:pt x="215825" y="2027555"/>
                  <a:pt x="235479" y="2027555"/>
                  <a:pt x="245307" y="2037397"/>
                </a:cubicBezTo>
                <a:cubicBezTo>
                  <a:pt x="304271" y="2066925"/>
                  <a:pt x="343581" y="2116137"/>
                  <a:pt x="402545" y="2135822"/>
                </a:cubicBezTo>
                <a:cubicBezTo>
                  <a:pt x="481164" y="2165350"/>
                  <a:pt x="549956" y="2116137"/>
                  <a:pt x="608920" y="2066925"/>
                </a:cubicBezTo>
                <a:cubicBezTo>
                  <a:pt x="667884" y="2007870"/>
                  <a:pt x="717021" y="1958657"/>
                  <a:pt x="775985" y="1899602"/>
                </a:cubicBezTo>
                <a:cubicBezTo>
                  <a:pt x="785813" y="1899602"/>
                  <a:pt x="785813" y="1899602"/>
                  <a:pt x="785813" y="1899602"/>
                </a:cubicBezTo>
                <a:cubicBezTo>
                  <a:pt x="785813" y="1909445"/>
                  <a:pt x="785813" y="1909445"/>
                  <a:pt x="785813" y="1909445"/>
                </a:cubicBezTo>
                <a:cubicBezTo>
                  <a:pt x="726848" y="1968500"/>
                  <a:pt x="677712" y="2017712"/>
                  <a:pt x="618747" y="2076767"/>
                </a:cubicBezTo>
                <a:cubicBezTo>
                  <a:pt x="589265" y="2106295"/>
                  <a:pt x="559783" y="2135822"/>
                  <a:pt x="520473" y="2145665"/>
                </a:cubicBezTo>
                <a:cubicBezTo>
                  <a:pt x="490991" y="2155507"/>
                  <a:pt x="451682" y="2155507"/>
                  <a:pt x="422200" y="2155507"/>
                </a:cubicBezTo>
                <a:cubicBezTo>
                  <a:pt x="392718" y="2145665"/>
                  <a:pt x="373063" y="2145665"/>
                  <a:pt x="353408" y="2125980"/>
                </a:cubicBezTo>
                <a:cubicBezTo>
                  <a:pt x="314098" y="2086610"/>
                  <a:pt x="264962" y="2066925"/>
                  <a:pt x="215825" y="2037397"/>
                </a:cubicBezTo>
                <a:cubicBezTo>
                  <a:pt x="186343" y="2027555"/>
                  <a:pt x="186343" y="2027555"/>
                  <a:pt x="186343" y="2027555"/>
                </a:cubicBezTo>
                <a:cubicBezTo>
                  <a:pt x="196170" y="1988185"/>
                  <a:pt x="196170" y="1938972"/>
                  <a:pt x="186343" y="1899602"/>
                </a:cubicBezTo>
                <a:cubicBezTo>
                  <a:pt x="176515" y="1879917"/>
                  <a:pt x="176515" y="1860232"/>
                  <a:pt x="166688" y="1850390"/>
                </a:cubicBezTo>
                <a:cubicBezTo>
                  <a:pt x="166688" y="1781492"/>
                  <a:pt x="196170" y="1712595"/>
                  <a:pt x="255134" y="1673225"/>
                </a:cubicBezTo>
                <a:cubicBezTo>
                  <a:pt x="314098" y="1633855"/>
                  <a:pt x="382890" y="1624012"/>
                  <a:pt x="451682" y="1604327"/>
                </a:cubicBezTo>
                <a:cubicBezTo>
                  <a:pt x="500819" y="1594485"/>
                  <a:pt x="530301" y="1574800"/>
                  <a:pt x="579438" y="1574800"/>
                </a:cubicBezTo>
                <a:close/>
                <a:moveTo>
                  <a:pt x="568964" y="1546420"/>
                </a:moveTo>
                <a:lnTo>
                  <a:pt x="569913" y="1555433"/>
                </a:lnTo>
                <a:cubicBezTo>
                  <a:pt x="569913" y="1555433"/>
                  <a:pt x="560070" y="1555433"/>
                  <a:pt x="550228" y="1555433"/>
                </a:cubicBezTo>
                <a:cubicBezTo>
                  <a:pt x="555149" y="1555433"/>
                  <a:pt x="557610" y="1555433"/>
                  <a:pt x="560070" y="1554203"/>
                </a:cubicBezTo>
                <a:close/>
                <a:moveTo>
                  <a:pt x="568877" y="1545590"/>
                </a:moveTo>
                <a:lnTo>
                  <a:pt x="569913" y="1545590"/>
                </a:lnTo>
                <a:lnTo>
                  <a:pt x="568964" y="1546420"/>
                </a:lnTo>
                <a:close/>
                <a:moveTo>
                  <a:pt x="2123347" y="1544638"/>
                </a:moveTo>
                <a:cubicBezTo>
                  <a:pt x="2192208" y="1564312"/>
                  <a:pt x="2270906" y="1583985"/>
                  <a:pt x="2339767" y="1603659"/>
                </a:cubicBezTo>
                <a:cubicBezTo>
                  <a:pt x="2388954" y="1623333"/>
                  <a:pt x="2438140" y="1643006"/>
                  <a:pt x="2477489" y="1672517"/>
                </a:cubicBezTo>
                <a:cubicBezTo>
                  <a:pt x="2546350" y="1751211"/>
                  <a:pt x="2477489" y="1859417"/>
                  <a:pt x="2507001" y="1957785"/>
                </a:cubicBezTo>
                <a:cubicBezTo>
                  <a:pt x="2467652" y="1977459"/>
                  <a:pt x="2438140" y="2016806"/>
                  <a:pt x="2398791" y="2046317"/>
                </a:cubicBezTo>
                <a:cubicBezTo>
                  <a:pt x="2359442" y="2075827"/>
                  <a:pt x="2320092" y="2095501"/>
                  <a:pt x="2270906" y="2085664"/>
                </a:cubicBezTo>
                <a:cubicBezTo>
                  <a:pt x="2211882" y="2075827"/>
                  <a:pt x="2152858" y="2056154"/>
                  <a:pt x="2113509" y="2006969"/>
                </a:cubicBezTo>
                <a:cubicBezTo>
                  <a:pt x="2054485" y="1957785"/>
                  <a:pt x="2005299" y="1908601"/>
                  <a:pt x="1946275" y="1859417"/>
                </a:cubicBezTo>
                <a:cubicBezTo>
                  <a:pt x="1946275" y="1859417"/>
                  <a:pt x="1946275" y="1849580"/>
                  <a:pt x="1946275" y="1849580"/>
                </a:cubicBezTo>
                <a:cubicBezTo>
                  <a:pt x="1956113" y="1839743"/>
                  <a:pt x="1965950" y="1859417"/>
                  <a:pt x="1975787" y="1859417"/>
                </a:cubicBezTo>
                <a:cubicBezTo>
                  <a:pt x="2024974" y="1898764"/>
                  <a:pt x="2074160" y="1938111"/>
                  <a:pt x="2123347" y="1977459"/>
                </a:cubicBezTo>
                <a:cubicBezTo>
                  <a:pt x="2172533" y="1997132"/>
                  <a:pt x="2221719" y="2006969"/>
                  <a:pt x="2270906" y="1997132"/>
                </a:cubicBezTo>
                <a:cubicBezTo>
                  <a:pt x="2329930" y="1977459"/>
                  <a:pt x="2369279" y="1938111"/>
                  <a:pt x="2418465" y="1918438"/>
                </a:cubicBezTo>
                <a:cubicBezTo>
                  <a:pt x="2428303" y="1928275"/>
                  <a:pt x="2438140" y="1928275"/>
                  <a:pt x="2438140" y="1918438"/>
                </a:cubicBezTo>
                <a:cubicBezTo>
                  <a:pt x="2428303" y="1898764"/>
                  <a:pt x="2428303" y="1869254"/>
                  <a:pt x="2428303" y="1849580"/>
                </a:cubicBezTo>
                <a:cubicBezTo>
                  <a:pt x="2408628" y="1741375"/>
                  <a:pt x="2408628" y="1741375"/>
                  <a:pt x="2408628" y="1741375"/>
                </a:cubicBezTo>
                <a:cubicBezTo>
                  <a:pt x="2398791" y="1702027"/>
                  <a:pt x="2369279" y="1662680"/>
                  <a:pt x="2329930" y="1643006"/>
                </a:cubicBezTo>
                <a:cubicBezTo>
                  <a:pt x="2310255" y="1633169"/>
                  <a:pt x="2300418" y="1633169"/>
                  <a:pt x="2280743" y="1623333"/>
                </a:cubicBezTo>
                <a:cubicBezTo>
                  <a:pt x="2261069" y="1623333"/>
                  <a:pt x="2241394" y="1613496"/>
                  <a:pt x="2211882" y="1603659"/>
                </a:cubicBezTo>
                <a:cubicBezTo>
                  <a:pt x="2211882" y="1603659"/>
                  <a:pt x="2202045" y="1603659"/>
                  <a:pt x="2192208" y="1603659"/>
                </a:cubicBezTo>
                <a:cubicBezTo>
                  <a:pt x="2172533" y="1593822"/>
                  <a:pt x="2152858" y="1593822"/>
                  <a:pt x="2143021" y="1583985"/>
                </a:cubicBezTo>
                <a:cubicBezTo>
                  <a:pt x="2133184" y="1574148"/>
                  <a:pt x="2113509" y="1583985"/>
                  <a:pt x="2103672" y="1574148"/>
                </a:cubicBezTo>
                <a:cubicBezTo>
                  <a:pt x="2113509" y="1564312"/>
                  <a:pt x="2103672" y="1544638"/>
                  <a:pt x="2123347" y="1544638"/>
                </a:cubicBezTo>
                <a:close/>
                <a:moveTo>
                  <a:pt x="2585086" y="1535113"/>
                </a:moveTo>
                <a:cubicBezTo>
                  <a:pt x="2604771" y="1544991"/>
                  <a:pt x="2604771" y="1574624"/>
                  <a:pt x="2604771" y="1584502"/>
                </a:cubicBezTo>
                <a:cubicBezTo>
                  <a:pt x="2604771" y="1604257"/>
                  <a:pt x="2604771" y="1624013"/>
                  <a:pt x="2614613" y="1633891"/>
                </a:cubicBezTo>
                <a:cubicBezTo>
                  <a:pt x="2594928" y="1643768"/>
                  <a:pt x="2575243" y="1673402"/>
                  <a:pt x="2565401" y="1693157"/>
                </a:cubicBezTo>
                <a:cubicBezTo>
                  <a:pt x="2555558" y="1703035"/>
                  <a:pt x="2545716" y="1712913"/>
                  <a:pt x="2535873" y="1712913"/>
                </a:cubicBezTo>
                <a:cubicBezTo>
                  <a:pt x="2535873" y="1693157"/>
                  <a:pt x="2526031" y="1683280"/>
                  <a:pt x="2516188" y="1673402"/>
                </a:cubicBezTo>
                <a:cubicBezTo>
                  <a:pt x="2526031" y="1653646"/>
                  <a:pt x="2535873" y="1643768"/>
                  <a:pt x="2545716" y="1624013"/>
                </a:cubicBezTo>
                <a:cubicBezTo>
                  <a:pt x="2545716" y="1564746"/>
                  <a:pt x="2545716" y="1564746"/>
                  <a:pt x="2545716" y="1564746"/>
                </a:cubicBezTo>
                <a:cubicBezTo>
                  <a:pt x="2555558" y="1554868"/>
                  <a:pt x="2575243" y="1544991"/>
                  <a:pt x="2585086" y="1535113"/>
                </a:cubicBezTo>
                <a:close/>
                <a:moveTo>
                  <a:pt x="2123870" y="1525588"/>
                </a:moveTo>
                <a:cubicBezTo>
                  <a:pt x="2212361" y="1545262"/>
                  <a:pt x="2310683" y="1555100"/>
                  <a:pt x="2389341" y="1594449"/>
                </a:cubicBezTo>
                <a:cubicBezTo>
                  <a:pt x="2428670" y="1604286"/>
                  <a:pt x="2467999" y="1633798"/>
                  <a:pt x="2497496" y="1663310"/>
                </a:cubicBezTo>
                <a:cubicBezTo>
                  <a:pt x="2517161" y="1692822"/>
                  <a:pt x="2536825" y="1722334"/>
                  <a:pt x="2536825" y="1751846"/>
                </a:cubicBezTo>
                <a:cubicBezTo>
                  <a:pt x="2536825" y="1820707"/>
                  <a:pt x="2517161" y="1899405"/>
                  <a:pt x="2536825" y="1968266"/>
                </a:cubicBezTo>
                <a:cubicBezTo>
                  <a:pt x="2536825" y="1978103"/>
                  <a:pt x="2526993" y="1978103"/>
                  <a:pt x="2526993" y="1978103"/>
                </a:cubicBezTo>
                <a:cubicBezTo>
                  <a:pt x="2477832" y="1997778"/>
                  <a:pt x="2448335" y="2037127"/>
                  <a:pt x="2409006" y="2066639"/>
                </a:cubicBezTo>
                <a:cubicBezTo>
                  <a:pt x="2389341" y="2086314"/>
                  <a:pt x="2359845" y="2105988"/>
                  <a:pt x="2320516" y="2115825"/>
                </a:cubicBezTo>
                <a:cubicBezTo>
                  <a:pt x="2261522" y="2125663"/>
                  <a:pt x="2202528" y="2105988"/>
                  <a:pt x="2143535" y="2076476"/>
                </a:cubicBezTo>
                <a:cubicBezTo>
                  <a:pt x="2074709" y="2007615"/>
                  <a:pt x="2005883" y="1948592"/>
                  <a:pt x="1937058" y="1879730"/>
                </a:cubicBezTo>
                <a:cubicBezTo>
                  <a:pt x="1927225" y="1879730"/>
                  <a:pt x="1927225" y="1869893"/>
                  <a:pt x="1937058" y="1869893"/>
                </a:cubicBezTo>
                <a:cubicBezTo>
                  <a:pt x="2005883" y="1928917"/>
                  <a:pt x="2064877" y="1987941"/>
                  <a:pt x="2133703" y="2046964"/>
                </a:cubicBezTo>
                <a:cubicBezTo>
                  <a:pt x="2202528" y="2086314"/>
                  <a:pt x="2281187" y="2125663"/>
                  <a:pt x="2359845" y="2086314"/>
                </a:cubicBezTo>
                <a:cubicBezTo>
                  <a:pt x="2379509" y="2066639"/>
                  <a:pt x="2399174" y="2056802"/>
                  <a:pt x="2418838" y="2037127"/>
                </a:cubicBezTo>
                <a:cubicBezTo>
                  <a:pt x="2448335" y="2017453"/>
                  <a:pt x="2477832" y="1978103"/>
                  <a:pt x="2517161" y="1968266"/>
                </a:cubicBezTo>
                <a:cubicBezTo>
                  <a:pt x="2526993" y="1958429"/>
                  <a:pt x="2526993" y="1958429"/>
                  <a:pt x="2526993" y="1958429"/>
                </a:cubicBezTo>
                <a:cubicBezTo>
                  <a:pt x="2497496" y="1879730"/>
                  <a:pt x="2536825" y="1801032"/>
                  <a:pt x="2517161" y="1712496"/>
                </a:cubicBezTo>
                <a:cubicBezTo>
                  <a:pt x="2517161" y="1692822"/>
                  <a:pt x="2497496" y="1682985"/>
                  <a:pt x="2477832" y="1663310"/>
                </a:cubicBezTo>
                <a:cubicBezTo>
                  <a:pt x="2448335" y="1623961"/>
                  <a:pt x="2399174" y="1614124"/>
                  <a:pt x="2359845" y="1594449"/>
                </a:cubicBezTo>
                <a:cubicBezTo>
                  <a:pt x="2281187" y="1574774"/>
                  <a:pt x="2202528" y="1555100"/>
                  <a:pt x="2123870" y="1535425"/>
                </a:cubicBezTo>
                <a:cubicBezTo>
                  <a:pt x="2114038" y="1535425"/>
                  <a:pt x="2114038" y="1525588"/>
                  <a:pt x="2123870" y="1525588"/>
                </a:cubicBezTo>
                <a:close/>
                <a:moveTo>
                  <a:pt x="2605405" y="1506538"/>
                </a:moveTo>
                <a:cubicBezTo>
                  <a:pt x="2625090" y="1506538"/>
                  <a:pt x="2625090" y="1535907"/>
                  <a:pt x="2625090" y="1545696"/>
                </a:cubicBezTo>
                <a:cubicBezTo>
                  <a:pt x="2634933" y="1575065"/>
                  <a:pt x="2625090" y="1614223"/>
                  <a:pt x="2644775" y="1643592"/>
                </a:cubicBezTo>
                <a:cubicBezTo>
                  <a:pt x="2605405" y="1653382"/>
                  <a:pt x="2595563" y="1692540"/>
                  <a:pt x="2566035" y="1731698"/>
                </a:cubicBezTo>
                <a:cubicBezTo>
                  <a:pt x="2556193" y="1731698"/>
                  <a:pt x="2556193" y="1741488"/>
                  <a:pt x="2546350" y="1741488"/>
                </a:cubicBezTo>
                <a:cubicBezTo>
                  <a:pt x="2546350" y="1731698"/>
                  <a:pt x="2546350" y="1721909"/>
                  <a:pt x="2546350" y="1721909"/>
                </a:cubicBezTo>
                <a:cubicBezTo>
                  <a:pt x="2585720" y="1712119"/>
                  <a:pt x="2575878" y="1663171"/>
                  <a:pt x="2615248" y="1653382"/>
                </a:cubicBezTo>
                <a:cubicBezTo>
                  <a:pt x="2615248" y="1643592"/>
                  <a:pt x="2625090" y="1643592"/>
                  <a:pt x="2634933" y="1643592"/>
                </a:cubicBezTo>
                <a:cubicBezTo>
                  <a:pt x="2625090" y="1624013"/>
                  <a:pt x="2625090" y="1614223"/>
                  <a:pt x="2615248" y="1604434"/>
                </a:cubicBezTo>
                <a:cubicBezTo>
                  <a:pt x="2615248" y="1575065"/>
                  <a:pt x="2615248" y="1545696"/>
                  <a:pt x="2595563" y="1516327"/>
                </a:cubicBezTo>
                <a:cubicBezTo>
                  <a:pt x="2595563" y="1516327"/>
                  <a:pt x="2595563" y="1506538"/>
                  <a:pt x="2605405" y="1506538"/>
                </a:cubicBezTo>
                <a:close/>
                <a:moveTo>
                  <a:pt x="421746" y="1457325"/>
                </a:moveTo>
                <a:cubicBezTo>
                  <a:pt x="431535" y="1457325"/>
                  <a:pt x="431535" y="1467048"/>
                  <a:pt x="441325" y="1467048"/>
                </a:cubicBezTo>
                <a:cubicBezTo>
                  <a:pt x="441325" y="1496219"/>
                  <a:pt x="411956" y="1515666"/>
                  <a:pt x="392377" y="1525389"/>
                </a:cubicBezTo>
                <a:cubicBezTo>
                  <a:pt x="363008" y="1535113"/>
                  <a:pt x="343429" y="1525389"/>
                  <a:pt x="323850" y="1505942"/>
                </a:cubicBezTo>
                <a:cubicBezTo>
                  <a:pt x="333639" y="1496219"/>
                  <a:pt x="353219" y="1486495"/>
                  <a:pt x="363008" y="1467048"/>
                </a:cubicBezTo>
                <a:cubicBezTo>
                  <a:pt x="382587" y="1467048"/>
                  <a:pt x="402166" y="1467048"/>
                  <a:pt x="421746" y="1457325"/>
                </a:cubicBezTo>
                <a:close/>
                <a:moveTo>
                  <a:pt x="539750" y="1427163"/>
                </a:moveTo>
                <a:cubicBezTo>
                  <a:pt x="539750" y="1437085"/>
                  <a:pt x="539750" y="1437085"/>
                  <a:pt x="539750" y="1437085"/>
                </a:cubicBezTo>
                <a:cubicBezTo>
                  <a:pt x="529907" y="1466850"/>
                  <a:pt x="510222" y="1486694"/>
                  <a:pt x="480695" y="1506538"/>
                </a:cubicBezTo>
                <a:cubicBezTo>
                  <a:pt x="441325" y="1496616"/>
                  <a:pt x="441325" y="1496616"/>
                  <a:pt x="441325" y="1496616"/>
                </a:cubicBezTo>
                <a:cubicBezTo>
                  <a:pt x="441325" y="1486694"/>
                  <a:pt x="451167" y="1476772"/>
                  <a:pt x="451167" y="1476772"/>
                </a:cubicBezTo>
                <a:cubicBezTo>
                  <a:pt x="490537" y="1476772"/>
                  <a:pt x="520065" y="1456928"/>
                  <a:pt x="539750" y="1427163"/>
                </a:cubicBezTo>
                <a:close/>
                <a:moveTo>
                  <a:pt x="295746" y="1425046"/>
                </a:moveTo>
                <a:cubicBezTo>
                  <a:pt x="299138" y="1424429"/>
                  <a:pt x="302220" y="1425046"/>
                  <a:pt x="304687" y="1427516"/>
                </a:cubicBezTo>
                <a:cubicBezTo>
                  <a:pt x="324417" y="1437393"/>
                  <a:pt x="334282" y="1457149"/>
                  <a:pt x="354013" y="1457149"/>
                </a:cubicBezTo>
                <a:cubicBezTo>
                  <a:pt x="354013" y="1476905"/>
                  <a:pt x="324417" y="1486782"/>
                  <a:pt x="314552" y="1496660"/>
                </a:cubicBezTo>
                <a:cubicBezTo>
                  <a:pt x="294821" y="1506538"/>
                  <a:pt x="265226" y="1506538"/>
                  <a:pt x="245495" y="1486782"/>
                </a:cubicBezTo>
                <a:cubicBezTo>
                  <a:pt x="225765" y="1486782"/>
                  <a:pt x="215900" y="1476905"/>
                  <a:pt x="225765" y="1457149"/>
                </a:cubicBezTo>
                <a:cubicBezTo>
                  <a:pt x="265226" y="1447271"/>
                  <a:pt x="265226" y="1447271"/>
                  <a:pt x="265226" y="1447271"/>
                </a:cubicBezTo>
                <a:cubicBezTo>
                  <a:pt x="272625" y="1439863"/>
                  <a:pt x="285573" y="1426898"/>
                  <a:pt x="295746" y="1425046"/>
                </a:cubicBezTo>
                <a:close/>
                <a:moveTo>
                  <a:pt x="454544" y="1402970"/>
                </a:moveTo>
                <a:cubicBezTo>
                  <a:pt x="457017" y="1403284"/>
                  <a:pt x="459490" y="1404541"/>
                  <a:pt x="461963" y="1407054"/>
                </a:cubicBezTo>
                <a:cubicBezTo>
                  <a:pt x="432289" y="1437217"/>
                  <a:pt x="402614" y="1457325"/>
                  <a:pt x="363049" y="1457325"/>
                </a:cubicBezTo>
                <a:cubicBezTo>
                  <a:pt x="353158" y="1457325"/>
                  <a:pt x="343266" y="1437217"/>
                  <a:pt x="333375" y="1427162"/>
                </a:cubicBezTo>
                <a:cubicBezTo>
                  <a:pt x="343266" y="1427162"/>
                  <a:pt x="353158" y="1427162"/>
                  <a:pt x="372940" y="1427162"/>
                </a:cubicBezTo>
                <a:cubicBezTo>
                  <a:pt x="392723" y="1437217"/>
                  <a:pt x="412506" y="1417108"/>
                  <a:pt x="432289" y="1417108"/>
                </a:cubicBezTo>
                <a:cubicBezTo>
                  <a:pt x="439707" y="1409568"/>
                  <a:pt x="447126" y="1402027"/>
                  <a:pt x="454544" y="1402970"/>
                </a:cubicBezTo>
                <a:close/>
                <a:moveTo>
                  <a:pt x="2270858" y="1387475"/>
                </a:moveTo>
                <a:cubicBezTo>
                  <a:pt x="2290641" y="1397265"/>
                  <a:pt x="2320315" y="1387475"/>
                  <a:pt x="2340098" y="1407054"/>
                </a:cubicBezTo>
                <a:cubicBezTo>
                  <a:pt x="2349989" y="1416844"/>
                  <a:pt x="2379663" y="1416844"/>
                  <a:pt x="2359880" y="1436423"/>
                </a:cubicBezTo>
                <a:cubicBezTo>
                  <a:pt x="2349989" y="1446213"/>
                  <a:pt x="2330206" y="1446213"/>
                  <a:pt x="2310424" y="1446213"/>
                </a:cubicBezTo>
                <a:cubicBezTo>
                  <a:pt x="2310424" y="1446213"/>
                  <a:pt x="2300532" y="1446213"/>
                  <a:pt x="2300532" y="1446213"/>
                </a:cubicBezTo>
                <a:cubicBezTo>
                  <a:pt x="2280749" y="1436423"/>
                  <a:pt x="2260967" y="1416844"/>
                  <a:pt x="2251075" y="1397265"/>
                </a:cubicBezTo>
                <a:cubicBezTo>
                  <a:pt x="2270858" y="1387475"/>
                  <a:pt x="2270858" y="1387475"/>
                  <a:pt x="2270858" y="1387475"/>
                </a:cubicBezTo>
                <a:close/>
                <a:moveTo>
                  <a:pt x="539750" y="1387475"/>
                </a:moveTo>
                <a:cubicBezTo>
                  <a:pt x="539750" y="1397397"/>
                  <a:pt x="539750" y="1397397"/>
                  <a:pt x="539750" y="1397397"/>
                </a:cubicBezTo>
                <a:cubicBezTo>
                  <a:pt x="539750" y="1427162"/>
                  <a:pt x="510222" y="1447006"/>
                  <a:pt x="480695" y="1456928"/>
                </a:cubicBezTo>
                <a:cubicBezTo>
                  <a:pt x="470852" y="1456928"/>
                  <a:pt x="451167" y="1466850"/>
                  <a:pt x="441325" y="1447006"/>
                </a:cubicBezTo>
                <a:cubicBezTo>
                  <a:pt x="441325" y="1437084"/>
                  <a:pt x="451167" y="1437084"/>
                  <a:pt x="461010" y="1427162"/>
                </a:cubicBezTo>
                <a:cubicBezTo>
                  <a:pt x="470852" y="1427162"/>
                  <a:pt x="490537" y="1427162"/>
                  <a:pt x="500380" y="1417240"/>
                </a:cubicBezTo>
                <a:cubicBezTo>
                  <a:pt x="510222" y="1407319"/>
                  <a:pt x="520065" y="1387475"/>
                  <a:pt x="539750" y="1387475"/>
                </a:cubicBezTo>
                <a:close/>
                <a:moveTo>
                  <a:pt x="2379174" y="1358900"/>
                </a:moveTo>
                <a:cubicBezTo>
                  <a:pt x="2408849" y="1368652"/>
                  <a:pt x="2438523" y="1368652"/>
                  <a:pt x="2468197" y="1368652"/>
                </a:cubicBezTo>
                <a:cubicBezTo>
                  <a:pt x="2468197" y="1378404"/>
                  <a:pt x="2478088" y="1388155"/>
                  <a:pt x="2468197" y="1388155"/>
                </a:cubicBezTo>
                <a:cubicBezTo>
                  <a:pt x="2468197" y="1407659"/>
                  <a:pt x="2448414" y="1417411"/>
                  <a:pt x="2428631" y="1427163"/>
                </a:cubicBezTo>
                <a:cubicBezTo>
                  <a:pt x="2398957" y="1427163"/>
                  <a:pt x="2369283" y="1417411"/>
                  <a:pt x="2349500" y="1397907"/>
                </a:cubicBezTo>
                <a:cubicBezTo>
                  <a:pt x="2359392" y="1388155"/>
                  <a:pt x="2379174" y="1368652"/>
                  <a:pt x="2379174" y="1358900"/>
                </a:cubicBezTo>
                <a:close/>
                <a:moveTo>
                  <a:pt x="2143125" y="1358900"/>
                </a:moveTo>
                <a:cubicBezTo>
                  <a:pt x="2152939" y="1368601"/>
                  <a:pt x="2162753" y="1378303"/>
                  <a:pt x="2182380" y="1388004"/>
                </a:cubicBezTo>
                <a:cubicBezTo>
                  <a:pt x="2192193" y="1407407"/>
                  <a:pt x="2231448" y="1388004"/>
                  <a:pt x="2241262" y="1417109"/>
                </a:cubicBezTo>
                <a:cubicBezTo>
                  <a:pt x="2251075" y="1417109"/>
                  <a:pt x="2251075" y="1426810"/>
                  <a:pt x="2251075" y="1436511"/>
                </a:cubicBezTo>
                <a:cubicBezTo>
                  <a:pt x="2241262" y="1446213"/>
                  <a:pt x="2221634" y="1436511"/>
                  <a:pt x="2211821" y="1436511"/>
                </a:cubicBezTo>
                <a:cubicBezTo>
                  <a:pt x="2182380" y="1426810"/>
                  <a:pt x="2152939" y="1397706"/>
                  <a:pt x="2143125" y="1368601"/>
                </a:cubicBezTo>
                <a:cubicBezTo>
                  <a:pt x="2143125" y="1358900"/>
                  <a:pt x="2143125" y="1358900"/>
                  <a:pt x="2143125" y="1358900"/>
                </a:cubicBezTo>
                <a:close/>
                <a:moveTo>
                  <a:pt x="357259" y="1351530"/>
                </a:moveTo>
                <a:cubicBezTo>
                  <a:pt x="378223" y="1352777"/>
                  <a:pt x="397953" y="1357766"/>
                  <a:pt x="412751" y="1367745"/>
                </a:cubicBezTo>
                <a:cubicBezTo>
                  <a:pt x="383155" y="1377724"/>
                  <a:pt x="343694" y="1347788"/>
                  <a:pt x="333829" y="1387702"/>
                </a:cubicBezTo>
                <a:cubicBezTo>
                  <a:pt x="343694" y="1397681"/>
                  <a:pt x="363425" y="1397681"/>
                  <a:pt x="383155" y="1397681"/>
                </a:cubicBezTo>
                <a:cubicBezTo>
                  <a:pt x="383155" y="1387702"/>
                  <a:pt x="402886" y="1387702"/>
                  <a:pt x="412751" y="1387702"/>
                </a:cubicBezTo>
                <a:cubicBezTo>
                  <a:pt x="383155" y="1417638"/>
                  <a:pt x="333829" y="1417638"/>
                  <a:pt x="294368" y="1407659"/>
                </a:cubicBezTo>
                <a:cubicBezTo>
                  <a:pt x="284503" y="1397681"/>
                  <a:pt x="274638" y="1397681"/>
                  <a:pt x="274638" y="1387702"/>
                </a:cubicBezTo>
                <a:cubicBezTo>
                  <a:pt x="274638" y="1377724"/>
                  <a:pt x="284503" y="1367745"/>
                  <a:pt x="294368" y="1357766"/>
                </a:cubicBezTo>
                <a:cubicBezTo>
                  <a:pt x="314099" y="1352777"/>
                  <a:pt x="336296" y="1350282"/>
                  <a:pt x="357259" y="1351530"/>
                </a:cubicBezTo>
                <a:close/>
                <a:moveTo>
                  <a:pt x="459318" y="1349801"/>
                </a:moveTo>
                <a:cubicBezTo>
                  <a:pt x="480080" y="1346994"/>
                  <a:pt x="507762" y="1358220"/>
                  <a:pt x="529907" y="1358220"/>
                </a:cubicBezTo>
                <a:cubicBezTo>
                  <a:pt x="539750" y="1358220"/>
                  <a:pt x="539750" y="1368199"/>
                  <a:pt x="539750" y="1378177"/>
                </a:cubicBezTo>
                <a:cubicBezTo>
                  <a:pt x="510222" y="1388156"/>
                  <a:pt x="480695" y="1408113"/>
                  <a:pt x="451167" y="1388156"/>
                </a:cubicBezTo>
                <a:cubicBezTo>
                  <a:pt x="441325" y="1378177"/>
                  <a:pt x="441325" y="1368199"/>
                  <a:pt x="441325" y="1358220"/>
                </a:cubicBezTo>
                <a:cubicBezTo>
                  <a:pt x="446246" y="1353231"/>
                  <a:pt x="452398" y="1350736"/>
                  <a:pt x="459318" y="1349801"/>
                </a:cubicBezTo>
                <a:close/>
                <a:moveTo>
                  <a:pt x="2241890" y="1338263"/>
                </a:moveTo>
                <a:cubicBezTo>
                  <a:pt x="2271486" y="1348105"/>
                  <a:pt x="2291217" y="1367791"/>
                  <a:pt x="2320812" y="1348105"/>
                </a:cubicBezTo>
                <a:cubicBezTo>
                  <a:pt x="2330677" y="1338263"/>
                  <a:pt x="2350408" y="1348105"/>
                  <a:pt x="2370138" y="1338263"/>
                </a:cubicBezTo>
                <a:cubicBezTo>
                  <a:pt x="2370138" y="1348105"/>
                  <a:pt x="2370138" y="1357948"/>
                  <a:pt x="2360273" y="1367791"/>
                </a:cubicBezTo>
                <a:cubicBezTo>
                  <a:pt x="2350408" y="1377633"/>
                  <a:pt x="2330677" y="1387476"/>
                  <a:pt x="2310947" y="1377633"/>
                </a:cubicBezTo>
                <a:cubicBezTo>
                  <a:pt x="2281351" y="1377633"/>
                  <a:pt x="2251756" y="1367791"/>
                  <a:pt x="2232025" y="1348105"/>
                </a:cubicBezTo>
                <a:cubicBezTo>
                  <a:pt x="2232025" y="1338263"/>
                  <a:pt x="2241890" y="1338263"/>
                  <a:pt x="2241890" y="1338263"/>
                </a:cubicBezTo>
                <a:close/>
                <a:moveTo>
                  <a:pt x="243781" y="1336156"/>
                </a:moveTo>
                <a:cubicBezTo>
                  <a:pt x="259689" y="1336156"/>
                  <a:pt x="274373" y="1338629"/>
                  <a:pt x="284163" y="1348521"/>
                </a:cubicBezTo>
                <a:cubicBezTo>
                  <a:pt x="264584" y="1358412"/>
                  <a:pt x="264584" y="1378195"/>
                  <a:pt x="264584" y="1397978"/>
                </a:cubicBezTo>
                <a:cubicBezTo>
                  <a:pt x="264584" y="1407869"/>
                  <a:pt x="284163" y="1407869"/>
                  <a:pt x="274373" y="1417760"/>
                </a:cubicBezTo>
                <a:cubicBezTo>
                  <a:pt x="254794" y="1437543"/>
                  <a:pt x="225425" y="1457326"/>
                  <a:pt x="196057" y="1437543"/>
                </a:cubicBezTo>
                <a:cubicBezTo>
                  <a:pt x="176477" y="1427652"/>
                  <a:pt x="166688" y="1407869"/>
                  <a:pt x="166688" y="1388086"/>
                </a:cubicBezTo>
                <a:cubicBezTo>
                  <a:pt x="166688" y="1368303"/>
                  <a:pt x="176477" y="1358412"/>
                  <a:pt x="196057" y="1338629"/>
                </a:cubicBezTo>
                <a:cubicBezTo>
                  <a:pt x="210741" y="1338629"/>
                  <a:pt x="227873" y="1336156"/>
                  <a:pt x="243781" y="1336156"/>
                </a:cubicBezTo>
                <a:close/>
                <a:moveTo>
                  <a:pt x="2143125" y="1328738"/>
                </a:moveTo>
                <a:cubicBezTo>
                  <a:pt x="2172494" y="1338490"/>
                  <a:pt x="2192073" y="1387249"/>
                  <a:pt x="2231231" y="1367745"/>
                </a:cubicBezTo>
                <a:cubicBezTo>
                  <a:pt x="2241021" y="1367745"/>
                  <a:pt x="2250811" y="1367745"/>
                  <a:pt x="2260600" y="1377497"/>
                </a:cubicBezTo>
                <a:cubicBezTo>
                  <a:pt x="2231231" y="1397001"/>
                  <a:pt x="2201863" y="1377497"/>
                  <a:pt x="2182284" y="1367745"/>
                </a:cubicBezTo>
                <a:cubicBezTo>
                  <a:pt x="2162704" y="1357993"/>
                  <a:pt x="2152915" y="1348242"/>
                  <a:pt x="2143125" y="1338490"/>
                </a:cubicBezTo>
                <a:cubicBezTo>
                  <a:pt x="2143125" y="1328738"/>
                  <a:pt x="2143125" y="1328738"/>
                  <a:pt x="2143125" y="1328738"/>
                </a:cubicBezTo>
                <a:close/>
                <a:moveTo>
                  <a:pt x="393065" y="1298575"/>
                </a:moveTo>
                <a:cubicBezTo>
                  <a:pt x="412750" y="1308417"/>
                  <a:pt x="432435" y="1318260"/>
                  <a:pt x="452120" y="1328103"/>
                </a:cubicBezTo>
                <a:cubicBezTo>
                  <a:pt x="461963" y="1337945"/>
                  <a:pt x="452120" y="1337945"/>
                  <a:pt x="452120" y="1337945"/>
                </a:cubicBezTo>
                <a:cubicBezTo>
                  <a:pt x="432435" y="1347788"/>
                  <a:pt x="412750" y="1328103"/>
                  <a:pt x="393065" y="1328103"/>
                </a:cubicBezTo>
                <a:cubicBezTo>
                  <a:pt x="393065" y="1328103"/>
                  <a:pt x="383222" y="1318260"/>
                  <a:pt x="373380" y="1328103"/>
                </a:cubicBezTo>
                <a:cubicBezTo>
                  <a:pt x="363537" y="1347788"/>
                  <a:pt x="334010" y="1337945"/>
                  <a:pt x="324167" y="1337945"/>
                </a:cubicBezTo>
                <a:cubicBezTo>
                  <a:pt x="314325" y="1328103"/>
                  <a:pt x="324167" y="1318260"/>
                  <a:pt x="324167" y="1318260"/>
                </a:cubicBezTo>
                <a:cubicBezTo>
                  <a:pt x="343852" y="1298575"/>
                  <a:pt x="373380" y="1298575"/>
                  <a:pt x="393065" y="1298575"/>
                </a:cubicBezTo>
                <a:close/>
                <a:moveTo>
                  <a:pt x="2202007" y="1289050"/>
                </a:moveTo>
                <a:cubicBezTo>
                  <a:pt x="2221634" y="1298892"/>
                  <a:pt x="2241262" y="1289050"/>
                  <a:pt x="2251075" y="1308735"/>
                </a:cubicBezTo>
                <a:cubicBezTo>
                  <a:pt x="2241262" y="1318578"/>
                  <a:pt x="2241262" y="1328420"/>
                  <a:pt x="2231448" y="1328420"/>
                </a:cubicBezTo>
                <a:cubicBezTo>
                  <a:pt x="2202007" y="1338263"/>
                  <a:pt x="2172566" y="1328420"/>
                  <a:pt x="2143125" y="1318578"/>
                </a:cubicBezTo>
                <a:cubicBezTo>
                  <a:pt x="2143125" y="1308735"/>
                  <a:pt x="2143125" y="1308735"/>
                  <a:pt x="2143125" y="1308735"/>
                </a:cubicBezTo>
                <a:cubicBezTo>
                  <a:pt x="2152939" y="1298892"/>
                  <a:pt x="2182380" y="1298892"/>
                  <a:pt x="2202007" y="1289050"/>
                </a:cubicBezTo>
                <a:close/>
                <a:moveTo>
                  <a:pt x="441613" y="1289050"/>
                </a:moveTo>
                <a:cubicBezTo>
                  <a:pt x="480868" y="1289050"/>
                  <a:pt x="510309" y="1308629"/>
                  <a:pt x="539750" y="1337998"/>
                </a:cubicBezTo>
                <a:cubicBezTo>
                  <a:pt x="539750" y="1347788"/>
                  <a:pt x="539750" y="1347788"/>
                  <a:pt x="539750" y="1347788"/>
                </a:cubicBezTo>
                <a:cubicBezTo>
                  <a:pt x="510309" y="1347788"/>
                  <a:pt x="500495" y="1328209"/>
                  <a:pt x="480868" y="1318419"/>
                </a:cubicBezTo>
                <a:cubicBezTo>
                  <a:pt x="451427" y="1318419"/>
                  <a:pt x="451427" y="1318419"/>
                  <a:pt x="451427" y="1318419"/>
                </a:cubicBezTo>
                <a:cubicBezTo>
                  <a:pt x="431800" y="1298840"/>
                  <a:pt x="431800" y="1298840"/>
                  <a:pt x="431800" y="1298840"/>
                </a:cubicBezTo>
                <a:cubicBezTo>
                  <a:pt x="431800" y="1289050"/>
                  <a:pt x="441613" y="1298840"/>
                  <a:pt x="441613" y="1289050"/>
                </a:cubicBezTo>
                <a:close/>
                <a:moveTo>
                  <a:pt x="2340098" y="1270000"/>
                </a:moveTo>
                <a:cubicBezTo>
                  <a:pt x="2359636" y="1270000"/>
                  <a:pt x="2388944" y="1270000"/>
                  <a:pt x="2398713" y="1289504"/>
                </a:cubicBezTo>
                <a:cubicBezTo>
                  <a:pt x="2398713" y="1299255"/>
                  <a:pt x="2398713" y="1309007"/>
                  <a:pt x="2388944" y="1318759"/>
                </a:cubicBezTo>
                <a:cubicBezTo>
                  <a:pt x="2359636" y="1338263"/>
                  <a:pt x="2320559" y="1328511"/>
                  <a:pt x="2291252" y="1328511"/>
                </a:cubicBezTo>
                <a:cubicBezTo>
                  <a:pt x="2281482" y="1328511"/>
                  <a:pt x="2271713" y="1318759"/>
                  <a:pt x="2271713" y="1318759"/>
                </a:cubicBezTo>
                <a:cubicBezTo>
                  <a:pt x="2291252" y="1318759"/>
                  <a:pt x="2320559" y="1318759"/>
                  <a:pt x="2349867" y="1318759"/>
                </a:cubicBezTo>
                <a:cubicBezTo>
                  <a:pt x="2349867" y="1318759"/>
                  <a:pt x="2359636" y="1318759"/>
                  <a:pt x="2359636" y="1309007"/>
                </a:cubicBezTo>
                <a:cubicBezTo>
                  <a:pt x="2359636" y="1299255"/>
                  <a:pt x="2359636" y="1289504"/>
                  <a:pt x="2349867" y="1289504"/>
                </a:cubicBezTo>
                <a:cubicBezTo>
                  <a:pt x="2330329" y="1289504"/>
                  <a:pt x="2310790" y="1299255"/>
                  <a:pt x="2291252" y="1289504"/>
                </a:cubicBezTo>
                <a:cubicBezTo>
                  <a:pt x="2291252" y="1279752"/>
                  <a:pt x="2320559" y="1279752"/>
                  <a:pt x="2340098" y="1270000"/>
                </a:cubicBezTo>
                <a:close/>
                <a:moveTo>
                  <a:pt x="278179" y="1256771"/>
                </a:moveTo>
                <a:cubicBezTo>
                  <a:pt x="289169" y="1256771"/>
                  <a:pt x="298938" y="1259241"/>
                  <a:pt x="303823" y="1269118"/>
                </a:cubicBezTo>
                <a:cubicBezTo>
                  <a:pt x="313592" y="1269118"/>
                  <a:pt x="333131" y="1278996"/>
                  <a:pt x="342900" y="1288874"/>
                </a:cubicBezTo>
                <a:cubicBezTo>
                  <a:pt x="333131" y="1298752"/>
                  <a:pt x="323361" y="1298752"/>
                  <a:pt x="313592" y="1308630"/>
                </a:cubicBezTo>
                <a:cubicBezTo>
                  <a:pt x="313592" y="1318507"/>
                  <a:pt x="303823" y="1328385"/>
                  <a:pt x="303823" y="1338263"/>
                </a:cubicBezTo>
                <a:cubicBezTo>
                  <a:pt x="284284" y="1338263"/>
                  <a:pt x="274515" y="1328385"/>
                  <a:pt x="254977" y="1318507"/>
                </a:cubicBezTo>
                <a:cubicBezTo>
                  <a:pt x="235438" y="1318507"/>
                  <a:pt x="215900" y="1328385"/>
                  <a:pt x="215900" y="1318507"/>
                </a:cubicBezTo>
                <a:cubicBezTo>
                  <a:pt x="215900" y="1288874"/>
                  <a:pt x="225669" y="1269118"/>
                  <a:pt x="245207" y="1259241"/>
                </a:cubicBezTo>
                <a:cubicBezTo>
                  <a:pt x="254977" y="1259241"/>
                  <a:pt x="267188" y="1256771"/>
                  <a:pt x="278179" y="1256771"/>
                </a:cubicBezTo>
                <a:close/>
                <a:moveTo>
                  <a:pt x="2480775" y="1247279"/>
                </a:moveTo>
                <a:cubicBezTo>
                  <a:pt x="2486881" y="1249760"/>
                  <a:pt x="2491765" y="1254721"/>
                  <a:pt x="2496650" y="1259682"/>
                </a:cubicBezTo>
                <a:cubicBezTo>
                  <a:pt x="2516188" y="1269604"/>
                  <a:pt x="2516188" y="1289447"/>
                  <a:pt x="2516188" y="1309291"/>
                </a:cubicBezTo>
                <a:cubicBezTo>
                  <a:pt x="2516188" y="1329135"/>
                  <a:pt x="2506419" y="1348979"/>
                  <a:pt x="2486881" y="1358901"/>
                </a:cubicBezTo>
                <a:cubicBezTo>
                  <a:pt x="2457573" y="1358901"/>
                  <a:pt x="2408727" y="1358901"/>
                  <a:pt x="2389188" y="1339057"/>
                </a:cubicBezTo>
                <a:cubicBezTo>
                  <a:pt x="2398957" y="1329135"/>
                  <a:pt x="2418496" y="1319213"/>
                  <a:pt x="2408727" y="1299369"/>
                </a:cubicBezTo>
                <a:cubicBezTo>
                  <a:pt x="2408727" y="1289447"/>
                  <a:pt x="2398957" y="1279526"/>
                  <a:pt x="2398957" y="1269604"/>
                </a:cubicBezTo>
                <a:cubicBezTo>
                  <a:pt x="2408727" y="1249760"/>
                  <a:pt x="2438034" y="1249760"/>
                  <a:pt x="2457573" y="1249760"/>
                </a:cubicBezTo>
                <a:cubicBezTo>
                  <a:pt x="2467342" y="1244799"/>
                  <a:pt x="2474669" y="1244799"/>
                  <a:pt x="2480775" y="1247279"/>
                </a:cubicBezTo>
                <a:close/>
                <a:moveTo>
                  <a:pt x="490537" y="1239838"/>
                </a:moveTo>
                <a:cubicBezTo>
                  <a:pt x="519906" y="1269603"/>
                  <a:pt x="519906" y="1269603"/>
                  <a:pt x="519906" y="1269603"/>
                </a:cubicBezTo>
                <a:cubicBezTo>
                  <a:pt x="529696" y="1289447"/>
                  <a:pt x="549275" y="1299369"/>
                  <a:pt x="539485" y="1319213"/>
                </a:cubicBezTo>
                <a:cubicBezTo>
                  <a:pt x="510116" y="1289447"/>
                  <a:pt x="480748" y="1289447"/>
                  <a:pt x="451379" y="1269603"/>
                </a:cubicBezTo>
                <a:cubicBezTo>
                  <a:pt x="451379" y="1269603"/>
                  <a:pt x="431800" y="1259682"/>
                  <a:pt x="441589" y="1249760"/>
                </a:cubicBezTo>
                <a:cubicBezTo>
                  <a:pt x="451379" y="1239838"/>
                  <a:pt x="470958" y="1239838"/>
                  <a:pt x="490537" y="1239838"/>
                </a:cubicBezTo>
                <a:close/>
                <a:moveTo>
                  <a:pt x="2323386" y="1230540"/>
                </a:moveTo>
                <a:cubicBezTo>
                  <a:pt x="2340611" y="1230540"/>
                  <a:pt x="2355375" y="1235416"/>
                  <a:pt x="2360296" y="1250043"/>
                </a:cubicBezTo>
                <a:cubicBezTo>
                  <a:pt x="2370138" y="1259795"/>
                  <a:pt x="2360296" y="1259795"/>
                  <a:pt x="2350453" y="1259795"/>
                </a:cubicBezTo>
                <a:cubicBezTo>
                  <a:pt x="2340611" y="1259795"/>
                  <a:pt x="2330768" y="1269547"/>
                  <a:pt x="2320926" y="1259795"/>
                </a:cubicBezTo>
                <a:cubicBezTo>
                  <a:pt x="2311083" y="1250043"/>
                  <a:pt x="2301241" y="1250043"/>
                  <a:pt x="2281555" y="1250043"/>
                </a:cubicBezTo>
                <a:cubicBezTo>
                  <a:pt x="2261870" y="1259795"/>
                  <a:pt x="2252028" y="1289051"/>
                  <a:pt x="2222500" y="1279299"/>
                </a:cubicBezTo>
                <a:cubicBezTo>
                  <a:pt x="2232343" y="1259795"/>
                  <a:pt x="2261870" y="1250043"/>
                  <a:pt x="2271713" y="1240292"/>
                </a:cubicBezTo>
                <a:cubicBezTo>
                  <a:pt x="2286477" y="1235416"/>
                  <a:pt x="2306162" y="1230540"/>
                  <a:pt x="2323386" y="1230540"/>
                </a:cubicBezTo>
                <a:close/>
                <a:moveTo>
                  <a:pt x="353219" y="1230313"/>
                </a:moveTo>
                <a:cubicBezTo>
                  <a:pt x="392377" y="1230313"/>
                  <a:pt x="421746" y="1249892"/>
                  <a:pt x="441325" y="1279261"/>
                </a:cubicBezTo>
                <a:cubicBezTo>
                  <a:pt x="431535" y="1279261"/>
                  <a:pt x="421746" y="1289051"/>
                  <a:pt x="411956" y="1289051"/>
                </a:cubicBezTo>
                <a:cubicBezTo>
                  <a:pt x="392377" y="1289051"/>
                  <a:pt x="372798" y="1289051"/>
                  <a:pt x="363008" y="1289051"/>
                </a:cubicBezTo>
                <a:cubicBezTo>
                  <a:pt x="343429" y="1269472"/>
                  <a:pt x="323850" y="1269472"/>
                  <a:pt x="323850" y="1249892"/>
                </a:cubicBezTo>
                <a:cubicBezTo>
                  <a:pt x="323850" y="1240103"/>
                  <a:pt x="333639" y="1230313"/>
                  <a:pt x="353219" y="1230313"/>
                </a:cubicBezTo>
                <a:close/>
                <a:moveTo>
                  <a:pt x="2216268" y="1230083"/>
                </a:moveTo>
                <a:cubicBezTo>
                  <a:pt x="2227155" y="1228102"/>
                  <a:pt x="2238808" y="1228102"/>
                  <a:pt x="2251075" y="1230540"/>
                </a:cubicBezTo>
                <a:cubicBezTo>
                  <a:pt x="2251075" y="1240292"/>
                  <a:pt x="2251075" y="1240292"/>
                  <a:pt x="2251075" y="1240292"/>
                </a:cubicBezTo>
                <a:cubicBezTo>
                  <a:pt x="2241262" y="1240292"/>
                  <a:pt x="2231448" y="1250043"/>
                  <a:pt x="2221634" y="1250043"/>
                </a:cubicBezTo>
                <a:cubicBezTo>
                  <a:pt x="2192193" y="1240292"/>
                  <a:pt x="2172566" y="1269547"/>
                  <a:pt x="2152939" y="1289051"/>
                </a:cubicBezTo>
                <a:cubicBezTo>
                  <a:pt x="2143125" y="1289051"/>
                  <a:pt x="2143125" y="1289051"/>
                  <a:pt x="2143125" y="1289051"/>
                </a:cubicBezTo>
                <a:cubicBezTo>
                  <a:pt x="2157846" y="1259795"/>
                  <a:pt x="2183607" y="1236025"/>
                  <a:pt x="2216268" y="1230083"/>
                </a:cubicBezTo>
                <a:close/>
                <a:moveTo>
                  <a:pt x="2388961" y="1181735"/>
                </a:moveTo>
                <a:cubicBezTo>
                  <a:pt x="2410902" y="1176814"/>
                  <a:pt x="2432844" y="1181735"/>
                  <a:pt x="2447472" y="1201420"/>
                </a:cubicBezTo>
                <a:cubicBezTo>
                  <a:pt x="2457223" y="1211262"/>
                  <a:pt x="2466975" y="1221105"/>
                  <a:pt x="2466975" y="1230947"/>
                </a:cubicBezTo>
                <a:cubicBezTo>
                  <a:pt x="2447472" y="1240790"/>
                  <a:pt x="2427968" y="1240790"/>
                  <a:pt x="2408465" y="1240790"/>
                </a:cubicBezTo>
                <a:cubicBezTo>
                  <a:pt x="2398713" y="1250632"/>
                  <a:pt x="2388961" y="1260475"/>
                  <a:pt x="2379209" y="1260475"/>
                </a:cubicBezTo>
                <a:cubicBezTo>
                  <a:pt x="2369457" y="1240790"/>
                  <a:pt x="2349954" y="1221105"/>
                  <a:pt x="2330450" y="1221105"/>
                </a:cubicBezTo>
                <a:cubicBezTo>
                  <a:pt x="2345078" y="1201420"/>
                  <a:pt x="2367019" y="1186656"/>
                  <a:pt x="2388961" y="1181735"/>
                </a:cubicBezTo>
                <a:close/>
                <a:moveTo>
                  <a:pt x="2217262" y="1177727"/>
                </a:moveTo>
                <a:cubicBezTo>
                  <a:pt x="2222183" y="1178957"/>
                  <a:pt x="2227104" y="1181417"/>
                  <a:pt x="2232025" y="1181417"/>
                </a:cubicBezTo>
                <a:cubicBezTo>
                  <a:pt x="2232025" y="1191260"/>
                  <a:pt x="2222183" y="1201102"/>
                  <a:pt x="2222183" y="1220787"/>
                </a:cubicBezTo>
                <a:cubicBezTo>
                  <a:pt x="2192655" y="1220787"/>
                  <a:pt x="2163128" y="1240472"/>
                  <a:pt x="2143443" y="1270000"/>
                </a:cubicBezTo>
                <a:cubicBezTo>
                  <a:pt x="2133600" y="1270000"/>
                  <a:pt x="2133600" y="1260157"/>
                  <a:pt x="2133600" y="1260157"/>
                </a:cubicBezTo>
                <a:cubicBezTo>
                  <a:pt x="2143443" y="1230630"/>
                  <a:pt x="2153285" y="1181417"/>
                  <a:pt x="2202498" y="1181417"/>
                </a:cubicBezTo>
                <a:cubicBezTo>
                  <a:pt x="2207419" y="1176496"/>
                  <a:pt x="2212340" y="1176496"/>
                  <a:pt x="2217262" y="1177727"/>
                </a:cubicBezTo>
                <a:close/>
                <a:moveTo>
                  <a:pt x="2290618" y="1160860"/>
                </a:moveTo>
                <a:cubicBezTo>
                  <a:pt x="2320059" y="1170782"/>
                  <a:pt x="2339687" y="1150938"/>
                  <a:pt x="2349500" y="1180703"/>
                </a:cubicBezTo>
                <a:cubicBezTo>
                  <a:pt x="2320059" y="1210469"/>
                  <a:pt x="2320059" y="1210469"/>
                  <a:pt x="2320059" y="1210469"/>
                </a:cubicBezTo>
                <a:cubicBezTo>
                  <a:pt x="2300432" y="1210469"/>
                  <a:pt x="2280805" y="1220391"/>
                  <a:pt x="2270991" y="1230313"/>
                </a:cubicBezTo>
                <a:cubicBezTo>
                  <a:pt x="2261178" y="1220391"/>
                  <a:pt x="2241550" y="1220391"/>
                  <a:pt x="2241550" y="1210469"/>
                </a:cubicBezTo>
                <a:cubicBezTo>
                  <a:pt x="2241550" y="1190625"/>
                  <a:pt x="2270991" y="1160860"/>
                  <a:pt x="2290618" y="1160860"/>
                </a:cubicBezTo>
                <a:close/>
                <a:moveTo>
                  <a:pt x="272895" y="1137273"/>
                </a:moveTo>
                <a:cubicBezTo>
                  <a:pt x="318852" y="1139587"/>
                  <a:pt x="363836" y="1150660"/>
                  <a:pt x="402590" y="1161733"/>
                </a:cubicBezTo>
                <a:cubicBezTo>
                  <a:pt x="451803" y="1171575"/>
                  <a:pt x="451803" y="1171575"/>
                  <a:pt x="451803" y="1171575"/>
                </a:cubicBezTo>
                <a:cubicBezTo>
                  <a:pt x="491173" y="1171575"/>
                  <a:pt x="520700" y="1181418"/>
                  <a:pt x="550228" y="1191260"/>
                </a:cubicBezTo>
                <a:cubicBezTo>
                  <a:pt x="550228" y="1201103"/>
                  <a:pt x="550228" y="1220788"/>
                  <a:pt x="540385" y="1220788"/>
                </a:cubicBezTo>
                <a:cubicBezTo>
                  <a:pt x="501015" y="1210945"/>
                  <a:pt x="451803" y="1201103"/>
                  <a:pt x="412433" y="1201103"/>
                </a:cubicBezTo>
                <a:cubicBezTo>
                  <a:pt x="363220" y="1181418"/>
                  <a:pt x="314008" y="1181418"/>
                  <a:pt x="274637" y="1201103"/>
                </a:cubicBezTo>
                <a:cubicBezTo>
                  <a:pt x="195897" y="1220788"/>
                  <a:pt x="166370" y="1309370"/>
                  <a:pt x="117157" y="1368425"/>
                </a:cubicBezTo>
                <a:cubicBezTo>
                  <a:pt x="107315" y="1378268"/>
                  <a:pt x="107315" y="1378268"/>
                  <a:pt x="107315" y="1388110"/>
                </a:cubicBezTo>
                <a:cubicBezTo>
                  <a:pt x="146685" y="1407795"/>
                  <a:pt x="146685" y="1447165"/>
                  <a:pt x="176212" y="1476693"/>
                </a:cubicBezTo>
                <a:cubicBezTo>
                  <a:pt x="215582" y="1525905"/>
                  <a:pt x="215582" y="1525905"/>
                  <a:pt x="215582" y="1525905"/>
                </a:cubicBezTo>
                <a:cubicBezTo>
                  <a:pt x="264795" y="1555433"/>
                  <a:pt x="323850" y="1584960"/>
                  <a:pt x="382905" y="1565275"/>
                </a:cubicBezTo>
                <a:cubicBezTo>
                  <a:pt x="441960" y="1545590"/>
                  <a:pt x="501015" y="1535748"/>
                  <a:pt x="550228" y="1516063"/>
                </a:cubicBezTo>
                <a:cubicBezTo>
                  <a:pt x="560070" y="1520984"/>
                  <a:pt x="564992" y="1525905"/>
                  <a:pt x="567452" y="1532057"/>
                </a:cubicBezTo>
                <a:lnTo>
                  <a:pt x="568877" y="1545590"/>
                </a:lnTo>
                <a:lnTo>
                  <a:pt x="560070" y="1545590"/>
                </a:lnTo>
                <a:cubicBezTo>
                  <a:pt x="557610" y="1545590"/>
                  <a:pt x="555149" y="1545590"/>
                  <a:pt x="550228" y="1545590"/>
                </a:cubicBezTo>
                <a:cubicBezTo>
                  <a:pt x="461645" y="1575118"/>
                  <a:pt x="373063" y="1594803"/>
                  <a:pt x="294323" y="1614488"/>
                </a:cubicBezTo>
                <a:cubicBezTo>
                  <a:pt x="245110" y="1614488"/>
                  <a:pt x="186055" y="1614488"/>
                  <a:pt x="146685" y="1584960"/>
                </a:cubicBezTo>
                <a:cubicBezTo>
                  <a:pt x="97472" y="1545590"/>
                  <a:pt x="67945" y="1486535"/>
                  <a:pt x="58102" y="1437323"/>
                </a:cubicBezTo>
                <a:cubicBezTo>
                  <a:pt x="48260" y="1417638"/>
                  <a:pt x="38417" y="1407795"/>
                  <a:pt x="38417" y="1397953"/>
                </a:cubicBezTo>
                <a:cubicBezTo>
                  <a:pt x="28575" y="1388110"/>
                  <a:pt x="48260" y="1378268"/>
                  <a:pt x="48260" y="1368425"/>
                </a:cubicBezTo>
                <a:cubicBezTo>
                  <a:pt x="67945" y="1329055"/>
                  <a:pt x="77787" y="1279843"/>
                  <a:pt x="97472" y="1240473"/>
                </a:cubicBezTo>
                <a:cubicBezTo>
                  <a:pt x="117157" y="1201103"/>
                  <a:pt x="127000" y="1161733"/>
                  <a:pt x="166370" y="1151890"/>
                </a:cubicBezTo>
                <a:cubicBezTo>
                  <a:pt x="186055" y="1144509"/>
                  <a:pt x="206355" y="1140202"/>
                  <a:pt x="226809" y="1138203"/>
                </a:cubicBezTo>
                <a:cubicBezTo>
                  <a:pt x="242149" y="1136704"/>
                  <a:pt x="257576" y="1136502"/>
                  <a:pt x="272895" y="1137273"/>
                </a:cubicBezTo>
                <a:close/>
                <a:moveTo>
                  <a:pt x="245212" y="1101725"/>
                </a:moveTo>
                <a:cubicBezTo>
                  <a:pt x="333488" y="1111590"/>
                  <a:pt x="411956" y="1131320"/>
                  <a:pt x="490424" y="1151051"/>
                </a:cubicBezTo>
                <a:cubicBezTo>
                  <a:pt x="510041" y="1160916"/>
                  <a:pt x="529658" y="1160916"/>
                  <a:pt x="549275" y="1170781"/>
                </a:cubicBezTo>
                <a:cubicBezTo>
                  <a:pt x="549275" y="1180646"/>
                  <a:pt x="549275" y="1180646"/>
                  <a:pt x="549275" y="1180646"/>
                </a:cubicBezTo>
                <a:cubicBezTo>
                  <a:pt x="441381" y="1160916"/>
                  <a:pt x="323680" y="1111590"/>
                  <a:pt x="205978" y="1121455"/>
                </a:cubicBezTo>
                <a:cubicBezTo>
                  <a:pt x="196169" y="1121455"/>
                  <a:pt x="176552" y="1131320"/>
                  <a:pt x="166744" y="1131320"/>
                </a:cubicBezTo>
                <a:cubicBezTo>
                  <a:pt x="107893" y="1160916"/>
                  <a:pt x="88276" y="1220107"/>
                  <a:pt x="68659" y="1279298"/>
                </a:cubicBezTo>
                <a:cubicBezTo>
                  <a:pt x="49042" y="1308894"/>
                  <a:pt x="49042" y="1358220"/>
                  <a:pt x="19617" y="1387815"/>
                </a:cubicBezTo>
                <a:cubicBezTo>
                  <a:pt x="29425" y="1417411"/>
                  <a:pt x="49042" y="1447006"/>
                  <a:pt x="58851" y="1476602"/>
                </a:cubicBezTo>
                <a:cubicBezTo>
                  <a:pt x="78468" y="1525928"/>
                  <a:pt x="98085" y="1575253"/>
                  <a:pt x="147127" y="1594984"/>
                </a:cubicBezTo>
                <a:cubicBezTo>
                  <a:pt x="196169" y="1634444"/>
                  <a:pt x="264829" y="1634444"/>
                  <a:pt x="323680" y="1624579"/>
                </a:cubicBezTo>
                <a:cubicBezTo>
                  <a:pt x="372722" y="1614714"/>
                  <a:pt x="411956" y="1594984"/>
                  <a:pt x="460998" y="1585119"/>
                </a:cubicBezTo>
                <a:cubicBezTo>
                  <a:pt x="480615" y="1575253"/>
                  <a:pt x="500232" y="1575253"/>
                  <a:pt x="510041" y="1565388"/>
                </a:cubicBezTo>
                <a:cubicBezTo>
                  <a:pt x="539466" y="1565388"/>
                  <a:pt x="539466" y="1565388"/>
                  <a:pt x="539466" y="1565388"/>
                </a:cubicBezTo>
                <a:cubicBezTo>
                  <a:pt x="519849" y="1575253"/>
                  <a:pt x="500232" y="1575253"/>
                  <a:pt x="480615" y="1585119"/>
                </a:cubicBezTo>
                <a:cubicBezTo>
                  <a:pt x="431573" y="1594984"/>
                  <a:pt x="382531" y="1614714"/>
                  <a:pt x="333488" y="1624579"/>
                </a:cubicBezTo>
                <a:cubicBezTo>
                  <a:pt x="294254" y="1634444"/>
                  <a:pt x="255020" y="1654175"/>
                  <a:pt x="205978" y="1644310"/>
                </a:cubicBezTo>
                <a:cubicBezTo>
                  <a:pt x="147127" y="1624579"/>
                  <a:pt x="78468" y="1575253"/>
                  <a:pt x="58851" y="1516062"/>
                </a:cubicBezTo>
                <a:cubicBezTo>
                  <a:pt x="39234" y="1486467"/>
                  <a:pt x="39234" y="1447006"/>
                  <a:pt x="19617" y="1417411"/>
                </a:cubicBezTo>
                <a:cubicBezTo>
                  <a:pt x="0" y="1387815"/>
                  <a:pt x="0" y="1387815"/>
                  <a:pt x="0" y="1387815"/>
                </a:cubicBezTo>
                <a:cubicBezTo>
                  <a:pt x="49042" y="1348354"/>
                  <a:pt x="49042" y="1289163"/>
                  <a:pt x="68659" y="1239837"/>
                </a:cubicBezTo>
                <a:cubicBezTo>
                  <a:pt x="78468" y="1220107"/>
                  <a:pt x="88276" y="1200377"/>
                  <a:pt x="98085" y="1180646"/>
                </a:cubicBezTo>
                <a:cubicBezTo>
                  <a:pt x="127510" y="1131320"/>
                  <a:pt x="186361" y="1101725"/>
                  <a:pt x="245212" y="1101725"/>
                </a:cubicBezTo>
                <a:close/>
                <a:moveTo>
                  <a:pt x="2418081" y="1052513"/>
                </a:moveTo>
                <a:cubicBezTo>
                  <a:pt x="2477136" y="1052513"/>
                  <a:pt x="2546034" y="1082115"/>
                  <a:pt x="2575561" y="1151187"/>
                </a:cubicBezTo>
                <a:cubicBezTo>
                  <a:pt x="2605089" y="1190657"/>
                  <a:pt x="2614931" y="1249861"/>
                  <a:pt x="2654301" y="1289331"/>
                </a:cubicBezTo>
                <a:cubicBezTo>
                  <a:pt x="2644459" y="1309066"/>
                  <a:pt x="2634616" y="1318933"/>
                  <a:pt x="2624774" y="1328800"/>
                </a:cubicBezTo>
                <a:cubicBezTo>
                  <a:pt x="2614931" y="1358403"/>
                  <a:pt x="2605089" y="1397872"/>
                  <a:pt x="2595246" y="1437342"/>
                </a:cubicBezTo>
                <a:cubicBezTo>
                  <a:pt x="2565719" y="1486679"/>
                  <a:pt x="2526349" y="1545883"/>
                  <a:pt x="2467294" y="1545883"/>
                </a:cubicBezTo>
                <a:cubicBezTo>
                  <a:pt x="2378711" y="1555751"/>
                  <a:pt x="2290128" y="1526149"/>
                  <a:pt x="2201546" y="1506414"/>
                </a:cubicBezTo>
                <a:cubicBezTo>
                  <a:pt x="2181861" y="1496546"/>
                  <a:pt x="2152333" y="1496546"/>
                  <a:pt x="2132648" y="1486679"/>
                </a:cubicBezTo>
                <a:cubicBezTo>
                  <a:pt x="2122806" y="1476812"/>
                  <a:pt x="2132648" y="1466944"/>
                  <a:pt x="2132648" y="1457077"/>
                </a:cubicBezTo>
                <a:cubicBezTo>
                  <a:pt x="2142491" y="1447209"/>
                  <a:pt x="2162176" y="1457077"/>
                  <a:pt x="2181861" y="1457077"/>
                </a:cubicBezTo>
                <a:cubicBezTo>
                  <a:pt x="2231073" y="1476812"/>
                  <a:pt x="2280286" y="1486679"/>
                  <a:pt x="2339341" y="1496546"/>
                </a:cubicBezTo>
                <a:cubicBezTo>
                  <a:pt x="2378711" y="1496546"/>
                  <a:pt x="2378711" y="1496546"/>
                  <a:pt x="2378711" y="1496546"/>
                </a:cubicBezTo>
                <a:cubicBezTo>
                  <a:pt x="2418081" y="1496546"/>
                  <a:pt x="2437766" y="1486679"/>
                  <a:pt x="2467294" y="1466944"/>
                </a:cubicBezTo>
                <a:cubicBezTo>
                  <a:pt x="2516506" y="1417607"/>
                  <a:pt x="2526349" y="1358403"/>
                  <a:pt x="2575561" y="1309066"/>
                </a:cubicBezTo>
                <a:cubicBezTo>
                  <a:pt x="2565719" y="1299198"/>
                  <a:pt x="2565719" y="1299198"/>
                  <a:pt x="2565719" y="1299198"/>
                </a:cubicBezTo>
                <a:cubicBezTo>
                  <a:pt x="2526349" y="1259729"/>
                  <a:pt x="2526349" y="1200524"/>
                  <a:pt x="2467294" y="1161054"/>
                </a:cubicBezTo>
                <a:cubicBezTo>
                  <a:pt x="2427924" y="1121585"/>
                  <a:pt x="2388553" y="1111717"/>
                  <a:pt x="2329498" y="1101850"/>
                </a:cubicBezTo>
                <a:cubicBezTo>
                  <a:pt x="2260601" y="1121585"/>
                  <a:pt x="2191703" y="1141320"/>
                  <a:pt x="2122806" y="1161054"/>
                </a:cubicBezTo>
                <a:cubicBezTo>
                  <a:pt x="2112963" y="1151187"/>
                  <a:pt x="2112963" y="1141320"/>
                  <a:pt x="2112963" y="1131452"/>
                </a:cubicBezTo>
                <a:cubicBezTo>
                  <a:pt x="2112963" y="1131452"/>
                  <a:pt x="2112963" y="1121585"/>
                  <a:pt x="2112963" y="1121585"/>
                </a:cubicBezTo>
                <a:cubicBezTo>
                  <a:pt x="2211388" y="1101850"/>
                  <a:pt x="2309813" y="1062380"/>
                  <a:pt x="2418081" y="1052513"/>
                </a:cubicBezTo>
                <a:close/>
                <a:moveTo>
                  <a:pt x="2396714" y="1024853"/>
                </a:moveTo>
                <a:cubicBezTo>
                  <a:pt x="2446080" y="1021168"/>
                  <a:pt x="2499599" y="1034065"/>
                  <a:pt x="2536508" y="1063543"/>
                </a:cubicBezTo>
                <a:cubicBezTo>
                  <a:pt x="2556193" y="1073369"/>
                  <a:pt x="2556193" y="1073369"/>
                  <a:pt x="2556193" y="1073369"/>
                </a:cubicBezTo>
                <a:cubicBezTo>
                  <a:pt x="2615248" y="1112674"/>
                  <a:pt x="2625091" y="1191282"/>
                  <a:pt x="2664461" y="1250239"/>
                </a:cubicBezTo>
                <a:cubicBezTo>
                  <a:pt x="2674303" y="1260065"/>
                  <a:pt x="2684146" y="1279717"/>
                  <a:pt x="2693988" y="1299369"/>
                </a:cubicBezTo>
                <a:cubicBezTo>
                  <a:pt x="2654618" y="1328848"/>
                  <a:pt x="2644776" y="1377978"/>
                  <a:pt x="2625091" y="1427108"/>
                </a:cubicBezTo>
                <a:cubicBezTo>
                  <a:pt x="2615248" y="1466413"/>
                  <a:pt x="2595563" y="1495891"/>
                  <a:pt x="2575878" y="1525369"/>
                </a:cubicBezTo>
                <a:cubicBezTo>
                  <a:pt x="2556193" y="1535195"/>
                  <a:pt x="2546351" y="1554848"/>
                  <a:pt x="2526666" y="1564674"/>
                </a:cubicBezTo>
                <a:cubicBezTo>
                  <a:pt x="2506981" y="1584326"/>
                  <a:pt x="2487296" y="1564674"/>
                  <a:pt x="2467611" y="1574500"/>
                </a:cubicBezTo>
                <a:cubicBezTo>
                  <a:pt x="2418398" y="1574500"/>
                  <a:pt x="2418398" y="1574500"/>
                  <a:pt x="2418398" y="1574500"/>
                </a:cubicBezTo>
                <a:cubicBezTo>
                  <a:pt x="2388871" y="1564674"/>
                  <a:pt x="2359343" y="1564674"/>
                  <a:pt x="2329816" y="1554848"/>
                </a:cubicBezTo>
                <a:cubicBezTo>
                  <a:pt x="2260918" y="1535195"/>
                  <a:pt x="2192021" y="1525369"/>
                  <a:pt x="2123123" y="1505717"/>
                </a:cubicBezTo>
                <a:cubicBezTo>
                  <a:pt x="2132966" y="1495891"/>
                  <a:pt x="2142808" y="1505717"/>
                  <a:pt x="2142808" y="1505717"/>
                </a:cubicBezTo>
                <a:cubicBezTo>
                  <a:pt x="2231391" y="1525369"/>
                  <a:pt x="2319973" y="1545021"/>
                  <a:pt x="2408556" y="1564674"/>
                </a:cubicBezTo>
                <a:cubicBezTo>
                  <a:pt x="2457768" y="1564674"/>
                  <a:pt x="2516823" y="1554848"/>
                  <a:pt x="2556193" y="1515543"/>
                </a:cubicBezTo>
                <a:cubicBezTo>
                  <a:pt x="2585721" y="1486065"/>
                  <a:pt x="2615248" y="1446761"/>
                  <a:pt x="2615248" y="1397630"/>
                </a:cubicBezTo>
                <a:cubicBezTo>
                  <a:pt x="2625091" y="1358326"/>
                  <a:pt x="2634933" y="1319022"/>
                  <a:pt x="2664461" y="1299369"/>
                </a:cubicBezTo>
                <a:cubicBezTo>
                  <a:pt x="2664461" y="1289543"/>
                  <a:pt x="2664461" y="1289543"/>
                  <a:pt x="2664461" y="1289543"/>
                </a:cubicBezTo>
                <a:cubicBezTo>
                  <a:pt x="2615248" y="1250239"/>
                  <a:pt x="2615248" y="1181456"/>
                  <a:pt x="2575878" y="1122500"/>
                </a:cubicBezTo>
                <a:cubicBezTo>
                  <a:pt x="2536508" y="1063543"/>
                  <a:pt x="2457768" y="1034065"/>
                  <a:pt x="2388871" y="1043891"/>
                </a:cubicBezTo>
                <a:cubicBezTo>
                  <a:pt x="2369186" y="1043891"/>
                  <a:pt x="2349501" y="1043891"/>
                  <a:pt x="2339658" y="1053717"/>
                </a:cubicBezTo>
                <a:cubicBezTo>
                  <a:pt x="2260918" y="1073369"/>
                  <a:pt x="2182178" y="1093022"/>
                  <a:pt x="2113281" y="1112674"/>
                </a:cubicBezTo>
                <a:cubicBezTo>
                  <a:pt x="2103438" y="1112674"/>
                  <a:pt x="2103438" y="1112674"/>
                  <a:pt x="2113281" y="1102848"/>
                </a:cubicBezTo>
                <a:cubicBezTo>
                  <a:pt x="2162493" y="1093022"/>
                  <a:pt x="2211706" y="1073369"/>
                  <a:pt x="2270761" y="1063543"/>
                </a:cubicBezTo>
                <a:cubicBezTo>
                  <a:pt x="2300288" y="1053717"/>
                  <a:pt x="2319973" y="1043891"/>
                  <a:pt x="2349501" y="1034065"/>
                </a:cubicBezTo>
                <a:cubicBezTo>
                  <a:pt x="2364265" y="1029152"/>
                  <a:pt x="2380259" y="1026081"/>
                  <a:pt x="2396714" y="1024853"/>
                </a:cubicBezTo>
                <a:close/>
                <a:moveTo>
                  <a:pt x="510949" y="1003300"/>
                </a:moveTo>
                <a:cubicBezTo>
                  <a:pt x="540544" y="1013354"/>
                  <a:pt x="560275" y="1023408"/>
                  <a:pt x="580005" y="1013354"/>
                </a:cubicBezTo>
                <a:cubicBezTo>
                  <a:pt x="609601" y="1003300"/>
                  <a:pt x="609601" y="1003300"/>
                  <a:pt x="609601" y="1003300"/>
                </a:cubicBezTo>
                <a:cubicBezTo>
                  <a:pt x="609601" y="1023408"/>
                  <a:pt x="580005" y="1033462"/>
                  <a:pt x="570140" y="1043517"/>
                </a:cubicBezTo>
                <a:cubicBezTo>
                  <a:pt x="540544" y="1053571"/>
                  <a:pt x="501083" y="1063625"/>
                  <a:pt x="481353" y="1043517"/>
                </a:cubicBezTo>
                <a:cubicBezTo>
                  <a:pt x="471488" y="1033462"/>
                  <a:pt x="471488" y="1033462"/>
                  <a:pt x="471488" y="1023408"/>
                </a:cubicBezTo>
                <a:cubicBezTo>
                  <a:pt x="491218" y="1023408"/>
                  <a:pt x="501083" y="1013354"/>
                  <a:pt x="510949" y="1003300"/>
                </a:cubicBezTo>
                <a:close/>
                <a:moveTo>
                  <a:pt x="146772" y="984250"/>
                </a:moveTo>
                <a:cubicBezTo>
                  <a:pt x="176213" y="1023471"/>
                  <a:pt x="176213" y="1023471"/>
                  <a:pt x="176213" y="1023471"/>
                </a:cubicBezTo>
                <a:cubicBezTo>
                  <a:pt x="146772" y="1043081"/>
                  <a:pt x="127145" y="1072496"/>
                  <a:pt x="136958" y="1101912"/>
                </a:cubicBezTo>
                <a:cubicBezTo>
                  <a:pt x="136958" y="1111717"/>
                  <a:pt x="146772" y="1111717"/>
                  <a:pt x="146772" y="1121522"/>
                </a:cubicBezTo>
                <a:cubicBezTo>
                  <a:pt x="136958" y="1121522"/>
                  <a:pt x="117331" y="1131328"/>
                  <a:pt x="107517" y="1150938"/>
                </a:cubicBezTo>
                <a:cubicBezTo>
                  <a:pt x="107517" y="1150938"/>
                  <a:pt x="97704" y="1150938"/>
                  <a:pt x="97704" y="1141133"/>
                </a:cubicBezTo>
                <a:cubicBezTo>
                  <a:pt x="68263" y="1121522"/>
                  <a:pt x="78076" y="1082302"/>
                  <a:pt x="68263" y="1052886"/>
                </a:cubicBezTo>
                <a:cubicBezTo>
                  <a:pt x="78076" y="1043081"/>
                  <a:pt x="97704" y="1033276"/>
                  <a:pt x="97704" y="1013665"/>
                </a:cubicBezTo>
                <a:cubicBezTo>
                  <a:pt x="117331" y="1003860"/>
                  <a:pt x="127145" y="984250"/>
                  <a:pt x="146772" y="984250"/>
                </a:cubicBezTo>
                <a:close/>
                <a:moveTo>
                  <a:pt x="530802" y="972344"/>
                </a:moveTo>
                <a:cubicBezTo>
                  <a:pt x="538162" y="972344"/>
                  <a:pt x="545523" y="974725"/>
                  <a:pt x="550429" y="984250"/>
                </a:cubicBezTo>
                <a:cubicBezTo>
                  <a:pt x="570057" y="984250"/>
                  <a:pt x="589684" y="984250"/>
                  <a:pt x="609311" y="974725"/>
                </a:cubicBezTo>
                <a:cubicBezTo>
                  <a:pt x="619125" y="984250"/>
                  <a:pt x="619125" y="974725"/>
                  <a:pt x="619125" y="984250"/>
                </a:cubicBezTo>
                <a:cubicBezTo>
                  <a:pt x="599497" y="1003300"/>
                  <a:pt x="560243" y="1003300"/>
                  <a:pt x="530802" y="993775"/>
                </a:cubicBezTo>
                <a:cubicBezTo>
                  <a:pt x="520988" y="993775"/>
                  <a:pt x="511175" y="984250"/>
                  <a:pt x="511175" y="974725"/>
                </a:cubicBezTo>
                <a:cubicBezTo>
                  <a:pt x="516082" y="974725"/>
                  <a:pt x="523442" y="972344"/>
                  <a:pt x="530802" y="972344"/>
                </a:cubicBezTo>
                <a:close/>
                <a:moveTo>
                  <a:pt x="441447" y="965200"/>
                </a:moveTo>
                <a:cubicBezTo>
                  <a:pt x="451217" y="965200"/>
                  <a:pt x="470755" y="974990"/>
                  <a:pt x="490294" y="974990"/>
                </a:cubicBezTo>
                <a:cubicBezTo>
                  <a:pt x="500063" y="994569"/>
                  <a:pt x="500063" y="994569"/>
                  <a:pt x="500063" y="994569"/>
                </a:cubicBezTo>
                <a:cubicBezTo>
                  <a:pt x="480524" y="1014148"/>
                  <a:pt x="451217" y="1023938"/>
                  <a:pt x="421909" y="1014148"/>
                </a:cubicBezTo>
                <a:cubicBezTo>
                  <a:pt x="392601" y="1014148"/>
                  <a:pt x="373063" y="994569"/>
                  <a:pt x="373063" y="974990"/>
                </a:cubicBezTo>
                <a:cubicBezTo>
                  <a:pt x="392601" y="974990"/>
                  <a:pt x="421909" y="974990"/>
                  <a:pt x="441447" y="965200"/>
                </a:cubicBezTo>
                <a:close/>
                <a:moveTo>
                  <a:pt x="2035175" y="954088"/>
                </a:moveTo>
                <a:cubicBezTo>
                  <a:pt x="2074545" y="964010"/>
                  <a:pt x="2104073" y="973932"/>
                  <a:pt x="2133601" y="954088"/>
                </a:cubicBezTo>
                <a:cubicBezTo>
                  <a:pt x="2153286" y="964010"/>
                  <a:pt x="2172971" y="964010"/>
                  <a:pt x="2182813" y="973932"/>
                </a:cubicBezTo>
                <a:cubicBezTo>
                  <a:pt x="2182813" y="983854"/>
                  <a:pt x="2163128" y="983854"/>
                  <a:pt x="2153286" y="993776"/>
                </a:cubicBezTo>
                <a:cubicBezTo>
                  <a:pt x="2123758" y="993776"/>
                  <a:pt x="2084388" y="983854"/>
                  <a:pt x="2054860" y="964010"/>
                </a:cubicBezTo>
                <a:cubicBezTo>
                  <a:pt x="2045018" y="964010"/>
                  <a:pt x="2035175" y="964010"/>
                  <a:pt x="2035175" y="954088"/>
                </a:cubicBezTo>
                <a:close/>
                <a:moveTo>
                  <a:pt x="138690" y="947974"/>
                </a:moveTo>
                <a:cubicBezTo>
                  <a:pt x="141143" y="947974"/>
                  <a:pt x="143596" y="949822"/>
                  <a:pt x="146050" y="954749"/>
                </a:cubicBezTo>
                <a:cubicBezTo>
                  <a:pt x="146050" y="974461"/>
                  <a:pt x="126422" y="964605"/>
                  <a:pt x="116609" y="984317"/>
                </a:cubicBezTo>
                <a:cubicBezTo>
                  <a:pt x="87168" y="1004028"/>
                  <a:pt x="77354" y="1033595"/>
                  <a:pt x="47913" y="1053307"/>
                </a:cubicBezTo>
                <a:cubicBezTo>
                  <a:pt x="47913" y="1063163"/>
                  <a:pt x="57727" y="1063163"/>
                  <a:pt x="57727" y="1073018"/>
                </a:cubicBezTo>
                <a:cubicBezTo>
                  <a:pt x="57727" y="1102586"/>
                  <a:pt x="67541" y="1142009"/>
                  <a:pt x="96982" y="1161720"/>
                </a:cubicBezTo>
                <a:cubicBezTo>
                  <a:pt x="96982" y="1171576"/>
                  <a:pt x="87168" y="1171576"/>
                  <a:pt x="87168" y="1171576"/>
                </a:cubicBezTo>
                <a:cubicBezTo>
                  <a:pt x="47913" y="1161720"/>
                  <a:pt x="57727" y="1122297"/>
                  <a:pt x="47913" y="1102586"/>
                </a:cubicBezTo>
                <a:cubicBezTo>
                  <a:pt x="47913" y="1082874"/>
                  <a:pt x="38100" y="1063163"/>
                  <a:pt x="38100" y="1053307"/>
                </a:cubicBezTo>
                <a:cubicBezTo>
                  <a:pt x="67541" y="1023740"/>
                  <a:pt x="87168" y="994172"/>
                  <a:pt x="116609" y="964605"/>
                </a:cubicBezTo>
                <a:cubicBezTo>
                  <a:pt x="123969" y="964605"/>
                  <a:pt x="131329" y="947974"/>
                  <a:pt x="138690" y="947974"/>
                </a:cubicBezTo>
                <a:close/>
                <a:moveTo>
                  <a:pt x="432044" y="915988"/>
                </a:moveTo>
                <a:cubicBezTo>
                  <a:pt x="441813" y="915988"/>
                  <a:pt x="451582" y="915988"/>
                  <a:pt x="461352" y="935673"/>
                </a:cubicBezTo>
                <a:cubicBezTo>
                  <a:pt x="480890" y="955358"/>
                  <a:pt x="510198" y="945516"/>
                  <a:pt x="539506" y="935673"/>
                </a:cubicBezTo>
                <a:cubicBezTo>
                  <a:pt x="539506" y="945516"/>
                  <a:pt x="549275" y="945516"/>
                  <a:pt x="549275" y="955358"/>
                </a:cubicBezTo>
                <a:cubicBezTo>
                  <a:pt x="529736" y="965201"/>
                  <a:pt x="510198" y="965201"/>
                  <a:pt x="480890" y="965201"/>
                </a:cubicBezTo>
                <a:cubicBezTo>
                  <a:pt x="461352" y="955358"/>
                  <a:pt x="432044" y="945516"/>
                  <a:pt x="422275" y="925830"/>
                </a:cubicBezTo>
                <a:cubicBezTo>
                  <a:pt x="422275" y="915988"/>
                  <a:pt x="422275" y="915988"/>
                  <a:pt x="432044" y="915988"/>
                </a:cubicBezTo>
                <a:close/>
                <a:moveTo>
                  <a:pt x="2133836" y="913712"/>
                </a:moveTo>
                <a:cubicBezTo>
                  <a:pt x="2139189" y="912316"/>
                  <a:pt x="2145308" y="912316"/>
                  <a:pt x="2152650" y="914797"/>
                </a:cubicBezTo>
                <a:cubicBezTo>
                  <a:pt x="2152650" y="934641"/>
                  <a:pt x="2133071" y="944563"/>
                  <a:pt x="2123281" y="944563"/>
                </a:cubicBezTo>
                <a:cubicBezTo>
                  <a:pt x="2103702" y="944563"/>
                  <a:pt x="2074334" y="944563"/>
                  <a:pt x="2054754" y="944563"/>
                </a:cubicBezTo>
                <a:cubicBezTo>
                  <a:pt x="2054754" y="944563"/>
                  <a:pt x="2044965" y="934641"/>
                  <a:pt x="2035175" y="934641"/>
                </a:cubicBezTo>
                <a:cubicBezTo>
                  <a:pt x="2054754" y="914797"/>
                  <a:pt x="2074334" y="934641"/>
                  <a:pt x="2093913" y="934641"/>
                </a:cubicBezTo>
                <a:cubicBezTo>
                  <a:pt x="2108597" y="934641"/>
                  <a:pt x="2117775" y="917898"/>
                  <a:pt x="2133836" y="913712"/>
                </a:cubicBezTo>
                <a:close/>
                <a:moveTo>
                  <a:pt x="539750" y="905272"/>
                </a:moveTo>
                <a:cubicBezTo>
                  <a:pt x="579120" y="895350"/>
                  <a:pt x="608647" y="935037"/>
                  <a:pt x="638175" y="954881"/>
                </a:cubicBezTo>
                <a:cubicBezTo>
                  <a:pt x="638175" y="954881"/>
                  <a:pt x="628332" y="964803"/>
                  <a:pt x="628332" y="964803"/>
                </a:cubicBezTo>
                <a:cubicBezTo>
                  <a:pt x="618490" y="974725"/>
                  <a:pt x="608647" y="964803"/>
                  <a:pt x="598805" y="964803"/>
                </a:cubicBezTo>
                <a:cubicBezTo>
                  <a:pt x="569277" y="954881"/>
                  <a:pt x="559435" y="944959"/>
                  <a:pt x="539750" y="925115"/>
                </a:cubicBezTo>
                <a:cubicBezTo>
                  <a:pt x="539750" y="915194"/>
                  <a:pt x="539750" y="915194"/>
                  <a:pt x="539750" y="905272"/>
                </a:cubicBezTo>
                <a:close/>
                <a:moveTo>
                  <a:pt x="2211999" y="895350"/>
                </a:moveTo>
                <a:cubicBezTo>
                  <a:pt x="2231781" y="905328"/>
                  <a:pt x="2251564" y="905328"/>
                  <a:pt x="2271347" y="905328"/>
                </a:cubicBezTo>
                <a:cubicBezTo>
                  <a:pt x="2281238" y="925286"/>
                  <a:pt x="2261455" y="935264"/>
                  <a:pt x="2251564" y="955221"/>
                </a:cubicBezTo>
                <a:cubicBezTo>
                  <a:pt x="2231781" y="965200"/>
                  <a:pt x="2221890" y="965200"/>
                  <a:pt x="2202107" y="965200"/>
                </a:cubicBezTo>
                <a:cubicBezTo>
                  <a:pt x="2152650" y="945243"/>
                  <a:pt x="2152650" y="945243"/>
                  <a:pt x="2152650" y="945243"/>
                </a:cubicBezTo>
                <a:cubicBezTo>
                  <a:pt x="2172433" y="915307"/>
                  <a:pt x="2172433" y="915307"/>
                  <a:pt x="2172433" y="915307"/>
                </a:cubicBezTo>
                <a:cubicBezTo>
                  <a:pt x="2211999" y="895350"/>
                  <a:pt x="2211999" y="895350"/>
                  <a:pt x="2211999" y="895350"/>
                </a:cubicBezTo>
                <a:close/>
                <a:moveTo>
                  <a:pt x="2507396" y="885825"/>
                </a:moveTo>
                <a:cubicBezTo>
                  <a:pt x="2536704" y="885825"/>
                  <a:pt x="2556242" y="915458"/>
                  <a:pt x="2575781" y="935214"/>
                </a:cubicBezTo>
                <a:cubicBezTo>
                  <a:pt x="2605088" y="945092"/>
                  <a:pt x="2575781" y="964847"/>
                  <a:pt x="2585550" y="984603"/>
                </a:cubicBezTo>
                <a:cubicBezTo>
                  <a:pt x="2595319" y="1014236"/>
                  <a:pt x="2585550" y="1043869"/>
                  <a:pt x="2575781" y="1063625"/>
                </a:cubicBezTo>
                <a:cubicBezTo>
                  <a:pt x="2556242" y="1063625"/>
                  <a:pt x="2536704" y="1043869"/>
                  <a:pt x="2517165" y="1033992"/>
                </a:cubicBezTo>
                <a:cubicBezTo>
                  <a:pt x="2526934" y="1004358"/>
                  <a:pt x="2536704" y="964847"/>
                  <a:pt x="2517165" y="945092"/>
                </a:cubicBezTo>
                <a:cubicBezTo>
                  <a:pt x="2507396" y="935214"/>
                  <a:pt x="2478088" y="935214"/>
                  <a:pt x="2487857" y="915458"/>
                </a:cubicBezTo>
                <a:cubicBezTo>
                  <a:pt x="2497627" y="905580"/>
                  <a:pt x="2497627" y="895703"/>
                  <a:pt x="2507396" y="885825"/>
                </a:cubicBezTo>
                <a:close/>
                <a:moveTo>
                  <a:pt x="327960" y="883708"/>
                </a:moveTo>
                <a:cubicBezTo>
                  <a:pt x="331617" y="886178"/>
                  <a:pt x="334055" y="891117"/>
                  <a:pt x="334055" y="896055"/>
                </a:cubicBezTo>
                <a:cubicBezTo>
                  <a:pt x="363310" y="896055"/>
                  <a:pt x="382814" y="896055"/>
                  <a:pt x="402318" y="896055"/>
                </a:cubicBezTo>
                <a:cubicBezTo>
                  <a:pt x="421821" y="896055"/>
                  <a:pt x="402318" y="915811"/>
                  <a:pt x="412069" y="915811"/>
                </a:cubicBezTo>
                <a:cubicBezTo>
                  <a:pt x="402318" y="935567"/>
                  <a:pt x="441325" y="945444"/>
                  <a:pt x="421821" y="955322"/>
                </a:cubicBezTo>
                <a:cubicBezTo>
                  <a:pt x="392566" y="965200"/>
                  <a:pt x="353559" y="965200"/>
                  <a:pt x="334055" y="935567"/>
                </a:cubicBezTo>
                <a:cubicBezTo>
                  <a:pt x="324303" y="925689"/>
                  <a:pt x="304800" y="905933"/>
                  <a:pt x="314552" y="886178"/>
                </a:cubicBezTo>
                <a:cubicBezTo>
                  <a:pt x="319428" y="881239"/>
                  <a:pt x="324303" y="881239"/>
                  <a:pt x="327960" y="883708"/>
                </a:cubicBezTo>
                <a:close/>
                <a:moveTo>
                  <a:pt x="2507030" y="855663"/>
                </a:moveTo>
                <a:cubicBezTo>
                  <a:pt x="2556487" y="855663"/>
                  <a:pt x="2576269" y="914884"/>
                  <a:pt x="2625726" y="934624"/>
                </a:cubicBezTo>
                <a:cubicBezTo>
                  <a:pt x="2625726" y="944494"/>
                  <a:pt x="2615835" y="964234"/>
                  <a:pt x="2615835" y="974104"/>
                </a:cubicBezTo>
                <a:cubicBezTo>
                  <a:pt x="2615835" y="1013585"/>
                  <a:pt x="2615835" y="1053065"/>
                  <a:pt x="2596052" y="1082676"/>
                </a:cubicBezTo>
                <a:cubicBezTo>
                  <a:pt x="2586161" y="1082676"/>
                  <a:pt x="2586161" y="1082676"/>
                  <a:pt x="2576269" y="1072806"/>
                </a:cubicBezTo>
                <a:cubicBezTo>
                  <a:pt x="2596052" y="1043195"/>
                  <a:pt x="2605943" y="1013585"/>
                  <a:pt x="2596052" y="983975"/>
                </a:cubicBezTo>
                <a:cubicBezTo>
                  <a:pt x="2596052" y="964234"/>
                  <a:pt x="2596052" y="954364"/>
                  <a:pt x="2605943" y="944494"/>
                </a:cubicBezTo>
                <a:cubicBezTo>
                  <a:pt x="2615835" y="934624"/>
                  <a:pt x="2596052" y="934624"/>
                  <a:pt x="2596052" y="934624"/>
                </a:cubicBezTo>
                <a:cubicBezTo>
                  <a:pt x="2566378" y="924754"/>
                  <a:pt x="2566378" y="885273"/>
                  <a:pt x="2536704" y="885273"/>
                </a:cubicBezTo>
                <a:cubicBezTo>
                  <a:pt x="2526812" y="875403"/>
                  <a:pt x="2516921" y="875403"/>
                  <a:pt x="2507030" y="875403"/>
                </a:cubicBezTo>
                <a:cubicBezTo>
                  <a:pt x="2497138" y="865533"/>
                  <a:pt x="2507030" y="865533"/>
                  <a:pt x="2507030" y="855663"/>
                </a:cubicBezTo>
                <a:close/>
                <a:moveTo>
                  <a:pt x="569913" y="855663"/>
                </a:moveTo>
                <a:cubicBezTo>
                  <a:pt x="569913" y="855663"/>
                  <a:pt x="579665" y="855663"/>
                  <a:pt x="579665" y="855663"/>
                </a:cubicBezTo>
                <a:cubicBezTo>
                  <a:pt x="599168" y="865585"/>
                  <a:pt x="608920" y="875507"/>
                  <a:pt x="618672" y="895350"/>
                </a:cubicBezTo>
                <a:cubicBezTo>
                  <a:pt x="628424" y="905272"/>
                  <a:pt x="628424" y="915194"/>
                  <a:pt x="638176" y="935038"/>
                </a:cubicBezTo>
                <a:cubicBezTo>
                  <a:pt x="628424" y="935038"/>
                  <a:pt x="628424" y="935038"/>
                  <a:pt x="628424" y="935038"/>
                </a:cubicBezTo>
                <a:cubicBezTo>
                  <a:pt x="618672" y="915194"/>
                  <a:pt x="618672" y="885428"/>
                  <a:pt x="599168" y="885428"/>
                </a:cubicBezTo>
                <a:cubicBezTo>
                  <a:pt x="579665" y="875507"/>
                  <a:pt x="569913" y="875507"/>
                  <a:pt x="569913" y="855663"/>
                </a:cubicBezTo>
                <a:close/>
                <a:moveTo>
                  <a:pt x="2082205" y="853622"/>
                </a:moveTo>
                <a:cubicBezTo>
                  <a:pt x="2090818" y="853622"/>
                  <a:pt x="2098199" y="856117"/>
                  <a:pt x="2103121" y="866095"/>
                </a:cubicBezTo>
                <a:cubicBezTo>
                  <a:pt x="2112963" y="886052"/>
                  <a:pt x="2093278" y="896031"/>
                  <a:pt x="2083436" y="896031"/>
                </a:cubicBezTo>
                <a:cubicBezTo>
                  <a:pt x="2063751" y="915988"/>
                  <a:pt x="2044066" y="915988"/>
                  <a:pt x="2024381" y="915988"/>
                </a:cubicBezTo>
                <a:cubicBezTo>
                  <a:pt x="2014538" y="915988"/>
                  <a:pt x="2014538" y="915988"/>
                  <a:pt x="2014538" y="906009"/>
                </a:cubicBezTo>
                <a:cubicBezTo>
                  <a:pt x="2024381" y="896031"/>
                  <a:pt x="2044066" y="876074"/>
                  <a:pt x="2053908" y="856116"/>
                </a:cubicBezTo>
                <a:cubicBezTo>
                  <a:pt x="2063751" y="856116"/>
                  <a:pt x="2073593" y="853622"/>
                  <a:pt x="2082205" y="853622"/>
                </a:cubicBezTo>
                <a:close/>
                <a:moveTo>
                  <a:pt x="2222501" y="846138"/>
                </a:moveTo>
                <a:cubicBezTo>
                  <a:pt x="2222501" y="846138"/>
                  <a:pt x="2222501" y="865717"/>
                  <a:pt x="2222501" y="865717"/>
                </a:cubicBezTo>
                <a:cubicBezTo>
                  <a:pt x="2202657" y="895086"/>
                  <a:pt x="2162970" y="904876"/>
                  <a:pt x="2133204" y="904876"/>
                </a:cubicBezTo>
                <a:cubicBezTo>
                  <a:pt x="2123282" y="904876"/>
                  <a:pt x="2113360" y="904876"/>
                  <a:pt x="2103438" y="895086"/>
                </a:cubicBezTo>
                <a:cubicBezTo>
                  <a:pt x="2103438" y="895086"/>
                  <a:pt x="2113360" y="885297"/>
                  <a:pt x="2113360" y="885297"/>
                </a:cubicBezTo>
                <a:cubicBezTo>
                  <a:pt x="2133204" y="885297"/>
                  <a:pt x="2162970" y="895086"/>
                  <a:pt x="2182814" y="875507"/>
                </a:cubicBezTo>
                <a:cubicBezTo>
                  <a:pt x="2182814" y="865717"/>
                  <a:pt x="2202657" y="855928"/>
                  <a:pt x="2222501" y="846138"/>
                </a:cubicBezTo>
                <a:close/>
                <a:moveTo>
                  <a:pt x="432532" y="836613"/>
                </a:moveTo>
                <a:cubicBezTo>
                  <a:pt x="461840" y="836613"/>
                  <a:pt x="481379" y="856368"/>
                  <a:pt x="510686" y="876124"/>
                </a:cubicBezTo>
                <a:cubicBezTo>
                  <a:pt x="530225" y="895880"/>
                  <a:pt x="530225" y="895880"/>
                  <a:pt x="530225" y="895880"/>
                </a:cubicBezTo>
                <a:cubicBezTo>
                  <a:pt x="510686" y="886002"/>
                  <a:pt x="491148" y="866246"/>
                  <a:pt x="471609" y="866246"/>
                </a:cubicBezTo>
                <a:cubicBezTo>
                  <a:pt x="461840" y="866246"/>
                  <a:pt x="452071" y="866246"/>
                  <a:pt x="452071" y="876124"/>
                </a:cubicBezTo>
                <a:cubicBezTo>
                  <a:pt x="452071" y="895880"/>
                  <a:pt x="481379" y="895880"/>
                  <a:pt x="500917" y="905757"/>
                </a:cubicBezTo>
                <a:cubicBezTo>
                  <a:pt x="500917" y="905757"/>
                  <a:pt x="510686" y="905757"/>
                  <a:pt x="510686" y="915635"/>
                </a:cubicBezTo>
                <a:cubicBezTo>
                  <a:pt x="481379" y="925513"/>
                  <a:pt x="442302" y="905757"/>
                  <a:pt x="422763" y="895880"/>
                </a:cubicBezTo>
                <a:cubicBezTo>
                  <a:pt x="412994" y="886002"/>
                  <a:pt x="403225" y="876124"/>
                  <a:pt x="403225" y="856368"/>
                </a:cubicBezTo>
                <a:cubicBezTo>
                  <a:pt x="412994" y="846491"/>
                  <a:pt x="422763" y="836613"/>
                  <a:pt x="432532" y="836613"/>
                </a:cubicBezTo>
                <a:close/>
                <a:moveTo>
                  <a:pt x="2053999" y="806450"/>
                </a:moveTo>
                <a:cubicBezTo>
                  <a:pt x="2063751" y="826294"/>
                  <a:pt x="2024744" y="826294"/>
                  <a:pt x="2024744" y="846137"/>
                </a:cubicBezTo>
                <a:cubicBezTo>
                  <a:pt x="2014992" y="856059"/>
                  <a:pt x="2024744" y="885825"/>
                  <a:pt x="2005240" y="885825"/>
                </a:cubicBezTo>
                <a:cubicBezTo>
                  <a:pt x="1995488" y="865981"/>
                  <a:pt x="2024744" y="846137"/>
                  <a:pt x="2024744" y="826294"/>
                </a:cubicBezTo>
                <a:cubicBezTo>
                  <a:pt x="2034496" y="816372"/>
                  <a:pt x="2044248" y="806450"/>
                  <a:pt x="2053999" y="806450"/>
                </a:cubicBezTo>
                <a:close/>
                <a:moveTo>
                  <a:pt x="501386" y="806450"/>
                </a:moveTo>
                <a:cubicBezTo>
                  <a:pt x="530754" y="826205"/>
                  <a:pt x="560123" y="855839"/>
                  <a:pt x="569913" y="885472"/>
                </a:cubicBezTo>
                <a:cubicBezTo>
                  <a:pt x="560123" y="885472"/>
                  <a:pt x="540544" y="895350"/>
                  <a:pt x="540544" y="875594"/>
                </a:cubicBezTo>
                <a:cubicBezTo>
                  <a:pt x="540544" y="865717"/>
                  <a:pt x="530754" y="845961"/>
                  <a:pt x="511175" y="845961"/>
                </a:cubicBezTo>
                <a:cubicBezTo>
                  <a:pt x="491596" y="855839"/>
                  <a:pt x="481807" y="836083"/>
                  <a:pt x="472017" y="836083"/>
                </a:cubicBezTo>
                <a:cubicBezTo>
                  <a:pt x="462227" y="836083"/>
                  <a:pt x="452438" y="826205"/>
                  <a:pt x="462227" y="816328"/>
                </a:cubicBezTo>
                <a:cubicBezTo>
                  <a:pt x="472017" y="806450"/>
                  <a:pt x="491596" y="806450"/>
                  <a:pt x="501386" y="806450"/>
                </a:cubicBezTo>
                <a:close/>
                <a:moveTo>
                  <a:pt x="603846" y="804343"/>
                </a:moveTo>
                <a:cubicBezTo>
                  <a:pt x="618729" y="806198"/>
                  <a:pt x="633611" y="819181"/>
                  <a:pt x="648494" y="826599"/>
                </a:cubicBezTo>
                <a:cubicBezTo>
                  <a:pt x="658416" y="856273"/>
                  <a:pt x="668338" y="895839"/>
                  <a:pt x="658416" y="915621"/>
                </a:cubicBezTo>
                <a:cubicBezTo>
                  <a:pt x="648494" y="925513"/>
                  <a:pt x="648494" y="925513"/>
                  <a:pt x="648494" y="925513"/>
                </a:cubicBezTo>
                <a:cubicBezTo>
                  <a:pt x="638572" y="895839"/>
                  <a:pt x="628650" y="866165"/>
                  <a:pt x="598885" y="856273"/>
                </a:cubicBezTo>
                <a:cubicBezTo>
                  <a:pt x="598885" y="836490"/>
                  <a:pt x="588963" y="816708"/>
                  <a:pt x="588963" y="806816"/>
                </a:cubicBezTo>
                <a:cubicBezTo>
                  <a:pt x="593924" y="804344"/>
                  <a:pt x="598885" y="803725"/>
                  <a:pt x="603846" y="804343"/>
                </a:cubicBezTo>
                <a:close/>
                <a:moveTo>
                  <a:pt x="2330186" y="796925"/>
                </a:moveTo>
                <a:cubicBezTo>
                  <a:pt x="2339975" y="796925"/>
                  <a:pt x="2339975" y="816610"/>
                  <a:pt x="2339975" y="826452"/>
                </a:cubicBezTo>
                <a:cubicBezTo>
                  <a:pt x="2339975" y="846137"/>
                  <a:pt x="2320396" y="875665"/>
                  <a:pt x="2300817" y="885507"/>
                </a:cubicBezTo>
                <a:cubicBezTo>
                  <a:pt x="2281238" y="895350"/>
                  <a:pt x="2251869" y="895350"/>
                  <a:pt x="2222500" y="885507"/>
                </a:cubicBezTo>
                <a:cubicBezTo>
                  <a:pt x="2222500" y="875665"/>
                  <a:pt x="2232290" y="875665"/>
                  <a:pt x="2232290" y="865822"/>
                </a:cubicBezTo>
                <a:cubicBezTo>
                  <a:pt x="2242079" y="846137"/>
                  <a:pt x="2222500" y="836295"/>
                  <a:pt x="2242079" y="826452"/>
                </a:cubicBezTo>
                <a:cubicBezTo>
                  <a:pt x="2271448" y="816610"/>
                  <a:pt x="2300817" y="816610"/>
                  <a:pt x="2330186" y="796925"/>
                </a:cubicBezTo>
                <a:close/>
                <a:moveTo>
                  <a:pt x="2202090" y="768350"/>
                </a:moveTo>
                <a:cubicBezTo>
                  <a:pt x="2221821" y="768350"/>
                  <a:pt x="2231686" y="778192"/>
                  <a:pt x="2231686" y="788035"/>
                </a:cubicBezTo>
                <a:cubicBezTo>
                  <a:pt x="2241551" y="817562"/>
                  <a:pt x="2211956" y="827405"/>
                  <a:pt x="2192225" y="847090"/>
                </a:cubicBezTo>
                <a:cubicBezTo>
                  <a:pt x="2182360" y="847090"/>
                  <a:pt x="2172495" y="856932"/>
                  <a:pt x="2152764" y="856932"/>
                </a:cubicBezTo>
                <a:cubicBezTo>
                  <a:pt x="2142899" y="866775"/>
                  <a:pt x="2133034" y="866775"/>
                  <a:pt x="2123169" y="866775"/>
                </a:cubicBezTo>
                <a:cubicBezTo>
                  <a:pt x="2123169" y="856932"/>
                  <a:pt x="2123169" y="856932"/>
                  <a:pt x="2123169" y="856932"/>
                </a:cubicBezTo>
                <a:cubicBezTo>
                  <a:pt x="2142899" y="847090"/>
                  <a:pt x="2172495" y="847090"/>
                  <a:pt x="2192225" y="817562"/>
                </a:cubicBezTo>
                <a:cubicBezTo>
                  <a:pt x="2192225" y="807720"/>
                  <a:pt x="2192225" y="797877"/>
                  <a:pt x="2182360" y="797877"/>
                </a:cubicBezTo>
                <a:cubicBezTo>
                  <a:pt x="2152764" y="807720"/>
                  <a:pt x="2133034" y="827405"/>
                  <a:pt x="2113303" y="847090"/>
                </a:cubicBezTo>
                <a:cubicBezTo>
                  <a:pt x="2113303" y="847090"/>
                  <a:pt x="2103438" y="847090"/>
                  <a:pt x="2103438" y="837247"/>
                </a:cubicBezTo>
                <a:cubicBezTo>
                  <a:pt x="2133034" y="807720"/>
                  <a:pt x="2162630" y="778192"/>
                  <a:pt x="2202090" y="768350"/>
                </a:cubicBezTo>
                <a:close/>
                <a:moveTo>
                  <a:pt x="347362" y="762631"/>
                </a:moveTo>
                <a:cubicBezTo>
                  <a:pt x="377882" y="766783"/>
                  <a:pt x="400079" y="794465"/>
                  <a:pt x="422276" y="816611"/>
                </a:cubicBezTo>
                <a:cubicBezTo>
                  <a:pt x="422276" y="826453"/>
                  <a:pt x="412411" y="826453"/>
                  <a:pt x="402545" y="836296"/>
                </a:cubicBezTo>
                <a:cubicBezTo>
                  <a:pt x="392680" y="846138"/>
                  <a:pt x="392680" y="855981"/>
                  <a:pt x="392680" y="865823"/>
                </a:cubicBezTo>
                <a:cubicBezTo>
                  <a:pt x="392680" y="875666"/>
                  <a:pt x="392680" y="875666"/>
                  <a:pt x="392680" y="885508"/>
                </a:cubicBezTo>
                <a:cubicBezTo>
                  <a:pt x="363084" y="895351"/>
                  <a:pt x="333489" y="875666"/>
                  <a:pt x="303893" y="865823"/>
                </a:cubicBezTo>
                <a:cubicBezTo>
                  <a:pt x="294028" y="846138"/>
                  <a:pt x="284163" y="836296"/>
                  <a:pt x="294028" y="816611"/>
                </a:cubicBezTo>
                <a:cubicBezTo>
                  <a:pt x="294028" y="796926"/>
                  <a:pt x="303893" y="787083"/>
                  <a:pt x="313758" y="767398"/>
                </a:cubicBezTo>
                <a:cubicBezTo>
                  <a:pt x="326090" y="762477"/>
                  <a:pt x="337188" y="761246"/>
                  <a:pt x="347362" y="762631"/>
                </a:cubicBezTo>
                <a:close/>
                <a:moveTo>
                  <a:pt x="2025198" y="757238"/>
                </a:moveTo>
                <a:cubicBezTo>
                  <a:pt x="2034949" y="757238"/>
                  <a:pt x="2034949" y="757238"/>
                  <a:pt x="2034949" y="767160"/>
                </a:cubicBezTo>
                <a:cubicBezTo>
                  <a:pt x="2044701" y="787004"/>
                  <a:pt x="2025198" y="806847"/>
                  <a:pt x="2005694" y="826691"/>
                </a:cubicBezTo>
                <a:cubicBezTo>
                  <a:pt x="1995942" y="846535"/>
                  <a:pt x="1995942" y="866379"/>
                  <a:pt x="1995942" y="876301"/>
                </a:cubicBezTo>
                <a:cubicBezTo>
                  <a:pt x="1976438" y="866379"/>
                  <a:pt x="1986190" y="836613"/>
                  <a:pt x="1986190" y="826691"/>
                </a:cubicBezTo>
                <a:cubicBezTo>
                  <a:pt x="1986190" y="796926"/>
                  <a:pt x="2005694" y="767160"/>
                  <a:pt x="2025198" y="757238"/>
                </a:cubicBezTo>
                <a:close/>
                <a:moveTo>
                  <a:pt x="2143126" y="747713"/>
                </a:moveTo>
                <a:cubicBezTo>
                  <a:pt x="2153047" y="747713"/>
                  <a:pt x="2172891" y="747713"/>
                  <a:pt x="2182813" y="757555"/>
                </a:cubicBezTo>
                <a:cubicBezTo>
                  <a:pt x="2172891" y="767398"/>
                  <a:pt x="2162969" y="777240"/>
                  <a:pt x="2153047" y="777240"/>
                </a:cubicBezTo>
                <a:cubicBezTo>
                  <a:pt x="2123282" y="777240"/>
                  <a:pt x="2103438" y="796925"/>
                  <a:pt x="2093516" y="816610"/>
                </a:cubicBezTo>
                <a:cubicBezTo>
                  <a:pt x="2093516" y="826453"/>
                  <a:pt x="2083594" y="826453"/>
                  <a:pt x="2083594" y="836295"/>
                </a:cubicBezTo>
                <a:cubicBezTo>
                  <a:pt x="2073672" y="846138"/>
                  <a:pt x="2073672" y="836295"/>
                  <a:pt x="2063750" y="846138"/>
                </a:cubicBezTo>
                <a:cubicBezTo>
                  <a:pt x="2063750" y="836295"/>
                  <a:pt x="2063750" y="826453"/>
                  <a:pt x="2063750" y="816610"/>
                </a:cubicBezTo>
                <a:cubicBezTo>
                  <a:pt x="2083594" y="787083"/>
                  <a:pt x="2103438" y="747713"/>
                  <a:pt x="2143126" y="747713"/>
                </a:cubicBezTo>
                <a:close/>
                <a:moveTo>
                  <a:pt x="510540" y="738188"/>
                </a:moveTo>
                <a:cubicBezTo>
                  <a:pt x="530225" y="748002"/>
                  <a:pt x="540068" y="757815"/>
                  <a:pt x="559753" y="767629"/>
                </a:cubicBezTo>
                <a:cubicBezTo>
                  <a:pt x="569595" y="787256"/>
                  <a:pt x="579438" y="816697"/>
                  <a:pt x="579438" y="836324"/>
                </a:cubicBezTo>
                <a:cubicBezTo>
                  <a:pt x="569595" y="846138"/>
                  <a:pt x="549910" y="836324"/>
                  <a:pt x="540068" y="826511"/>
                </a:cubicBezTo>
                <a:cubicBezTo>
                  <a:pt x="530225" y="816697"/>
                  <a:pt x="520383" y="806883"/>
                  <a:pt x="510540" y="797070"/>
                </a:cubicBezTo>
                <a:cubicBezTo>
                  <a:pt x="500698" y="787256"/>
                  <a:pt x="500698" y="767629"/>
                  <a:pt x="481013" y="757815"/>
                </a:cubicBezTo>
                <a:cubicBezTo>
                  <a:pt x="490855" y="748002"/>
                  <a:pt x="500698" y="738188"/>
                  <a:pt x="510540" y="738188"/>
                </a:cubicBezTo>
                <a:close/>
                <a:moveTo>
                  <a:pt x="408721" y="731441"/>
                </a:moveTo>
                <a:cubicBezTo>
                  <a:pt x="427038" y="731441"/>
                  <a:pt x="446576" y="738823"/>
                  <a:pt x="461230" y="748665"/>
                </a:cubicBezTo>
                <a:cubicBezTo>
                  <a:pt x="480769" y="758508"/>
                  <a:pt x="490538" y="778193"/>
                  <a:pt x="490538" y="788035"/>
                </a:cubicBezTo>
                <a:cubicBezTo>
                  <a:pt x="480769" y="797878"/>
                  <a:pt x="470999" y="797878"/>
                  <a:pt x="461230" y="807720"/>
                </a:cubicBezTo>
                <a:cubicBezTo>
                  <a:pt x="441692" y="817563"/>
                  <a:pt x="441692" y="817563"/>
                  <a:pt x="441692" y="817563"/>
                </a:cubicBezTo>
                <a:cubicBezTo>
                  <a:pt x="422153" y="797878"/>
                  <a:pt x="402615" y="768350"/>
                  <a:pt x="373307" y="758508"/>
                </a:cubicBezTo>
                <a:cubicBezTo>
                  <a:pt x="363538" y="758508"/>
                  <a:pt x="363538" y="758508"/>
                  <a:pt x="363538" y="758508"/>
                </a:cubicBezTo>
                <a:cubicBezTo>
                  <a:pt x="373307" y="738823"/>
                  <a:pt x="390403" y="731441"/>
                  <a:pt x="408721" y="731441"/>
                </a:cubicBezTo>
                <a:close/>
                <a:moveTo>
                  <a:pt x="2290310" y="698500"/>
                </a:moveTo>
                <a:cubicBezTo>
                  <a:pt x="2319906" y="698500"/>
                  <a:pt x="2339636" y="718127"/>
                  <a:pt x="2339636" y="737754"/>
                </a:cubicBezTo>
                <a:cubicBezTo>
                  <a:pt x="2349501" y="757382"/>
                  <a:pt x="2329771" y="786823"/>
                  <a:pt x="2310040" y="796636"/>
                </a:cubicBezTo>
                <a:cubicBezTo>
                  <a:pt x="2290310" y="796636"/>
                  <a:pt x="2270580" y="806450"/>
                  <a:pt x="2250849" y="806450"/>
                </a:cubicBezTo>
                <a:cubicBezTo>
                  <a:pt x="2250849" y="796636"/>
                  <a:pt x="2250849" y="786823"/>
                  <a:pt x="2240984" y="777009"/>
                </a:cubicBezTo>
                <a:cubicBezTo>
                  <a:pt x="2240984" y="767195"/>
                  <a:pt x="2231119" y="757382"/>
                  <a:pt x="2221253" y="757382"/>
                </a:cubicBezTo>
                <a:cubicBezTo>
                  <a:pt x="2211388" y="747568"/>
                  <a:pt x="2211388" y="747568"/>
                  <a:pt x="2211388" y="747568"/>
                </a:cubicBezTo>
                <a:cubicBezTo>
                  <a:pt x="2231119" y="718127"/>
                  <a:pt x="2260714" y="698500"/>
                  <a:pt x="2290310" y="698500"/>
                </a:cubicBezTo>
                <a:close/>
                <a:moveTo>
                  <a:pt x="2143125" y="679450"/>
                </a:moveTo>
                <a:cubicBezTo>
                  <a:pt x="2143125" y="689264"/>
                  <a:pt x="2143125" y="689264"/>
                  <a:pt x="2143125" y="689264"/>
                </a:cubicBezTo>
                <a:cubicBezTo>
                  <a:pt x="2133283" y="699077"/>
                  <a:pt x="2123440" y="718704"/>
                  <a:pt x="2113598" y="748145"/>
                </a:cubicBezTo>
                <a:cubicBezTo>
                  <a:pt x="2084070" y="757959"/>
                  <a:pt x="2084070" y="787400"/>
                  <a:pt x="2054543" y="787400"/>
                </a:cubicBezTo>
                <a:cubicBezTo>
                  <a:pt x="2044700" y="777586"/>
                  <a:pt x="2054543" y="767773"/>
                  <a:pt x="2054543" y="748145"/>
                </a:cubicBezTo>
                <a:cubicBezTo>
                  <a:pt x="2054543" y="728518"/>
                  <a:pt x="2064385" y="708891"/>
                  <a:pt x="2084070" y="699077"/>
                </a:cubicBezTo>
                <a:cubicBezTo>
                  <a:pt x="2093913" y="679450"/>
                  <a:pt x="2113598" y="679450"/>
                  <a:pt x="2143125" y="679450"/>
                </a:cubicBezTo>
                <a:close/>
                <a:moveTo>
                  <a:pt x="2183668" y="667456"/>
                </a:moveTo>
                <a:cubicBezTo>
                  <a:pt x="2194658" y="663752"/>
                  <a:pt x="2206869" y="663752"/>
                  <a:pt x="2221523" y="668691"/>
                </a:cubicBezTo>
                <a:cubicBezTo>
                  <a:pt x="2231293" y="668691"/>
                  <a:pt x="2241062" y="678568"/>
                  <a:pt x="2260600" y="688446"/>
                </a:cubicBezTo>
                <a:cubicBezTo>
                  <a:pt x="2231293" y="708202"/>
                  <a:pt x="2211754" y="727957"/>
                  <a:pt x="2201985" y="747713"/>
                </a:cubicBezTo>
                <a:cubicBezTo>
                  <a:pt x="2182446" y="747713"/>
                  <a:pt x="2162908" y="727957"/>
                  <a:pt x="2133600" y="737835"/>
                </a:cubicBezTo>
                <a:cubicBezTo>
                  <a:pt x="2133600" y="718080"/>
                  <a:pt x="2153139" y="698324"/>
                  <a:pt x="2153139" y="688446"/>
                </a:cubicBezTo>
                <a:cubicBezTo>
                  <a:pt x="2162908" y="678568"/>
                  <a:pt x="2172677" y="671160"/>
                  <a:pt x="2183668" y="667456"/>
                </a:cubicBezTo>
                <a:close/>
                <a:moveTo>
                  <a:pt x="755990" y="649288"/>
                </a:moveTo>
                <a:cubicBezTo>
                  <a:pt x="795451" y="649288"/>
                  <a:pt x="795451" y="649288"/>
                  <a:pt x="795451" y="649288"/>
                </a:cubicBezTo>
                <a:cubicBezTo>
                  <a:pt x="815181" y="668867"/>
                  <a:pt x="854642" y="668867"/>
                  <a:pt x="884238" y="678657"/>
                </a:cubicBezTo>
                <a:cubicBezTo>
                  <a:pt x="864507" y="698236"/>
                  <a:pt x="844777" y="708026"/>
                  <a:pt x="825046" y="698236"/>
                </a:cubicBezTo>
                <a:cubicBezTo>
                  <a:pt x="805316" y="698236"/>
                  <a:pt x="785586" y="688447"/>
                  <a:pt x="765855" y="668867"/>
                </a:cubicBezTo>
                <a:cubicBezTo>
                  <a:pt x="765855" y="659078"/>
                  <a:pt x="746125" y="659078"/>
                  <a:pt x="755990" y="649288"/>
                </a:cubicBezTo>
                <a:close/>
                <a:moveTo>
                  <a:pt x="795626" y="606312"/>
                </a:moveTo>
                <a:cubicBezTo>
                  <a:pt x="798080" y="607559"/>
                  <a:pt x="800533" y="610053"/>
                  <a:pt x="805440" y="610053"/>
                </a:cubicBezTo>
                <a:cubicBezTo>
                  <a:pt x="815254" y="620032"/>
                  <a:pt x="825067" y="630011"/>
                  <a:pt x="844695" y="639989"/>
                </a:cubicBezTo>
                <a:cubicBezTo>
                  <a:pt x="864322" y="649968"/>
                  <a:pt x="883949" y="649968"/>
                  <a:pt x="893763" y="669925"/>
                </a:cubicBezTo>
                <a:cubicBezTo>
                  <a:pt x="864322" y="669925"/>
                  <a:pt x="834881" y="659946"/>
                  <a:pt x="815254" y="649968"/>
                </a:cubicBezTo>
                <a:cubicBezTo>
                  <a:pt x="805440" y="639989"/>
                  <a:pt x="785813" y="630011"/>
                  <a:pt x="785813" y="610053"/>
                </a:cubicBezTo>
                <a:cubicBezTo>
                  <a:pt x="790720" y="605064"/>
                  <a:pt x="793173" y="605064"/>
                  <a:pt x="795626" y="606312"/>
                </a:cubicBezTo>
                <a:close/>
                <a:moveTo>
                  <a:pt x="392623" y="600075"/>
                </a:moveTo>
                <a:cubicBezTo>
                  <a:pt x="451644" y="600075"/>
                  <a:pt x="510665" y="619760"/>
                  <a:pt x="550013" y="659130"/>
                </a:cubicBezTo>
                <a:cubicBezTo>
                  <a:pt x="559849" y="668972"/>
                  <a:pt x="559849" y="678815"/>
                  <a:pt x="579523" y="678815"/>
                </a:cubicBezTo>
                <a:cubicBezTo>
                  <a:pt x="628707" y="728027"/>
                  <a:pt x="677892" y="767398"/>
                  <a:pt x="727076" y="816610"/>
                </a:cubicBezTo>
                <a:cubicBezTo>
                  <a:pt x="727076" y="826453"/>
                  <a:pt x="727076" y="826453"/>
                  <a:pt x="717239" y="836295"/>
                </a:cubicBezTo>
                <a:cubicBezTo>
                  <a:pt x="687728" y="816610"/>
                  <a:pt x="658218" y="787083"/>
                  <a:pt x="628707" y="767398"/>
                </a:cubicBezTo>
                <a:cubicBezTo>
                  <a:pt x="589360" y="737870"/>
                  <a:pt x="550013" y="698500"/>
                  <a:pt x="490992" y="688657"/>
                </a:cubicBezTo>
                <a:cubicBezTo>
                  <a:pt x="490992" y="678815"/>
                  <a:pt x="490992" y="678815"/>
                  <a:pt x="490992" y="678815"/>
                </a:cubicBezTo>
                <a:cubicBezTo>
                  <a:pt x="412297" y="668972"/>
                  <a:pt x="363113" y="708342"/>
                  <a:pt x="304092" y="737870"/>
                </a:cubicBezTo>
                <a:cubicBezTo>
                  <a:pt x="294255" y="747713"/>
                  <a:pt x="274581" y="747713"/>
                  <a:pt x="274581" y="757555"/>
                </a:cubicBezTo>
                <a:cubicBezTo>
                  <a:pt x="264744" y="757555"/>
                  <a:pt x="254907" y="757555"/>
                  <a:pt x="245071" y="767398"/>
                </a:cubicBezTo>
                <a:cubicBezTo>
                  <a:pt x="264744" y="846138"/>
                  <a:pt x="245071" y="934720"/>
                  <a:pt x="304092" y="1003618"/>
                </a:cubicBezTo>
                <a:cubicBezTo>
                  <a:pt x="313929" y="1013460"/>
                  <a:pt x="323765" y="1033145"/>
                  <a:pt x="343439" y="1033145"/>
                </a:cubicBezTo>
                <a:cubicBezTo>
                  <a:pt x="363113" y="1052830"/>
                  <a:pt x="392623" y="1052830"/>
                  <a:pt x="422134" y="1062673"/>
                </a:cubicBezTo>
                <a:cubicBezTo>
                  <a:pt x="471318" y="1082358"/>
                  <a:pt x="520502" y="1092200"/>
                  <a:pt x="569686" y="1102043"/>
                </a:cubicBezTo>
                <a:cubicBezTo>
                  <a:pt x="579523" y="1111885"/>
                  <a:pt x="569686" y="1131570"/>
                  <a:pt x="569686" y="1141413"/>
                </a:cubicBezTo>
                <a:cubicBezTo>
                  <a:pt x="461481" y="1111885"/>
                  <a:pt x="353276" y="1102043"/>
                  <a:pt x="264744" y="1052830"/>
                </a:cubicBezTo>
                <a:cubicBezTo>
                  <a:pt x="195886" y="1023303"/>
                  <a:pt x="176213" y="944563"/>
                  <a:pt x="176213" y="865823"/>
                </a:cubicBezTo>
                <a:cubicBezTo>
                  <a:pt x="176213" y="855980"/>
                  <a:pt x="176213" y="846138"/>
                  <a:pt x="176213" y="846138"/>
                </a:cubicBezTo>
                <a:cubicBezTo>
                  <a:pt x="176213" y="806768"/>
                  <a:pt x="176213" y="767398"/>
                  <a:pt x="176213" y="737870"/>
                </a:cubicBezTo>
                <a:cubicBezTo>
                  <a:pt x="186050" y="728027"/>
                  <a:pt x="195886" y="728027"/>
                  <a:pt x="195886" y="718185"/>
                </a:cubicBezTo>
                <a:cubicBezTo>
                  <a:pt x="225397" y="688657"/>
                  <a:pt x="254907" y="668972"/>
                  <a:pt x="284418" y="649287"/>
                </a:cubicBezTo>
                <a:cubicBezTo>
                  <a:pt x="304092" y="639445"/>
                  <a:pt x="323765" y="619760"/>
                  <a:pt x="343439" y="619760"/>
                </a:cubicBezTo>
                <a:cubicBezTo>
                  <a:pt x="353276" y="600075"/>
                  <a:pt x="372950" y="600075"/>
                  <a:pt x="392623" y="600075"/>
                </a:cubicBezTo>
                <a:close/>
                <a:moveTo>
                  <a:pt x="1859496" y="592405"/>
                </a:moveTo>
                <a:cubicBezTo>
                  <a:pt x="1862907" y="593328"/>
                  <a:pt x="1866008" y="595789"/>
                  <a:pt x="1868488" y="600710"/>
                </a:cubicBezTo>
                <a:cubicBezTo>
                  <a:pt x="1858566" y="620395"/>
                  <a:pt x="1858566" y="640080"/>
                  <a:pt x="1838722" y="649922"/>
                </a:cubicBezTo>
                <a:cubicBezTo>
                  <a:pt x="1818879" y="669607"/>
                  <a:pt x="1789113" y="679450"/>
                  <a:pt x="1759347" y="669607"/>
                </a:cubicBezTo>
                <a:cubicBezTo>
                  <a:pt x="1749425" y="659765"/>
                  <a:pt x="1749425" y="659765"/>
                  <a:pt x="1749425" y="659765"/>
                </a:cubicBezTo>
                <a:cubicBezTo>
                  <a:pt x="1759347" y="640080"/>
                  <a:pt x="1779191" y="649922"/>
                  <a:pt x="1789113" y="630237"/>
                </a:cubicBezTo>
                <a:cubicBezTo>
                  <a:pt x="1808957" y="620395"/>
                  <a:pt x="1818879" y="610552"/>
                  <a:pt x="1828801" y="600710"/>
                </a:cubicBezTo>
                <a:cubicBezTo>
                  <a:pt x="1836242" y="600710"/>
                  <a:pt x="1849264" y="589637"/>
                  <a:pt x="1859496" y="592405"/>
                </a:cubicBezTo>
                <a:close/>
                <a:moveTo>
                  <a:pt x="864053" y="581025"/>
                </a:moveTo>
                <a:cubicBezTo>
                  <a:pt x="874032" y="581025"/>
                  <a:pt x="884010" y="581025"/>
                  <a:pt x="884010" y="581025"/>
                </a:cubicBezTo>
                <a:cubicBezTo>
                  <a:pt x="913946" y="600472"/>
                  <a:pt x="913946" y="629642"/>
                  <a:pt x="913946" y="649089"/>
                </a:cubicBezTo>
                <a:cubicBezTo>
                  <a:pt x="913946" y="649089"/>
                  <a:pt x="923925" y="658813"/>
                  <a:pt x="913946" y="658813"/>
                </a:cubicBezTo>
                <a:cubicBezTo>
                  <a:pt x="893989" y="639366"/>
                  <a:pt x="854075" y="619919"/>
                  <a:pt x="864053" y="581025"/>
                </a:cubicBezTo>
                <a:close/>
                <a:moveTo>
                  <a:pt x="1819275" y="571500"/>
                </a:moveTo>
                <a:cubicBezTo>
                  <a:pt x="1819275" y="571500"/>
                  <a:pt x="1819275" y="581252"/>
                  <a:pt x="1819275" y="581252"/>
                </a:cubicBezTo>
                <a:cubicBezTo>
                  <a:pt x="1809353" y="610507"/>
                  <a:pt x="1769666" y="630011"/>
                  <a:pt x="1739900" y="639763"/>
                </a:cubicBezTo>
                <a:cubicBezTo>
                  <a:pt x="1749822" y="610507"/>
                  <a:pt x="1779588" y="620259"/>
                  <a:pt x="1799431" y="591004"/>
                </a:cubicBezTo>
                <a:cubicBezTo>
                  <a:pt x="1799431" y="581252"/>
                  <a:pt x="1799431" y="571500"/>
                  <a:pt x="1819275" y="571500"/>
                </a:cubicBezTo>
                <a:close/>
                <a:moveTo>
                  <a:pt x="1759744" y="541337"/>
                </a:moveTo>
                <a:cubicBezTo>
                  <a:pt x="1759744" y="541337"/>
                  <a:pt x="1769666" y="541337"/>
                  <a:pt x="1769666" y="551179"/>
                </a:cubicBezTo>
                <a:cubicBezTo>
                  <a:pt x="1779588" y="590549"/>
                  <a:pt x="1739901" y="610234"/>
                  <a:pt x="1720057" y="639762"/>
                </a:cubicBezTo>
                <a:cubicBezTo>
                  <a:pt x="1710135" y="639762"/>
                  <a:pt x="1710135" y="629919"/>
                  <a:pt x="1700213" y="629919"/>
                </a:cubicBezTo>
                <a:cubicBezTo>
                  <a:pt x="1710135" y="590549"/>
                  <a:pt x="1710135" y="551179"/>
                  <a:pt x="1759744" y="541337"/>
                </a:cubicBezTo>
                <a:close/>
                <a:moveTo>
                  <a:pt x="683940" y="538866"/>
                </a:moveTo>
                <a:cubicBezTo>
                  <a:pt x="688529" y="539786"/>
                  <a:pt x="690364" y="548986"/>
                  <a:pt x="697707" y="541626"/>
                </a:cubicBezTo>
                <a:cubicBezTo>
                  <a:pt x="717286" y="551439"/>
                  <a:pt x="727075" y="551439"/>
                  <a:pt x="746654" y="551439"/>
                </a:cubicBezTo>
                <a:cubicBezTo>
                  <a:pt x="756444" y="561253"/>
                  <a:pt x="766234" y="580880"/>
                  <a:pt x="776023" y="590694"/>
                </a:cubicBezTo>
                <a:cubicBezTo>
                  <a:pt x="776023" y="610321"/>
                  <a:pt x="785813" y="620135"/>
                  <a:pt x="785813" y="629948"/>
                </a:cubicBezTo>
                <a:cubicBezTo>
                  <a:pt x="756444" y="639762"/>
                  <a:pt x="727075" y="629948"/>
                  <a:pt x="707496" y="610321"/>
                </a:cubicBezTo>
                <a:cubicBezTo>
                  <a:pt x="687917" y="590694"/>
                  <a:pt x="668338" y="561253"/>
                  <a:pt x="678127" y="541626"/>
                </a:cubicBezTo>
                <a:cubicBezTo>
                  <a:pt x="680575" y="539172"/>
                  <a:pt x="682410" y="538559"/>
                  <a:pt x="683940" y="538866"/>
                </a:cubicBezTo>
                <a:close/>
                <a:moveTo>
                  <a:pt x="924242" y="531812"/>
                </a:moveTo>
                <a:cubicBezTo>
                  <a:pt x="934085" y="531812"/>
                  <a:pt x="953770" y="551350"/>
                  <a:pt x="953770" y="561120"/>
                </a:cubicBezTo>
                <a:cubicBezTo>
                  <a:pt x="953770" y="590427"/>
                  <a:pt x="963613" y="639273"/>
                  <a:pt x="934085" y="658812"/>
                </a:cubicBezTo>
                <a:cubicBezTo>
                  <a:pt x="914400" y="629504"/>
                  <a:pt x="943928" y="609966"/>
                  <a:pt x="934085" y="590427"/>
                </a:cubicBezTo>
                <a:cubicBezTo>
                  <a:pt x="934085" y="570889"/>
                  <a:pt x="934085" y="561120"/>
                  <a:pt x="924242" y="551350"/>
                </a:cubicBezTo>
                <a:cubicBezTo>
                  <a:pt x="914400" y="541581"/>
                  <a:pt x="914400" y="531812"/>
                  <a:pt x="924242" y="531812"/>
                </a:cubicBezTo>
                <a:close/>
                <a:moveTo>
                  <a:pt x="2208964" y="526126"/>
                </a:moveTo>
                <a:cubicBezTo>
                  <a:pt x="2222659" y="525666"/>
                  <a:pt x="2236815" y="527509"/>
                  <a:pt x="2251587" y="532425"/>
                </a:cubicBezTo>
                <a:cubicBezTo>
                  <a:pt x="2281131" y="542256"/>
                  <a:pt x="2281131" y="542256"/>
                  <a:pt x="2281131" y="542256"/>
                </a:cubicBezTo>
                <a:cubicBezTo>
                  <a:pt x="2320522" y="571750"/>
                  <a:pt x="2359914" y="591413"/>
                  <a:pt x="2409153" y="611076"/>
                </a:cubicBezTo>
                <a:cubicBezTo>
                  <a:pt x="2419001" y="620907"/>
                  <a:pt x="2438697" y="620907"/>
                  <a:pt x="2448545" y="630738"/>
                </a:cubicBezTo>
                <a:cubicBezTo>
                  <a:pt x="2438697" y="660232"/>
                  <a:pt x="2438697" y="699558"/>
                  <a:pt x="2448545" y="729052"/>
                </a:cubicBezTo>
                <a:cubicBezTo>
                  <a:pt x="2468240" y="797872"/>
                  <a:pt x="2478088" y="886354"/>
                  <a:pt x="2428849" y="945342"/>
                </a:cubicBezTo>
                <a:cubicBezTo>
                  <a:pt x="2409153" y="974836"/>
                  <a:pt x="2379609" y="984668"/>
                  <a:pt x="2359914" y="994499"/>
                </a:cubicBezTo>
                <a:cubicBezTo>
                  <a:pt x="2310674" y="1014162"/>
                  <a:pt x="2271283" y="1023993"/>
                  <a:pt x="2222043" y="1033824"/>
                </a:cubicBezTo>
                <a:cubicBezTo>
                  <a:pt x="2182652" y="1053487"/>
                  <a:pt x="2143260" y="1063318"/>
                  <a:pt x="2094021" y="1073150"/>
                </a:cubicBezTo>
                <a:cubicBezTo>
                  <a:pt x="2094021" y="1073150"/>
                  <a:pt x="2094021" y="1063318"/>
                  <a:pt x="2084173" y="1063318"/>
                </a:cubicBezTo>
                <a:cubicBezTo>
                  <a:pt x="2094021" y="1053487"/>
                  <a:pt x="2094021" y="1053487"/>
                  <a:pt x="2094021" y="1053487"/>
                </a:cubicBezTo>
                <a:cubicBezTo>
                  <a:pt x="2133412" y="1033824"/>
                  <a:pt x="2182652" y="1014162"/>
                  <a:pt x="2231891" y="1004330"/>
                </a:cubicBezTo>
                <a:cubicBezTo>
                  <a:pt x="2251587" y="994499"/>
                  <a:pt x="2271283" y="994499"/>
                  <a:pt x="2290978" y="984668"/>
                </a:cubicBezTo>
                <a:cubicBezTo>
                  <a:pt x="2330370" y="945342"/>
                  <a:pt x="2330370" y="945342"/>
                  <a:pt x="2330370" y="945342"/>
                </a:cubicBezTo>
                <a:cubicBezTo>
                  <a:pt x="2359914" y="906017"/>
                  <a:pt x="2369762" y="866691"/>
                  <a:pt x="2379609" y="817534"/>
                </a:cubicBezTo>
                <a:cubicBezTo>
                  <a:pt x="2369762" y="778209"/>
                  <a:pt x="2369762" y="729052"/>
                  <a:pt x="2379609" y="689726"/>
                </a:cubicBezTo>
                <a:cubicBezTo>
                  <a:pt x="2379609" y="679895"/>
                  <a:pt x="2359914" y="689726"/>
                  <a:pt x="2350066" y="679895"/>
                </a:cubicBezTo>
                <a:cubicBezTo>
                  <a:pt x="2330370" y="679895"/>
                  <a:pt x="2330370" y="679895"/>
                  <a:pt x="2330370" y="679895"/>
                </a:cubicBezTo>
                <a:cubicBezTo>
                  <a:pt x="2271283" y="650401"/>
                  <a:pt x="2222043" y="611076"/>
                  <a:pt x="2162956" y="620907"/>
                </a:cubicBezTo>
                <a:cubicBezTo>
                  <a:pt x="2143260" y="611076"/>
                  <a:pt x="2123565" y="620907"/>
                  <a:pt x="2113717" y="620907"/>
                </a:cubicBezTo>
                <a:cubicBezTo>
                  <a:pt x="2054629" y="640570"/>
                  <a:pt x="2025086" y="699558"/>
                  <a:pt x="1975846" y="729052"/>
                </a:cubicBezTo>
                <a:cubicBezTo>
                  <a:pt x="1926607" y="788040"/>
                  <a:pt x="1926607" y="788040"/>
                  <a:pt x="1926607" y="788040"/>
                </a:cubicBezTo>
                <a:cubicBezTo>
                  <a:pt x="1926607" y="788040"/>
                  <a:pt x="1916759" y="788040"/>
                  <a:pt x="1916759" y="788040"/>
                </a:cubicBezTo>
                <a:cubicBezTo>
                  <a:pt x="1906911" y="788040"/>
                  <a:pt x="1897063" y="778209"/>
                  <a:pt x="1906911" y="768377"/>
                </a:cubicBezTo>
                <a:cubicBezTo>
                  <a:pt x="1965998" y="699558"/>
                  <a:pt x="2025086" y="640570"/>
                  <a:pt x="2094021" y="571750"/>
                </a:cubicBezTo>
                <a:cubicBezTo>
                  <a:pt x="2130950" y="549629"/>
                  <a:pt x="2167880" y="527509"/>
                  <a:pt x="2208964" y="526126"/>
                </a:cubicBezTo>
                <a:close/>
                <a:moveTo>
                  <a:pt x="1680210" y="501650"/>
                </a:moveTo>
                <a:cubicBezTo>
                  <a:pt x="1690053" y="501650"/>
                  <a:pt x="1690053" y="511572"/>
                  <a:pt x="1690053" y="511572"/>
                </a:cubicBezTo>
                <a:cubicBezTo>
                  <a:pt x="1699896" y="521494"/>
                  <a:pt x="1690053" y="531416"/>
                  <a:pt x="1680210" y="551259"/>
                </a:cubicBezTo>
                <a:cubicBezTo>
                  <a:pt x="1670368" y="571103"/>
                  <a:pt x="1709738" y="590947"/>
                  <a:pt x="1690053" y="620713"/>
                </a:cubicBezTo>
                <a:cubicBezTo>
                  <a:pt x="1670368" y="610791"/>
                  <a:pt x="1670368" y="581025"/>
                  <a:pt x="1660525" y="561181"/>
                </a:cubicBezTo>
                <a:cubicBezTo>
                  <a:pt x="1660525" y="541338"/>
                  <a:pt x="1670368" y="511572"/>
                  <a:pt x="1680210" y="501650"/>
                </a:cubicBezTo>
                <a:close/>
                <a:moveTo>
                  <a:pt x="973455" y="501650"/>
                </a:moveTo>
                <a:cubicBezTo>
                  <a:pt x="993141" y="501650"/>
                  <a:pt x="1002983" y="511541"/>
                  <a:pt x="1002983" y="521433"/>
                </a:cubicBezTo>
                <a:cubicBezTo>
                  <a:pt x="1012826" y="560998"/>
                  <a:pt x="1002983" y="590672"/>
                  <a:pt x="993141" y="620346"/>
                </a:cubicBezTo>
                <a:cubicBezTo>
                  <a:pt x="983298" y="630238"/>
                  <a:pt x="973455" y="630238"/>
                  <a:pt x="963613" y="630238"/>
                </a:cubicBezTo>
                <a:cubicBezTo>
                  <a:pt x="963613" y="630238"/>
                  <a:pt x="973455" y="620346"/>
                  <a:pt x="973455" y="610455"/>
                </a:cubicBezTo>
                <a:cubicBezTo>
                  <a:pt x="973455" y="580781"/>
                  <a:pt x="973455" y="560998"/>
                  <a:pt x="963613" y="541215"/>
                </a:cubicBezTo>
                <a:cubicBezTo>
                  <a:pt x="963613" y="521433"/>
                  <a:pt x="973455" y="511541"/>
                  <a:pt x="973455" y="501650"/>
                </a:cubicBezTo>
                <a:close/>
                <a:moveTo>
                  <a:pt x="2198945" y="499810"/>
                </a:moveTo>
                <a:cubicBezTo>
                  <a:pt x="2212617" y="498888"/>
                  <a:pt x="2226751" y="499503"/>
                  <a:pt x="2241500" y="501962"/>
                </a:cubicBezTo>
                <a:cubicBezTo>
                  <a:pt x="2280829" y="511799"/>
                  <a:pt x="2320158" y="521637"/>
                  <a:pt x="2349654" y="551149"/>
                </a:cubicBezTo>
                <a:cubicBezTo>
                  <a:pt x="2369319" y="560986"/>
                  <a:pt x="2379151" y="580661"/>
                  <a:pt x="2398816" y="580661"/>
                </a:cubicBezTo>
                <a:cubicBezTo>
                  <a:pt x="2408648" y="590498"/>
                  <a:pt x="2438145" y="600335"/>
                  <a:pt x="2457809" y="610172"/>
                </a:cubicBezTo>
                <a:cubicBezTo>
                  <a:pt x="2457809" y="610172"/>
                  <a:pt x="2467641" y="620010"/>
                  <a:pt x="2477474" y="620010"/>
                </a:cubicBezTo>
                <a:cubicBezTo>
                  <a:pt x="2467641" y="649522"/>
                  <a:pt x="2477474" y="679033"/>
                  <a:pt x="2467641" y="698708"/>
                </a:cubicBezTo>
                <a:cubicBezTo>
                  <a:pt x="2477474" y="738057"/>
                  <a:pt x="2487306" y="777406"/>
                  <a:pt x="2497138" y="826593"/>
                </a:cubicBezTo>
                <a:cubicBezTo>
                  <a:pt x="2497138" y="856105"/>
                  <a:pt x="2487306" y="895454"/>
                  <a:pt x="2467641" y="924966"/>
                </a:cubicBezTo>
                <a:cubicBezTo>
                  <a:pt x="2457809" y="964315"/>
                  <a:pt x="2418480" y="983990"/>
                  <a:pt x="2398816" y="1003664"/>
                </a:cubicBezTo>
                <a:cubicBezTo>
                  <a:pt x="2339822" y="1033176"/>
                  <a:pt x="2270996" y="1043013"/>
                  <a:pt x="2212003" y="1062688"/>
                </a:cubicBezTo>
                <a:cubicBezTo>
                  <a:pt x="2172674" y="1082363"/>
                  <a:pt x="2143177" y="1082363"/>
                  <a:pt x="2103848" y="1092200"/>
                </a:cubicBezTo>
                <a:cubicBezTo>
                  <a:pt x="2123512" y="1082363"/>
                  <a:pt x="2153009" y="1072525"/>
                  <a:pt x="2172674" y="1062688"/>
                </a:cubicBezTo>
                <a:cubicBezTo>
                  <a:pt x="2241500" y="1043013"/>
                  <a:pt x="2300493" y="1023339"/>
                  <a:pt x="2369319" y="1003664"/>
                </a:cubicBezTo>
                <a:cubicBezTo>
                  <a:pt x="2418480" y="983990"/>
                  <a:pt x="2447977" y="944640"/>
                  <a:pt x="2467641" y="905291"/>
                </a:cubicBezTo>
                <a:cubicBezTo>
                  <a:pt x="2487306" y="856105"/>
                  <a:pt x="2487306" y="806918"/>
                  <a:pt x="2467641" y="757732"/>
                </a:cubicBezTo>
                <a:cubicBezTo>
                  <a:pt x="2457809" y="718383"/>
                  <a:pt x="2447977" y="669196"/>
                  <a:pt x="2457809" y="629847"/>
                </a:cubicBezTo>
                <a:cubicBezTo>
                  <a:pt x="2457809" y="620010"/>
                  <a:pt x="2447977" y="620010"/>
                  <a:pt x="2438145" y="610172"/>
                </a:cubicBezTo>
                <a:cubicBezTo>
                  <a:pt x="2408648" y="600335"/>
                  <a:pt x="2388983" y="590498"/>
                  <a:pt x="2359487" y="570823"/>
                </a:cubicBezTo>
                <a:cubicBezTo>
                  <a:pt x="2349654" y="560986"/>
                  <a:pt x="2329990" y="560986"/>
                  <a:pt x="2320158" y="551149"/>
                </a:cubicBezTo>
                <a:cubicBezTo>
                  <a:pt x="2290661" y="521637"/>
                  <a:pt x="2261164" y="521637"/>
                  <a:pt x="2221835" y="511799"/>
                </a:cubicBezTo>
                <a:cubicBezTo>
                  <a:pt x="2192338" y="511799"/>
                  <a:pt x="2153009" y="521637"/>
                  <a:pt x="2133345" y="541311"/>
                </a:cubicBezTo>
                <a:cubicBezTo>
                  <a:pt x="2094016" y="551149"/>
                  <a:pt x="2064519" y="590498"/>
                  <a:pt x="2025190" y="620010"/>
                </a:cubicBezTo>
                <a:cubicBezTo>
                  <a:pt x="1976029" y="659359"/>
                  <a:pt x="1936700" y="718383"/>
                  <a:pt x="1887538" y="767569"/>
                </a:cubicBezTo>
                <a:cubicBezTo>
                  <a:pt x="1887538" y="767569"/>
                  <a:pt x="1887538" y="757732"/>
                  <a:pt x="1887538" y="757732"/>
                </a:cubicBezTo>
                <a:cubicBezTo>
                  <a:pt x="1897371" y="747895"/>
                  <a:pt x="1897371" y="747895"/>
                  <a:pt x="1897371" y="747895"/>
                </a:cubicBezTo>
                <a:cubicBezTo>
                  <a:pt x="1936700" y="688871"/>
                  <a:pt x="1995693" y="629847"/>
                  <a:pt x="2044854" y="580661"/>
                </a:cubicBezTo>
                <a:cubicBezTo>
                  <a:pt x="2084183" y="541311"/>
                  <a:pt x="2084183" y="541311"/>
                  <a:pt x="2084183" y="541311"/>
                </a:cubicBezTo>
                <a:cubicBezTo>
                  <a:pt x="2121054" y="519177"/>
                  <a:pt x="2157925" y="502577"/>
                  <a:pt x="2198945" y="499810"/>
                </a:cubicBezTo>
                <a:close/>
                <a:moveTo>
                  <a:pt x="772671" y="499566"/>
                </a:moveTo>
                <a:cubicBezTo>
                  <a:pt x="777211" y="501427"/>
                  <a:pt x="779026" y="514449"/>
                  <a:pt x="786289" y="521891"/>
                </a:cubicBezTo>
                <a:cubicBezTo>
                  <a:pt x="795973" y="521891"/>
                  <a:pt x="805657" y="531813"/>
                  <a:pt x="795973" y="551656"/>
                </a:cubicBezTo>
                <a:cubicBezTo>
                  <a:pt x="795973" y="561578"/>
                  <a:pt x="815341" y="581422"/>
                  <a:pt x="834708" y="591344"/>
                </a:cubicBezTo>
                <a:cubicBezTo>
                  <a:pt x="834708" y="591344"/>
                  <a:pt x="854076" y="601266"/>
                  <a:pt x="854076" y="611188"/>
                </a:cubicBezTo>
                <a:cubicBezTo>
                  <a:pt x="834708" y="611188"/>
                  <a:pt x="825024" y="601266"/>
                  <a:pt x="815341" y="601266"/>
                </a:cubicBezTo>
                <a:cubicBezTo>
                  <a:pt x="795973" y="601266"/>
                  <a:pt x="786289" y="581422"/>
                  <a:pt x="766922" y="561578"/>
                </a:cubicBezTo>
                <a:cubicBezTo>
                  <a:pt x="766922" y="541734"/>
                  <a:pt x="757238" y="521891"/>
                  <a:pt x="766922" y="502047"/>
                </a:cubicBezTo>
                <a:cubicBezTo>
                  <a:pt x="769343" y="499566"/>
                  <a:pt x="771158" y="498946"/>
                  <a:pt x="772671" y="499566"/>
                </a:cubicBezTo>
                <a:close/>
                <a:moveTo>
                  <a:pt x="1926908" y="492125"/>
                </a:moveTo>
                <a:cubicBezTo>
                  <a:pt x="1926908" y="492125"/>
                  <a:pt x="1936750" y="492125"/>
                  <a:pt x="1936750" y="492125"/>
                </a:cubicBezTo>
                <a:cubicBezTo>
                  <a:pt x="1926908" y="531636"/>
                  <a:pt x="1907223" y="561269"/>
                  <a:pt x="1877695" y="571147"/>
                </a:cubicBezTo>
                <a:cubicBezTo>
                  <a:pt x="1858010" y="571147"/>
                  <a:pt x="1848168" y="581025"/>
                  <a:pt x="1838325" y="581025"/>
                </a:cubicBezTo>
                <a:cubicBezTo>
                  <a:pt x="1838325" y="581025"/>
                  <a:pt x="1838325" y="571147"/>
                  <a:pt x="1838325" y="561269"/>
                </a:cubicBezTo>
                <a:cubicBezTo>
                  <a:pt x="1858010" y="551392"/>
                  <a:pt x="1867853" y="531636"/>
                  <a:pt x="1877695" y="511880"/>
                </a:cubicBezTo>
                <a:cubicBezTo>
                  <a:pt x="1897380" y="511880"/>
                  <a:pt x="1907223" y="502003"/>
                  <a:pt x="1926908" y="492125"/>
                </a:cubicBezTo>
                <a:close/>
                <a:moveTo>
                  <a:pt x="1642269" y="482600"/>
                </a:moveTo>
                <a:cubicBezTo>
                  <a:pt x="1652059" y="482600"/>
                  <a:pt x="1642269" y="492491"/>
                  <a:pt x="1652059" y="492491"/>
                </a:cubicBezTo>
                <a:cubicBezTo>
                  <a:pt x="1671638" y="502383"/>
                  <a:pt x="1652059" y="522165"/>
                  <a:pt x="1652059" y="541948"/>
                </a:cubicBezTo>
                <a:cubicBezTo>
                  <a:pt x="1652059" y="561731"/>
                  <a:pt x="1652059" y="581514"/>
                  <a:pt x="1661849" y="611188"/>
                </a:cubicBezTo>
                <a:cubicBezTo>
                  <a:pt x="1642269" y="601296"/>
                  <a:pt x="1642269" y="581514"/>
                  <a:pt x="1632480" y="571622"/>
                </a:cubicBezTo>
                <a:cubicBezTo>
                  <a:pt x="1622690" y="541948"/>
                  <a:pt x="1612900" y="502383"/>
                  <a:pt x="1642269" y="482600"/>
                </a:cubicBezTo>
                <a:close/>
                <a:moveTo>
                  <a:pt x="1847624" y="463550"/>
                </a:moveTo>
                <a:cubicBezTo>
                  <a:pt x="1857376" y="473364"/>
                  <a:pt x="1857376" y="492991"/>
                  <a:pt x="1857376" y="512618"/>
                </a:cubicBezTo>
                <a:cubicBezTo>
                  <a:pt x="1847624" y="542059"/>
                  <a:pt x="1818369" y="561686"/>
                  <a:pt x="1789113" y="571500"/>
                </a:cubicBezTo>
                <a:cubicBezTo>
                  <a:pt x="1789113" y="571500"/>
                  <a:pt x="1789113" y="561686"/>
                  <a:pt x="1789113" y="561686"/>
                </a:cubicBezTo>
                <a:cubicBezTo>
                  <a:pt x="1789113" y="542059"/>
                  <a:pt x="1808617" y="542059"/>
                  <a:pt x="1828121" y="532245"/>
                </a:cubicBezTo>
                <a:cubicBezTo>
                  <a:pt x="1847624" y="512618"/>
                  <a:pt x="1818369" y="483177"/>
                  <a:pt x="1847624" y="463550"/>
                </a:cubicBezTo>
                <a:close/>
                <a:moveTo>
                  <a:pt x="859518" y="459856"/>
                </a:moveTo>
                <a:cubicBezTo>
                  <a:pt x="864507" y="462328"/>
                  <a:pt x="869496" y="467274"/>
                  <a:pt x="874485" y="472220"/>
                </a:cubicBezTo>
                <a:cubicBezTo>
                  <a:pt x="884464" y="472220"/>
                  <a:pt x="894443" y="482111"/>
                  <a:pt x="894443" y="492002"/>
                </a:cubicBezTo>
                <a:cubicBezTo>
                  <a:pt x="904421" y="521677"/>
                  <a:pt x="904421" y="521677"/>
                  <a:pt x="904421" y="521677"/>
                </a:cubicBezTo>
                <a:cubicBezTo>
                  <a:pt x="914400" y="541459"/>
                  <a:pt x="914400" y="561242"/>
                  <a:pt x="904421" y="581025"/>
                </a:cubicBezTo>
                <a:cubicBezTo>
                  <a:pt x="874485" y="571133"/>
                  <a:pt x="904421" y="541459"/>
                  <a:pt x="884464" y="511785"/>
                </a:cubicBezTo>
                <a:cubicBezTo>
                  <a:pt x="874485" y="511785"/>
                  <a:pt x="874485" y="501894"/>
                  <a:pt x="864507" y="492002"/>
                </a:cubicBezTo>
                <a:cubicBezTo>
                  <a:pt x="844550" y="462328"/>
                  <a:pt x="844550" y="462328"/>
                  <a:pt x="844550" y="462328"/>
                </a:cubicBezTo>
                <a:cubicBezTo>
                  <a:pt x="849539" y="457383"/>
                  <a:pt x="854528" y="457383"/>
                  <a:pt x="859518" y="459856"/>
                </a:cubicBezTo>
                <a:close/>
                <a:moveTo>
                  <a:pt x="1376363" y="442912"/>
                </a:moveTo>
                <a:cubicBezTo>
                  <a:pt x="1376363" y="452754"/>
                  <a:pt x="1376363" y="452754"/>
                  <a:pt x="1376363" y="462597"/>
                </a:cubicBezTo>
                <a:cubicBezTo>
                  <a:pt x="1376363" y="492124"/>
                  <a:pt x="1356783" y="511809"/>
                  <a:pt x="1346994" y="531494"/>
                </a:cubicBezTo>
                <a:cubicBezTo>
                  <a:pt x="1337204" y="531494"/>
                  <a:pt x="1337204" y="541337"/>
                  <a:pt x="1327414" y="541337"/>
                </a:cubicBezTo>
                <a:cubicBezTo>
                  <a:pt x="1317625" y="511809"/>
                  <a:pt x="1366573" y="501967"/>
                  <a:pt x="1366573" y="472439"/>
                </a:cubicBezTo>
                <a:cubicBezTo>
                  <a:pt x="1366573" y="462597"/>
                  <a:pt x="1356783" y="452754"/>
                  <a:pt x="1376363" y="442912"/>
                </a:cubicBezTo>
                <a:close/>
                <a:moveTo>
                  <a:pt x="1218407" y="442912"/>
                </a:moveTo>
                <a:cubicBezTo>
                  <a:pt x="1218407" y="442912"/>
                  <a:pt x="1228328" y="452754"/>
                  <a:pt x="1228328" y="452754"/>
                </a:cubicBezTo>
                <a:cubicBezTo>
                  <a:pt x="1218407" y="492124"/>
                  <a:pt x="1277938" y="501967"/>
                  <a:pt x="1268016" y="541337"/>
                </a:cubicBezTo>
                <a:cubicBezTo>
                  <a:pt x="1258094" y="541337"/>
                  <a:pt x="1258094" y="541337"/>
                  <a:pt x="1258094" y="541337"/>
                </a:cubicBezTo>
                <a:cubicBezTo>
                  <a:pt x="1238250" y="511809"/>
                  <a:pt x="1198563" y="482282"/>
                  <a:pt x="1218407" y="442912"/>
                </a:cubicBezTo>
                <a:close/>
                <a:moveTo>
                  <a:pt x="1159192" y="442912"/>
                </a:moveTo>
                <a:cubicBezTo>
                  <a:pt x="1169035" y="442912"/>
                  <a:pt x="1178877" y="452726"/>
                  <a:pt x="1188720" y="462539"/>
                </a:cubicBezTo>
                <a:cubicBezTo>
                  <a:pt x="1208405" y="462539"/>
                  <a:pt x="1198562" y="482166"/>
                  <a:pt x="1208405" y="491980"/>
                </a:cubicBezTo>
                <a:cubicBezTo>
                  <a:pt x="1218247" y="511607"/>
                  <a:pt x="1228090" y="531235"/>
                  <a:pt x="1247775" y="541048"/>
                </a:cubicBezTo>
                <a:cubicBezTo>
                  <a:pt x="1247775" y="550862"/>
                  <a:pt x="1237932" y="550862"/>
                  <a:pt x="1228090" y="550862"/>
                </a:cubicBezTo>
                <a:cubicBezTo>
                  <a:pt x="1198562" y="541048"/>
                  <a:pt x="1169035" y="531235"/>
                  <a:pt x="1159192" y="501794"/>
                </a:cubicBezTo>
                <a:cubicBezTo>
                  <a:pt x="1159192" y="482166"/>
                  <a:pt x="1149350" y="462539"/>
                  <a:pt x="1159192" y="442912"/>
                </a:cubicBezTo>
                <a:close/>
                <a:moveTo>
                  <a:pt x="1425178" y="433387"/>
                </a:moveTo>
                <a:cubicBezTo>
                  <a:pt x="1435100" y="433387"/>
                  <a:pt x="1435100" y="443176"/>
                  <a:pt x="1435100" y="452966"/>
                </a:cubicBezTo>
                <a:cubicBezTo>
                  <a:pt x="1435100" y="472545"/>
                  <a:pt x="1415256" y="492124"/>
                  <a:pt x="1405335" y="511704"/>
                </a:cubicBezTo>
                <a:cubicBezTo>
                  <a:pt x="1395413" y="511704"/>
                  <a:pt x="1385491" y="521493"/>
                  <a:pt x="1385491" y="531283"/>
                </a:cubicBezTo>
                <a:cubicBezTo>
                  <a:pt x="1375569" y="531283"/>
                  <a:pt x="1365647" y="550862"/>
                  <a:pt x="1355725" y="541072"/>
                </a:cubicBezTo>
                <a:cubicBezTo>
                  <a:pt x="1375569" y="511704"/>
                  <a:pt x="1395413" y="492124"/>
                  <a:pt x="1395413" y="462756"/>
                </a:cubicBezTo>
                <a:cubicBezTo>
                  <a:pt x="1425178" y="433387"/>
                  <a:pt x="1425178" y="433387"/>
                  <a:pt x="1425178" y="433387"/>
                </a:cubicBezTo>
                <a:close/>
                <a:moveTo>
                  <a:pt x="786448" y="433387"/>
                </a:moveTo>
                <a:cubicBezTo>
                  <a:pt x="806133" y="433387"/>
                  <a:pt x="825818" y="453117"/>
                  <a:pt x="835660" y="472848"/>
                </a:cubicBezTo>
                <a:cubicBezTo>
                  <a:pt x="855345" y="502443"/>
                  <a:pt x="865188" y="532039"/>
                  <a:pt x="865188" y="561635"/>
                </a:cubicBezTo>
                <a:cubicBezTo>
                  <a:pt x="855345" y="541904"/>
                  <a:pt x="845503" y="502443"/>
                  <a:pt x="825818" y="482713"/>
                </a:cubicBezTo>
                <a:cubicBezTo>
                  <a:pt x="815975" y="482713"/>
                  <a:pt x="806133" y="492578"/>
                  <a:pt x="806133" y="492578"/>
                </a:cubicBezTo>
                <a:cubicBezTo>
                  <a:pt x="806133" y="512309"/>
                  <a:pt x="815975" y="512309"/>
                  <a:pt x="815975" y="522174"/>
                </a:cubicBezTo>
                <a:cubicBezTo>
                  <a:pt x="825818" y="541904"/>
                  <a:pt x="845503" y="551769"/>
                  <a:pt x="855345" y="571500"/>
                </a:cubicBezTo>
                <a:cubicBezTo>
                  <a:pt x="835660" y="561635"/>
                  <a:pt x="815975" y="551769"/>
                  <a:pt x="806133" y="532039"/>
                </a:cubicBezTo>
                <a:cubicBezTo>
                  <a:pt x="796290" y="502443"/>
                  <a:pt x="766763" y="482713"/>
                  <a:pt x="766763" y="453117"/>
                </a:cubicBezTo>
                <a:cubicBezTo>
                  <a:pt x="776605" y="443252"/>
                  <a:pt x="786448" y="443252"/>
                  <a:pt x="786448" y="433387"/>
                </a:cubicBezTo>
                <a:close/>
                <a:moveTo>
                  <a:pt x="678440" y="433387"/>
                </a:moveTo>
                <a:cubicBezTo>
                  <a:pt x="698067" y="433387"/>
                  <a:pt x="698067" y="443201"/>
                  <a:pt x="707881" y="453014"/>
                </a:cubicBezTo>
                <a:cubicBezTo>
                  <a:pt x="727508" y="472641"/>
                  <a:pt x="737322" y="472641"/>
                  <a:pt x="756949" y="482455"/>
                </a:cubicBezTo>
                <a:cubicBezTo>
                  <a:pt x="766763" y="482455"/>
                  <a:pt x="766763" y="482455"/>
                  <a:pt x="766763" y="482455"/>
                </a:cubicBezTo>
                <a:cubicBezTo>
                  <a:pt x="747135" y="502082"/>
                  <a:pt x="747135" y="521710"/>
                  <a:pt x="747135" y="541337"/>
                </a:cubicBezTo>
                <a:cubicBezTo>
                  <a:pt x="707881" y="541337"/>
                  <a:pt x="678440" y="531523"/>
                  <a:pt x="658813" y="502082"/>
                </a:cubicBezTo>
                <a:cubicBezTo>
                  <a:pt x="658813" y="492269"/>
                  <a:pt x="658813" y="482455"/>
                  <a:pt x="658813" y="462828"/>
                </a:cubicBezTo>
                <a:cubicBezTo>
                  <a:pt x="668626" y="453014"/>
                  <a:pt x="668626" y="443201"/>
                  <a:pt x="678440" y="433387"/>
                </a:cubicBezTo>
                <a:close/>
                <a:moveTo>
                  <a:pt x="1292887" y="429980"/>
                </a:moveTo>
                <a:cubicBezTo>
                  <a:pt x="1297782" y="428757"/>
                  <a:pt x="1302677" y="428757"/>
                  <a:pt x="1307571" y="433651"/>
                </a:cubicBezTo>
                <a:cubicBezTo>
                  <a:pt x="1317361" y="433651"/>
                  <a:pt x="1317361" y="443441"/>
                  <a:pt x="1317361" y="453231"/>
                </a:cubicBezTo>
                <a:cubicBezTo>
                  <a:pt x="1327151" y="482599"/>
                  <a:pt x="1327151" y="511968"/>
                  <a:pt x="1307571" y="541337"/>
                </a:cubicBezTo>
                <a:cubicBezTo>
                  <a:pt x="1297782" y="541337"/>
                  <a:pt x="1297782" y="541337"/>
                  <a:pt x="1287992" y="541337"/>
                </a:cubicBezTo>
                <a:cubicBezTo>
                  <a:pt x="1278202" y="541337"/>
                  <a:pt x="1278202" y="531547"/>
                  <a:pt x="1278202" y="521758"/>
                </a:cubicBezTo>
                <a:cubicBezTo>
                  <a:pt x="1278202" y="492389"/>
                  <a:pt x="1268413" y="463020"/>
                  <a:pt x="1278202" y="433651"/>
                </a:cubicBezTo>
                <a:cubicBezTo>
                  <a:pt x="1283097" y="433651"/>
                  <a:pt x="1287992" y="431204"/>
                  <a:pt x="1292887" y="429980"/>
                </a:cubicBezTo>
                <a:close/>
                <a:moveTo>
                  <a:pt x="1741375" y="422870"/>
                </a:moveTo>
                <a:cubicBezTo>
                  <a:pt x="1750106" y="419213"/>
                  <a:pt x="1760085" y="419213"/>
                  <a:pt x="1770063" y="424089"/>
                </a:cubicBezTo>
                <a:cubicBezTo>
                  <a:pt x="1770063" y="433840"/>
                  <a:pt x="1760085" y="443592"/>
                  <a:pt x="1760085" y="453344"/>
                </a:cubicBezTo>
                <a:cubicBezTo>
                  <a:pt x="1740128" y="463096"/>
                  <a:pt x="1730149" y="463096"/>
                  <a:pt x="1730149" y="482599"/>
                </a:cubicBezTo>
                <a:cubicBezTo>
                  <a:pt x="1730149" y="492351"/>
                  <a:pt x="1730149" y="511855"/>
                  <a:pt x="1730149" y="531358"/>
                </a:cubicBezTo>
                <a:cubicBezTo>
                  <a:pt x="1730149" y="541110"/>
                  <a:pt x="1720170" y="550862"/>
                  <a:pt x="1710192" y="550862"/>
                </a:cubicBezTo>
                <a:cubicBezTo>
                  <a:pt x="1700213" y="511855"/>
                  <a:pt x="1700213" y="472848"/>
                  <a:pt x="1720170" y="443592"/>
                </a:cubicBezTo>
                <a:cubicBezTo>
                  <a:pt x="1725159" y="433840"/>
                  <a:pt x="1732643" y="426527"/>
                  <a:pt x="1741375" y="422870"/>
                </a:cubicBezTo>
                <a:close/>
                <a:moveTo>
                  <a:pt x="1808339" y="403225"/>
                </a:moveTo>
                <a:cubicBezTo>
                  <a:pt x="1828095" y="403225"/>
                  <a:pt x="1837972" y="413116"/>
                  <a:pt x="1837972" y="423008"/>
                </a:cubicBezTo>
                <a:cubicBezTo>
                  <a:pt x="1847850" y="462573"/>
                  <a:pt x="1808339" y="492247"/>
                  <a:pt x="1788584" y="521921"/>
                </a:cubicBezTo>
                <a:cubicBezTo>
                  <a:pt x="1788584" y="521921"/>
                  <a:pt x="1778706" y="531813"/>
                  <a:pt x="1778706" y="531813"/>
                </a:cubicBezTo>
                <a:cubicBezTo>
                  <a:pt x="1788584" y="512030"/>
                  <a:pt x="1808339" y="492247"/>
                  <a:pt x="1808339" y="462573"/>
                </a:cubicBezTo>
                <a:cubicBezTo>
                  <a:pt x="1808339" y="462573"/>
                  <a:pt x="1808339" y="452682"/>
                  <a:pt x="1798461" y="452682"/>
                </a:cubicBezTo>
                <a:cubicBezTo>
                  <a:pt x="1778706" y="462573"/>
                  <a:pt x="1768828" y="492247"/>
                  <a:pt x="1758950" y="521921"/>
                </a:cubicBezTo>
                <a:cubicBezTo>
                  <a:pt x="1758950" y="472465"/>
                  <a:pt x="1768828" y="423008"/>
                  <a:pt x="1808339" y="403225"/>
                </a:cubicBezTo>
                <a:close/>
                <a:moveTo>
                  <a:pt x="913607" y="403225"/>
                </a:moveTo>
                <a:cubicBezTo>
                  <a:pt x="933450" y="403225"/>
                  <a:pt x="953294" y="423008"/>
                  <a:pt x="963216" y="442790"/>
                </a:cubicBezTo>
                <a:cubicBezTo>
                  <a:pt x="973138" y="472465"/>
                  <a:pt x="963216" y="502139"/>
                  <a:pt x="953294" y="531813"/>
                </a:cubicBezTo>
                <a:cubicBezTo>
                  <a:pt x="933450" y="521921"/>
                  <a:pt x="923528" y="512030"/>
                  <a:pt x="913607" y="512030"/>
                </a:cubicBezTo>
                <a:cubicBezTo>
                  <a:pt x="913607" y="492247"/>
                  <a:pt x="903685" y="482356"/>
                  <a:pt x="893763" y="462573"/>
                </a:cubicBezTo>
                <a:cubicBezTo>
                  <a:pt x="903685" y="442790"/>
                  <a:pt x="903685" y="423008"/>
                  <a:pt x="913607" y="403225"/>
                </a:cubicBezTo>
                <a:close/>
                <a:moveTo>
                  <a:pt x="1690235" y="384175"/>
                </a:moveTo>
                <a:cubicBezTo>
                  <a:pt x="1690235" y="403754"/>
                  <a:pt x="1699986" y="423333"/>
                  <a:pt x="1709738" y="442912"/>
                </a:cubicBezTo>
                <a:cubicBezTo>
                  <a:pt x="1690235" y="482071"/>
                  <a:pt x="1690235" y="482071"/>
                  <a:pt x="1690235" y="482071"/>
                </a:cubicBezTo>
                <a:cubicBezTo>
                  <a:pt x="1680483" y="482071"/>
                  <a:pt x="1670731" y="501650"/>
                  <a:pt x="1660979" y="491860"/>
                </a:cubicBezTo>
                <a:cubicBezTo>
                  <a:pt x="1660979" y="472281"/>
                  <a:pt x="1641475" y="452702"/>
                  <a:pt x="1651227" y="423333"/>
                </a:cubicBezTo>
                <a:cubicBezTo>
                  <a:pt x="1660979" y="413544"/>
                  <a:pt x="1670731" y="384175"/>
                  <a:pt x="1690235" y="384175"/>
                </a:cubicBezTo>
                <a:close/>
                <a:moveTo>
                  <a:pt x="1916748" y="365125"/>
                </a:moveTo>
                <a:cubicBezTo>
                  <a:pt x="1936433" y="384663"/>
                  <a:pt x="1946275" y="413971"/>
                  <a:pt x="1946275" y="433509"/>
                </a:cubicBezTo>
                <a:cubicBezTo>
                  <a:pt x="1946275" y="453048"/>
                  <a:pt x="1926590" y="462817"/>
                  <a:pt x="1916748" y="482356"/>
                </a:cubicBezTo>
                <a:cubicBezTo>
                  <a:pt x="1906905" y="482356"/>
                  <a:pt x="1887220" y="492125"/>
                  <a:pt x="1877378" y="492125"/>
                </a:cubicBezTo>
                <a:cubicBezTo>
                  <a:pt x="1867535" y="492125"/>
                  <a:pt x="1877378" y="482356"/>
                  <a:pt x="1867535" y="482356"/>
                </a:cubicBezTo>
                <a:cubicBezTo>
                  <a:pt x="1867535" y="462817"/>
                  <a:pt x="1857693" y="462817"/>
                  <a:pt x="1857693" y="453048"/>
                </a:cubicBezTo>
                <a:cubicBezTo>
                  <a:pt x="1847850" y="423740"/>
                  <a:pt x="1877378" y="423740"/>
                  <a:pt x="1887220" y="404202"/>
                </a:cubicBezTo>
                <a:cubicBezTo>
                  <a:pt x="1897063" y="394433"/>
                  <a:pt x="1906905" y="374894"/>
                  <a:pt x="1916748" y="365125"/>
                </a:cubicBezTo>
                <a:close/>
                <a:moveTo>
                  <a:pt x="845790" y="352083"/>
                </a:moveTo>
                <a:cubicBezTo>
                  <a:pt x="863947" y="354409"/>
                  <a:pt x="876657" y="369292"/>
                  <a:pt x="883920" y="384175"/>
                </a:cubicBezTo>
                <a:cubicBezTo>
                  <a:pt x="903288" y="413940"/>
                  <a:pt x="893604" y="433784"/>
                  <a:pt x="883920" y="453628"/>
                </a:cubicBezTo>
                <a:cubicBezTo>
                  <a:pt x="874236" y="463550"/>
                  <a:pt x="864553" y="443706"/>
                  <a:pt x="845185" y="443706"/>
                </a:cubicBezTo>
                <a:cubicBezTo>
                  <a:pt x="835501" y="453628"/>
                  <a:pt x="825817" y="443706"/>
                  <a:pt x="816134" y="433784"/>
                </a:cubicBezTo>
                <a:cubicBezTo>
                  <a:pt x="816134" y="404018"/>
                  <a:pt x="816134" y="384175"/>
                  <a:pt x="806450" y="364331"/>
                </a:cubicBezTo>
                <a:cubicBezTo>
                  <a:pt x="806450" y="354409"/>
                  <a:pt x="816134" y="354409"/>
                  <a:pt x="825817" y="354409"/>
                </a:cubicBezTo>
                <a:cubicBezTo>
                  <a:pt x="833080" y="351928"/>
                  <a:pt x="839738" y="351308"/>
                  <a:pt x="845790" y="352083"/>
                </a:cubicBezTo>
                <a:close/>
                <a:moveTo>
                  <a:pt x="2124473" y="350639"/>
                </a:moveTo>
                <a:cubicBezTo>
                  <a:pt x="2133134" y="351869"/>
                  <a:pt x="2143032" y="354329"/>
                  <a:pt x="2152931" y="354329"/>
                </a:cubicBezTo>
                <a:cubicBezTo>
                  <a:pt x="2172728" y="364172"/>
                  <a:pt x="2202424" y="374014"/>
                  <a:pt x="2222221" y="374014"/>
                </a:cubicBezTo>
                <a:cubicBezTo>
                  <a:pt x="2232119" y="383857"/>
                  <a:pt x="2232119" y="393700"/>
                  <a:pt x="2232119" y="403542"/>
                </a:cubicBezTo>
                <a:cubicBezTo>
                  <a:pt x="2242018" y="423227"/>
                  <a:pt x="2271713" y="452755"/>
                  <a:pt x="2261815" y="492125"/>
                </a:cubicBezTo>
                <a:cubicBezTo>
                  <a:pt x="2232119" y="492125"/>
                  <a:pt x="2212322" y="482282"/>
                  <a:pt x="2192525" y="482282"/>
                </a:cubicBezTo>
                <a:cubicBezTo>
                  <a:pt x="2192525" y="462597"/>
                  <a:pt x="2182626" y="442912"/>
                  <a:pt x="2162829" y="433070"/>
                </a:cubicBezTo>
                <a:cubicBezTo>
                  <a:pt x="2152931" y="423227"/>
                  <a:pt x="2133134" y="413385"/>
                  <a:pt x="2113337" y="413385"/>
                </a:cubicBezTo>
                <a:cubicBezTo>
                  <a:pt x="2113337" y="393700"/>
                  <a:pt x="2113337" y="374014"/>
                  <a:pt x="2103438" y="354329"/>
                </a:cubicBezTo>
                <a:cubicBezTo>
                  <a:pt x="2108388" y="349408"/>
                  <a:pt x="2115811" y="349408"/>
                  <a:pt x="2124473" y="350639"/>
                </a:cubicBezTo>
                <a:close/>
                <a:moveTo>
                  <a:pt x="727075" y="344487"/>
                </a:moveTo>
                <a:cubicBezTo>
                  <a:pt x="756841" y="344487"/>
                  <a:pt x="786607" y="354409"/>
                  <a:pt x="796529" y="374253"/>
                </a:cubicBezTo>
                <a:cubicBezTo>
                  <a:pt x="796529" y="384175"/>
                  <a:pt x="806451" y="404018"/>
                  <a:pt x="806451" y="423862"/>
                </a:cubicBezTo>
                <a:cubicBezTo>
                  <a:pt x="806451" y="423862"/>
                  <a:pt x="786607" y="423862"/>
                  <a:pt x="786607" y="423862"/>
                </a:cubicBezTo>
                <a:cubicBezTo>
                  <a:pt x="766763" y="433784"/>
                  <a:pt x="756841" y="433784"/>
                  <a:pt x="756841" y="453628"/>
                </a:cubicBezTo>
                <a:cubicBezTo>
                  <a:pt x="756841" y="463550"/>
                  <a:pt x="756841" y="463550"/>
                  <a:pt x="756841" y="463550"/>
                </a:cubicBezTo>
                <a:cubicBezTo>
                  <a:pt x="727075" y="463550"/>
                  <a:pt x="697310" y="433784"/>
                  <a:pt x="687388" y="413940"/>
                </a:cubicBezTo>
                <a:cubicBezTo>
                  <a:pt x="687388" y="394096"/>
                  <a:pt x="687388" y="374253"/>
                  <a:pt x="697310" y="364331"/>
                </a:cubicBezTo>
                <a:cubicBezTo>
                  <a:pt x="707232" y="354409"/>
                  <a:pt x="717154" y="344487"/>
                  <a:pt x="727075" y="344487"/>
                </a:cubicBezTo>
                <a:close/>
                <a:moveTo>
                  <a:pt x="1337204" y="334962"/>
                </a:moveTo>
                <a:cubicBezTo>
                  <a:pt x="1356783" y="334962"/>
                  <a:pt x="1366573" y="354745"/>
                  <a:pt x="1366573" y="374527"/>
                </a:cubicBezTo>
                <a:cubicBezTo>
                  <a:pt x="1376363" y="404202"/>
                  <a:pt x="1366573" y="443767"/>
                  <a:pt x="1337204" y="463550"/>
                </a:cubicBezTo>
                <a:cubicBezTo>
                  <a:pt x="1337204" y="453658"/>
                  <a:pt x="1317625" y="433876"/>
                  <a:pt x="1337204" y="414093"/>
                </a:cubicBezTo>
                <a:cubicBezTo>
                  <a:pt x="1337204" y="404202"/>
                  <a:pt x="1346994" y="394310"/>
                  <a:pt x="1337204" y="374527"/>
                </a:cubicBezTo>
                <a:cubicBezTo>
                  <a:pt x="1317625" y="364636"/>
                  <a:pt x="1337204" y="344853"/>
                  <a:pt x="1337204" y="334962"/>
                </a:cubicBezTo>
                <a:close/>
                <a:moveTo>
                  <a:pt x="2103756" y="325437"/>
                </a:moveTo>
                <a:cubicBezTo>
                  <a:pt x="2152968" y="325437"/>
                  <a:pt x="2192338" y="354806"/>
                  <a:pt x="2231708" y="354806"/>
                </a:cubicBezTo>
                <a:cubicBezTo>
                  <a:pt x="2271078" y="345016"/>
                  <a:pt x="2251393" y="384175"/>
                  <a:pt x="2261236" y="403754"/>
                </a:cubicBezTo>
                <a:cubicBezTo>
                  <a:pt x="2280921" y="423333"/>
                  <a:pt x="2280921" y="442912"/>
                  <a:pt x="2290763" y="462491"/>
                </a:cubicBezTo>
                <a:cubicBezTo>
                  <a:pt x="2290763" y="482071"/>
                  <a:pt x="2290763" y="491860"/>
                  <a:pt x="2280921" y="491860"/>
                </a:cubicBezTo>
                <a:cubicBezTo>
                  <a:pt x="2280921" y="501650"/>
                  <a:pt x="2280921" y="501650"/>
                  <a:pt x="2271078" y="491860"/>
                </a:cubicBezTo>
                <a:cubicBezTo>
                  <a:pt x="2271078" y="482071"/>
                  <a:pt x="2271078" y="472281"/>
                  <a:pt x="2271078" y="462491"/>
                </a:cubicBezTo>
                <a:cubicBezTo>
                  <a:pt x="2271078" y="433123"/>
                  <a:pt x="2241551" y="403754"/>
                  <a:pt x="2241551" y="364595"/>
                </a:cubicBezTo>
                <a:cubicBezTo>
                  <a:pt x="2231708" y="354806"/>
                  <a:pt x="2221866" y="364595"/>
                  <a:pt x="2212023" y="364595"/>
                </a:cubicBezTo>
                <a:cubicBezTo>
                  <a:pt x="2172653" y="354806"/>
                  <a:pt x="2143126" y="325437"/>
                  <a:pt x="2103756" y="345016"/>
                </a:cubicBezTo>
                <a:cubicBezTo>
                  <a:pt x="2103756" y="345016"/>
                  <a:pt x="2093913" y="335226"/>
                  <a:pt x="2093913" y="335226"/>
                </a:cubicBezTo>
                <a:cubicBezTo>
                  <a:pt x="2093913" y="325437"/>
                  <a:pt x="2103756" y="325437"/>
                  <a:pt x="2103756" y="325437"/>
                </a:cubicBezTo>
                <a:close/>
                <a:moveTo>
                  <a:pt x="1248456" y="325437"/>
                </a:moveTo>
                <a:cubicBezTo>
                  <a:pt x="1248456" y="335302"/>
                  <a:pt x="1248456" y="335302"/>
                  <a:pt x="1248456" y="335302"/>
                </a:cubicBezTo>
                <a:cubicBezTo>
                  <a:pt x="1248456" y="355033"/>
                  <a:pt x="1248456" y="364898"/>
                  <a:pt x="1238477" y="384628"/>
                </a:cubicBezTo>
                <a:cubicBezTo>
                  <a:pt x="1238477" y="404359"/>
                  <a:pt x="1248456" y="424089"/>
                  <a:pt x="1258434" y="443819"/>
                </a:cubicBezTo>
                <a:cubicBezTo>
                  <a:pt x="1268413" y="443819"/>
                  <a:pt x="1258434" y="453685"/>
                  <a:pt x="1258434" y="463550"/>
                </a:cubicBezTo>
                <a:cubicBezTo>
                  <a:pt x="1228498" y="443819"/>
                  <a:pt x="1198563" y="404359"/>
                  <a:pt x="1208541" y="364898"/>
                </a:cubicBezTo>
                <a:cubicBezTo>
                  <a:pt x="1208541" y="345167"/>
                  <a:pt x="1228498" y="325437"/>
                  <a:pt x="1248456" y="325437"/>
                </a:cubicBezTo>
                <a:close/>
                <a:moveTo>
                  <a:pt x="1159669" y="325437"/>
                </a:moveTo>
                <a:cubicBezTo>
                  <a:pt x="1169590" y="335226"/>
                  <a:pt x="1179512" y="354806"/>
                  <a:pt x="1199356" y="364595"/>
                </a:cubicBezTo>
                <a:cubicBezTo>
                  <a:pt x="1189434" y="393964"/>
                  <a:pt x="1219200" y="423333"/>
                  <a:pt x="1199356" y="442912"/>
                </a:cubicBezTo>
                <a:cubicBezTo>
                  <a:pt x="1169590" y="442912"/>
                  <a:pt x="1149747" y="413543"/>
                  <a:pt x="1139825" y="393964"/>
                </a:cubicBezTo>
                <a:cubicBezTo>
                  <a:pt x="1139825" y="364595"/>
                  <a:pt x="1139825" y="345016"/>
                  <a:pt x="1159669" y="325437"/>
                </a:cubicBezTo>
                <a:close/>
                <a:moveTo>
                  <a:pt x="1769358" y="315912"/>
                </a:moveTo>
                <a:cubicBezTo>
                  <a:pt x="1769358" y="315912"/>
                  <a:pt x="1779235" y="315912"/>
                  <a:pt x="1789113" y="325726"/>
                </a:cubicBezTo>
                <a:cubicBezTo>
                  <a:pt x="1769358" y="345353"/>
                  <a:pt x="1779235" y="384607"/>
                  <a:pt x="1769358" y="404235"/>
                </a:cubicBezTo>
                <a:cubicBezTo>
                  <a:pt x="1749602" y="404235"/>
                  <a:pt x="1729847" y="414048"/>
                  <a:pt x="1719969" y="423862"/>
                </a:cubicBezTo>
                <a:cubicBezTo>
                  <a:pt x="1710091" y="423862"/>
                  <a:pt x="1710091" y="423862"/>
                  <a:pt x="1710091" y="423862"/>
                </a:cubicBezTo>
                <a:cubicBezTo>
                  <a:pt x="1700213" y="394421"/>
                  <a:pt x="1700213" y="364980"/>
                  <a:pt x="1719969" y="345353"/>
                </a:cubicBezTo>
                <a:cubicBezTo>
                  <a:pt x="1729847" y="325726"/>
                  <a:pt x="1749602" y="315912"/>
                  <a:pt x="1769358" y="315912"/>
                </a:cubicBezTo>
                <a:close/>
                <a:moveTo>
                  <a:pt x="1415371" y="315912"/>
                </a:moveTo>
                <a:cubicBezTo>
                  <a:pt x="1415371" y="315912"/>
                  <a:pt x="1425123" y="315912"/>
                  <a:pt x="1425123" y="315912"/>
                </a:cubicBezTo>
                <a:cubicBezTo>
                  <a:pt x="1434874" y="325681"/>
                  <a:pt x="1434874" y="345220"/>
                  <a:pt x="1444626" y="364758"/>
                </a:cubicBezTo>
                <a:cubicBezTo>
                  <a:pt x="1444626" y="394066"/>
                  <a:pt x="1425123" y="433143"/>
                  <a:pt x="1395867" y="442912"/>
                </a:cubicBezTo>
                <a:cubicBezTo>
                  <a:pt x="1376363" y="423373"/>
                  <a:pt x="1376363" y="423373"/>
                  <a:pt x="1376363" y="423373"/>
                </a:cubicBezTo>
                <a:cubicBezTo>
                  <a:pt x="1386115" y="413604"/>
                  <a:pt x="1386115" y="384296"/>
                  <a:pt x="1386115" y="364758"/>
                </a:cubicBezTo>
                <a:cubicBezTo>
                  <a:pt x="1395867" y="354989"/>
                  <a:pt x="1405619" y="335450"/>
                  <a:pt x="1415371" y="315912"/>
                </a:cubicBezTo>
                <a:close/>
                <a:moveTo>
                  <a:pt x="1852746" y="300236"/>
                </a:moveTo>
                <a:cubicBezTo>
                  <a:pt x="1864982" y="300236"/>
                  <a:pt x="1877220" y="305197"/>
                  <a:pt x="1887009" y="315119"/>
                </a:cubicBezTo>
                <a:cubicBezTo>
                  <a:pt x="1896799" y="334963"/>
                  <a:pt x="1906588" y="354806"/>
                  <a:pt x="1896799" y="374650"/>
                </a:cubicBezTo>
                <a:cubicBezTo>
                  <a:pt x="1887009" y="384572"/>
                  <a:pt x="1877219" y="414338"/>
                  <a:pt x="1847851" y="414338"/>
                </a:cubicBezTo>
                <a:cubicBezTo>
                  <a:pt x="1847851" y="404416"/>
                  <a:pt x="1828272" y="384572"/>
                  <a:pt x="1818482" y="394494"/>
                </a:cubicBezTo>
                <a:cubicBezTo>
                  <a:pt x="1808692" y="394494"/>
                  <a:pt x="1798903" y="404416"/>
                  <a:pt x="1789113" y="404416"/>
                </a:cubicBezTo>
                <a:cubicBezTo>
                  <a:pt x="1789113" y="364728"/>
                  <a:pt x="1789113" y="334963"/>
                  <a:pt x="1818482" y="315119"/>
                </a:cubicBezTo>
                <a:cubicBezTo>
                  <a:pt x="1828272" y="305197"/>
                  <a:pt x="1840509" y="300236"/>
                  <a:pt x="1852746" y="300236"/>
                </a:cubicBezTo>
                <a:close/>
                <a:moveTo>
                  <a:pt x="1287462" y="295275"/>
                </a:moveTo>
                <a:cubicBezTo>
                  <a:pt x="1297384" y="295275"/>
                  <a:pt x="1307306" y="295275"/>
                  <a:pt x="1307306" y="305166"/>
                </a:cubicBezTo>
                <a:cubicBezTo>
                  <a:pt x="1327150" y="344732"/>
                  <a:pt x="1317228" y="384297"/>
                  <a:pt x="1307306" y="413971"/>
                </a:cubicBezTo>
                <a:cubicBezTo>
                  <a:pt x="1297384" y="394189"/>
                  <a:pt x="1317228" y="354623"/>
                  <a:pt x="1297384" y="344732"/>
                </a:cubicBezTo>
                <a:cubicBezTo>
                  <a:pt x="1287462" y="334840"/>
                  <a:pt x="1277540" y="354623"/>
                  <a:pt x="1277540" y="354623"/>
                </a:cubicBezTo>
                <a:cubicBezTo>
                  <a:pt x="1267619" y="374406"/>
                  <a:pt x="1287462" y="394189"/>
                  <a:pt x="1287462" y="423863"/>
                </a:cubicBezTo>
                <a:cubicBezTo>
                  <a:pt x="1277540" y="423863"/>
                  <a:pt x="1277540" y="404080"/>
                  <a:pt x="1267619" y="394189"/>
                </a:cubicBezTo>
                <a:cubicBezTo>
                  <a:pt x="1267619" y="364515"/>
                  <a:pt x="1247775" y="315058"/>
                  <a:pt x="1287462" y="295275"/>
                </a:cubicBezTo>
                <a:close/>
                <a:moveTo>
                  <a:pt x="1199357" y="227012"/>
                </a:moveTo>
                <a:cubicBezTo>
                  <a:pt x="1209080" y="227012"/>
                  <a:pt x="1209080" y="227012"/>
                  <a:pt x="1218804" y="227012"/>
                </a:cubicBezTo>
                <a:cubicBezTo>
                  <a:pt x="1218804" y="256320"/>
                  <a:pt x="1228527" y="285627"/>
                  <a:pt x="1238251" y="314935"/>
                </a:cubicBezTo>
                <a:cubicBezTo>
                  <a:pt x="1238251" y="314935"/>
                  <a:pt x="1228527" y="314935"/>
                  <a:pt x="1218804" y="324704"/>
                </a:cubicBezTo>
                <a:cubicBezTo>
                  <a:pt x="1209080" y="324704"/>
                  <a:pt x="1209080" y="354012"/>
                  <a:pt x="1189633" y="344243"/>
                </a:cubicBezTo>
                <a:cubicBezTo>
                  <a:pt x="1170186" y="324704"/>
                  <a:pt x="1160463" y="305166"/>
                  <a:pt x="1160463" y="275858"/>
                </a:cubicBezTo>
                <a:cubicBezTo>
                  <a:pt x="1170186" y="256320"/>
                  <a:pt x="1179910" y="227012"/>
                  <a:pt x="1199357" y="227012"/>
                </a:cubicBezTo>
                <a:close/>
                <a:moveTo>
                  <a:pt x="1371600" y="224801"/>
                </a:moveTo>
                <a:cubicBezTo>
                  <a:pt x="1379009" y="227239"/>
                  <a:pt x="1386417" y="232115"/>
                  <a:pt x="1396295" y="236990"/>
                </a:cubicBezTo>
                <a:cubicBezTo>
                  <a:pt x="1416050" y="275998"/>
                  <a:pt x="1406172" y="315005"/>
                  <a:pt x="1386417" y="344260"/>
                </a:cubicBezTo>
                <a:cubicBezTo>
                  <a:pt x="1376539" y="344260"/>
                  <a:pt x="1376539" y="354012"/>
                  <a:pt x="1376539" y="354012"/>
                </a:cubicBezTo>
                <a:cubicBezTo>
                  <a:pt x="1366661" y="344260"/>
                  <a:pt x="1366661" y="334508"/>
                  <a:pt x="1356783" y="334508"/>
                </a:cubicBezTo>
                <a:cubicBezTo>
                  <a:pt x="1346905" y="324757"/>
                  <a:pt x="1337028" y="324757"/>
                  <a:pt x="1327150" y="315005"/>
                </a:cubicBezTo>
                <a:cubicBezTo>
                  <a:pt x="1346905" y="285749"/>
                  <a:pt x="1346905" y="256494"/>
                  <a:pt x="1346905" y="227239"/>
                </a:cubicBezTo>
                <a:cubicBezTo>
                  <a:pt x="1356783" y="222363"/>
                  <a:pt x="1364191" y="222363"/>
                  <a:pt x="1371600" y="224801"/>
                </a:cubicBezTo>
                <a:close/>
                <a:moveTo>
                  <a:pt x="815373" y="217487"/>
                </a:moveTo>
                <a:cubicBezTo>
                  <a:pt x="844933" y="217487"/>
                  <a:pt x="884347" y="217487"/>
                  <a:pt x="904054" y="227324"/>
                </a:cubicBezTo>
                <a:cubicBezTo>
                  <a:pt x="943468" y="246997"/>
                  <a:pt x="963175" y="276508"/>
                  <a:pt x="982882" y="315855"/>
                </a:cubicBezTo>
                <a:cubicBezTo>
                  <a:pt x="1012442" y="404387"/>
                  <a:pt x="1042002" y="492918"/>
                  <a:pt x="1071563" y="581450"/>
                </a:cubicBezTo>
                <a:cubicBezTo>
                  <a:pt x="1071563" y="581450"/>
                  <a:pt x="1071563" y="591287"/>
                  <a:pt x="1061709" y="591287"/>
                </a:cubicBezTo>
                <a:cubicBezTo>
                  <a:pt x="1061709" y="601124"/>
                  <a:pt x="1051856" y="591287"/>
                  <a:pt x="1051856" y="581450"/>
                </a:cubicBezTo>
                <a:cubicBezTo>
                  <a:pt x="1022296" y="522429"/>
                  <a:pt x="1002589" y="453571"/>
                  <a:pt x="982882" y="394550"/>
                </a:cubicBezTo>
                <a:cubicBezTo>
                  <a:pt x="963175" y="365039"/>
                  <a:pt x="943468" y="345366"/>
                  <a:pt x="913908" y="325692"/>
                </a:cubicBezTo>
                <a:cubicBezTo>
                  <a:pt x="844933" y="296182"/>
                  <a:pt x="766106" y="315855"/>
                  <a:pt x="697132" y="306018"/>
                </a:cubicBezTo>
                <a:cubicBezTo>
                  <a:pt x="697132" y="306018"/>
                  <a:pt x="687278" y="296182"/>
                  <a:pt x="677425" y="306018"/>
                </a:cubicBezTo>
                <a:cubicBezTo>
                  <a:pt x="677425" y="355203"/>
                  <a:pt x="647864" y="404387"/>
                  <a:pt x="628158" y="463408"/>
                </a:cubicBezTo>
                <a:cubicBezTo>
                  <a:pt x="618304" y="492918"/>
                  <a:pt x="608451" y="532266"/>
                  <a:pt x="628158" y="561776"/>
                </a:cubicBezTo>
                <a:cubicBezTo>
                  <a:pt x="638011" y="601124"/>
                  <a:pt x="677425" y="630634"/>
                  <a:pt x="706985" y="660145"/>
                </a:cubicBezTo>
                <a:cubicBezTo>
                  <a:pt x="726692" y="689655"/>
                  <a:pt x="756252" y="719166"/>
                  <a:pt x="795666" y="748676"/>
                </a:cubicBezTo>
                <a:cubicBezTo>
                  <a:pt x="795666" y="758513"/>
                  <a:pt x="785813" y="768350"/>
                  <a:pt x="775959" y="768350"/>
                </a:cubicBezTo>
                <a:cubicBezTo>
                  <a:pt x="756252" y="768350"/>
                  <a:pt x="756252" y="748676"/>
                  <a:pt x="736546" y="738839"/>
                </a:cubicBezTo>
                <a:cubicBezTo>
                  <a:pt x="608451" y="620797"/>
                  <a:pt x="608451" y="620797"/>
                  <a:pt x="608451" y="620797"/>
                </a:cubicBezTo>
                <a:cubicBezTo>
                  <a:pt x="578890" y="591287"/>
                  <a:pt x="549330" y="551939"/>
                  <a:pt x="539477" y="512592"/>
                </a:cubicBezTo>
                <a:cubicBezTo>
                  <a:pt x="500063" y="453571"/>
                  <a:pt x="549330" y="384713"/>
                  <a:pt x="578890" y="335529"/>
                </a:cubicBezTo>
                <a:cubicBezTo>
                  <a:pt x="598597" y="306018"/>
                  <a:pt x="618304" y="276508"/>
                  <a:pt x="638011" y="237161"/>
                </a:cubicBezTo>
                <a:cubicBezTo>
                  <a:pt x="697132" y="237161"/>
                  <a:pt x="766106" y="237161"/>
                  <a:pt x="815373" y="217487"/>
                </a:cubicBezTo>
                <a:close/>
                <a:moveTo>
                  <a:pt x="834794" y="187325"/>
                </a:moveTo>
                <a:cubicBezTo>
                  <a:pt x="893829" y="187325"/>
                  <a:pt x="952864" y="216862"/>
                  <a:pt x="992221" y="275936"/>
                </a:cubicBezTo>
                <a:cubicBezTo>
                  <a:pt x="1002060" y="295628"/>
                  <a:pt x="1002060" y="295628"/>
                  <a:pt x="1002060" y="295628"/>
                </a:cubicBezTo>
                <a:cubicBezTo>
                  <a:pt x="1031578" y="354702"/>
                  <a:pt x="1041417" y="423622"/>
                  <a:pt x="1070934" y="492542"/>
                </a:cubicBezTo>
                <a:cubicBezTo>
                  <a:pt x="1070934" y="522079"/>
                  <a:pt x="1090613" y="551616"/>
                  <a:pt x="1090613" y="581153"/>
                </a:cubicBezTo>
                <a:cubicBezTo>
                  <a:pt x="1090613" y="581153"/>
                  <a:pt x="1080774" y="581153"/>
                  <a:pt x="1080774" y="581153"/>
                </a:cubicBezTo>
                <a:cubicBezTo>
                  <a:pt x="1070934" y="541770"/>
                  <a:pt x="1061095" y="502387"/>
                  <a:pt x="1041417" y="463005"/>
                </a:cubicBezTo>
                <a:cubicBezTo>
                  <a:pt x="1031578" y="413776"/>
                  <a:pt x="1011899" y="364548"/>
                  <a:pt x="1002060" y="315319"/>
                </a:cubicBezTo>
                <a:cubicBezTo>
                  <a:pt x="982382" y="285782"/>
                  <a:pt x="962703" y="256245"/>
                  <a:pt x="933186" y="236553"/>
                </a:cubicBezTo>
                <a:cubicBezTo>
                  <a:pt x="913507" y="216862"/>
                  <a:pt x="893829" y="207016"/>
                  <a:pt x="864311" y="207016"/>
                </a:cubicBezTo>
                <a:cubicBezTo>
                  <a:pt x="795437" y="197171"/>
                  <a:pt x="736402" y="236553"/>
                  <a:pt x="667527" y="226708"/>
                </a:cubicBezTo>
                <a:cubicBezTo>
                  <a:pt x="657688" y="226708"/>
                  <a:pt x="647849" y="226708"/>
                  <a:pt x="638010" y="216862"/>
                </a:cubicBezTo>
                <a:cubicBezTo>
                  <a:pt x="618331" y="236553"/>
                  <a:pt x="608492" y="266091"/>
                  <a:pt x="598653" y="285782"/>
                </a:cubicBezTo>
                <a:cubicBezTo>
                  <a:pt x="559296" y="335010"/>
                  <a:pt x="539618" y="384239"/>
                  <a:pt x="510100" y="443313"/>
                </a:cubicBezTo>
                <a:cubicBezTo>
                  <a:pt x="510100" y="492542"/>
                  <a:pt x="529778" y="531925"/>
                  <a:pt x="549457" y="571307"/>
                </a:cubicBezTo>
                <a:cubicBezTo>
                  <a:pt x="578974" y="610690"/>
                  <a:pt x="608492" y="640227"/>
                  <a:pt x="647849" y="669765"/>
                </a:cubicBezTo>
                <a:cubicBezTo>
                  <a:pt x="687206" y="709147"/>
                  <a:pt x="726562" y="748530"/>
                  <a:pt x="765919" y="787913"/>
                </a:cubicBezTo>
                <a:cubicBezTo>
                  <a:pt x="756080" y="787913"/>
                  <a:pt x="736402" y="778067"/>
                  <a:pt x="726562" y="768222"/>
                </a:cubicBezTo>
                <a:cubicBezTo>
                  <a:pt x="687206" y="728839"/>
                  <a:pt x="628170" y="679610"/>
                  <a:pt x="578974" y="640227"/>
                </a:cubicBezTo>
                <a:cubicBezTo>
                  <a:pt x="549457" y="600845"/>
                  <a:pt x="519939" y="561462"/>
                  <a:pt x="510100" y="522079"/>
                </a:cubicBezTo>
                <a:cubicBezTo>
                  <a:pt x="500261" y="522079"/>
                  <a:pt x="510100" y="512233"/>
                  <a:pt x="510100" y="512233"/>
                </a:cubicBezTo>
                <a:cubicBezTo>
                  <a:pt x="500261" y="492542"/>
                  <a:pt x="500261" y="482696"/>
                  <a:pt x="500261" y="463005"/>
                </a:cubicBezTo>
                <a:cubicBezTo>
                  <a:pt x="490422" y="463005"/>
                  <a:pt x="490422" y="472850"/>
                  <a:pt x="490422" y="472850"/>
                </a:cubicBezTo>
                <a:cubicBezTo>
                  <a:pt x="490422" y="492542"/>
                  <a:pt x="490422" y="502387"/>
                  <a:pt x="500261" y="512233"/>
                </a:cubicBezTo>
                <a:cubicBezTo>
                  <a:pt x="500261" y="522079"/>
                  <a:pt x="480582" y="522079"/>
                  <a:pt x="480582" y="531925"/>
                </a:cubicBezTo>
                <a:cubicBezTo>
                  <a:pt x="470743" y="541770"/>
                  <a:pt x="451065" y="551616"/>
                  <a:pt x="460904" y="561462"/>
                </a:cubicBezTo>
                <a:cubicBezTo>
                  <a:pt x="460904" y="571307"/>
                  <a:pt x="460904" y="571307"/>
                  <a:pt x="460904" y="581153"/>
                </a:cubicBezTo>
                <a:cubicBezTo>
                  <a:pt x="490422" y="581153"/>
                  <a:pt x="500261" y="590999"/>
                  <a:pt x="519939" y="600845"/>
                </a:cubicBezTo>
                <a:cubicBezTo>
                  <a:pt x="539618" y="610690"/>
                  <a:pt x="539618" y="610690"/>
                  <a:pt x="539618" y="610690"/>
                </a:cubicBezTo>
                <a:cubicBezTo>
                  <a:pt x="608492" y="669765"/>
                  <a:pt x="677366" y="738684"/>
                  <a:pt x="746241" y="797759"/>
                </a:cubicBezTo>
                <a:cubicBezTo>
                  <a:pt x="746241" y="797759"/>
                  <a:pt x="746241" y="807604"/>
                  <a:pt x="746241" y="807604"/>
                </a:cubicBezTo>
                <a:cubicBezTo>
                  <a:pt x="726562" y="797759"/>
                  <a:pt x="726562" y="797759"/>
                  <a:pt x="726562" y="797759"/>
                </a:cubicBezTo>
                <a:cubicBezTo>
                  <a:pt x="677366" y="748530"/>
                  <a:pt x="608492" y="699302"/>
                  <a:pt x="559296" y="650073"/>
                </a:cubicBezTo>
                <a:cubicBezTo>
                  <a:pt x="529778" y="620536"/>
                  <a:pt x="500261" y="600845"/>
                  <a:pt x="460904" y="590999"/>
                </a:cubicBezTo>
                <a:cubicBezTo>
                  <a:pt x="431387" y="590999"/>
                  <a:pt x="401869" y="590999"/>
                  <a:pt x="372351" y="590999"/>
                </a:cubicBezTo>
                <a:cubicBezTo>
                  <a:pt x="323155" y="590999"/>
                  <a:pt x="293638" y="630382"/>
                  <a:pt x="254281" y="659919"/>
                </a:cubicBezTo>
                <a:cubicBezTo>
                  <a:pt x="224763" y="679610"/>
                  <a:pt x="195246" y="709147"/>
                  <a:pt x="165728" y="728839"/>
                </a:cubicBezTo>
                <a:cubicBezTo>
                  <a:pt x="155889" y="738684"/>
                  <a:pt x="165728" y="748530"/>
                  <a:pt x="165728" y="748530"/>
                </a:cubicBezTo>
                <a:cubicBezTo>
                  <a:pt x="165728" y="807604"/>
                  <a:pt x="155889" y="866679"/>
                  <a:pt x="165728" y="915907"/>
                </a:cubicBezTo>
                <a:cubicBezTo>
                  <a:pt x="165728" y="984827"/>
                  <a:pt x="205085" y="1034056"/>
                  <a:pt x="264120" y="1063593"/>
                </a:cubicBezTo>
                <a:cubicBezTo>
                  <a:pt x="352673" y="1112821"/>
                  <a:pt x="460904" y="1122667"/>
                  <a:pt x="559296" y="1152204"/>
                </a:cubicBezTo>
                <a:cubicBezTo>
                  <a:pt x="559296" y="1162050"/>
                  <a:pt x="549457" y="1162050"/>
                  <a:pt x="549457" y="1162050"/>
                </a:cubicBezTo>
                <a:cubicBezTo>
                  <a:pt x="451065" y="1132513"/>
                  <a:pt x="352673" y="1112821"/>
                  <a:pt x="254281" y="1073438"/>
                </a:cubicBezTo>
                <a:cubicBezTo>
                  <a:pt x="214924" y="1053747"/>
                  <a:pt x="175567" y="1024210"/>
                  <a:pt x="165728" y="974981"/>
                </a:cubicBezTo>
                <a:cubicBezTo>
                  <a:pt x="155889" y="955290"/>
                  <a:pt x="146050" y="925753"/>
                  <a:pt x="146050" y="896216"/>
                </a:cubicBezTo>
                <a:cubicBezTo>
                  <a:pt x="146050" y="876524"/>
                  <a:pt x="146050" y="846987"/>
                  <a:pt x="146050" y="827296"/>
                </a:cubicBezTo>
                <a:cubicBezTo>
                  <a:pt x="146050" y="807604"/>
                  <a:pt x="146050" y="778067"/>
                  <a:pt x="146050" y="758376"/>
                </a:cubicBezTo>
                <a:cubicBezTo>
                  <a:pt x="146050" y="748530"/>
                  <a:pt x="146050" y="728839"/>
                  <a:pt x="146050" y="718993"/>
                </a:cubicBezTo>
                <a:cubicBezTo>
                  <a:pt x="165728" y="709147"/>
                  <a:pt x="195246" y="689456"/>
                  <a:pt x="214924" y="679610"/>
                </a:cubicBezTo>
                <a:cubicBezTo>
                  <a:pt x="254281" y="640227"/>
                  <a:pt x="293638" y="600845"/>
                  <a:pt x="342834" y="581153"/>
                </a:cubicBezTo>
                <a:cubicBezTo>
                  <a:pt x="352673" y="571307"/>
                  <a:pt x="342834" y="571307"/>
                  <a:pt x="352673" y="561462"/>
                </a:cubicBezTo>
                <a:cubicBezTo>
                  <a:pt x="342834" y="522079"/>
                  <a:pt x="372351" y="492542"/>
                  <a:pt x="372351" y="453159"/>
                </a:cubicBezTo>
                <a:cubicBezTo>
                  <a:pt x="421547" y="443313"/>
                  <a:pt x="421547" y="443313"/>
                  <a:pt x="421547" y="443313"/>
                </a:cubicBezTo>
                <a:cubicBezTo>
                  <a:pt x="441226" y="433468"/>
                  <a:pt x="470743" y="423622"/>
                  <a:pt x="500261" y="423622"/>
                </a:cubicBezTo>
                <a:cubicBezTo>
                  <a:pt x="510100" y="423622"/>
                  <a:pt x="510100" y="403930"/>
                  <a:pt x="510100" y="403930"/>
                </a:cubicBezTo>
                <a:cubicBezTo>
                  <a:pt x="529778" y="364548"/>
                  <a:pt x="549457" y="325165"/>
                  <a:pt x="578974" y="295628"/>
                </a:cubicBezTo>
                <a:cubicBezTo>
                  <a:pt x="588814" y="266091"/>
                  <a:pt x="618331" y="236553"/>
                  <a:pt x="618331" y="207016"/>
                </a:cubicBezTo>
                <a:cubicBezTo>
                  <a:pt x="628170" y="197171"/>
                  <a:pt x="647849" y="207016"/>
                  <a:pt x="667527" y="207016"/>
                </a:cubicBezTo>
                <a:cubicBezTo>
                  <a:pt x="716723" y="216862"/>
                  <a:pt x="775758" y="197171"/>
                  <a:pt x="834794" y="187325"/>
                </a:cubicBezTo>
                <a:close/>
                <a:moveTo>
                  <a:pt x="1749743" y="177800"/>
                </a:moveTo>
                <a:cubicBezTo>
                  <a:pt x="1808798" y="177800"/>
                  <a:pt x="1877696" y="197474"/>
                  <a:pt x="1936751" y="177800"/>
                </a:cubicBezTo>
                <a:cubicBezTo>
                  <a:pt x="1946593" y="187637"/>
                  <a:pt x="1946593" y="197474"/>
                  <a:pt x="1956436" y="207310"/>
                </a:cubicBezTo>
                <a:cubicBezTo>
                  <a:pt x="1985963" y="256495"/>
                  <a:pt x="2035176" y="295842"/>
                  <a:pt x="2064703" y="354863"/>
                </a:cubicBezTo>
                <a:cubicBezTo>
                  <a:pt x="2084388" y="413884"/>
                  <a:pt x="2074546" y="482742"/>
                  <a:pt x="2035176" y="531926"/>
                </a:cubicBezTo>
                <a:cubicBezTo>
                  <a:pt x="1995806" y="581110"/>
                  <a:pt x="1946593" y="630294"/>
                  <a:pt x="1907223" y="679479"/>
                </a:cubicBezTo>
                <a:cubicBezTo>
                  <a:pt x="1897381" y="699152"/>
                  <a:pt x="1877696" y="718826"/>
                  <a:pt x="1858011" y="728663"/>
                </a:cubicBezTo>
                <a:cubicBezTo>
                  <a:pt x="1848168" y="728663"/>
                  <a:pt x="1848168" y="728663"/>
                  <a:pt x="1838326" y="718826"/>
                </a:cubicBezTo>
                <a:cubicBezTo>
                  <a:pt x="1838326" y="708989"/>
                  <a:pt x="1838326" y="708989"/>
                  <a:pt x="1838326" y="708989"/>
                </a:cubicBezTo>
                <a:cubicBezTo>
                  <a:pt x="1887538" y="659805"/>
                  <a:pt x="1917066" y="610621"/>
                  <a:pt x="1966278" y="561437"/>
                </a:cubicBezTo>
                <a:cubicBezTo>
                  <a:pt x="1976121" y="531926"/>
                  <a:pt x="1995806" y="502416"/>
                  <a:pt x="1985963" y="472905"/>
                </a:cubicBezTo>
                <a:cubicBezTo>
                  <a:pt x="1995806" y="404047"/>
                  <a:pt x="1956436" y="345026"/>
                  <a:pt x="1926908" y="295842"/>
                </a:cubicBezTo>
                <a:cubicBezTo>
                  <a:pt x="1917066" y="286005"/>
                  <a:pt x="1907223" y="276168"/>
                  <a:pt x="1907223" y="256495"/>
                </a:cubicBezTo>
                <a:cubicBezTo>
                  <a:pt x="1897381" y="246658"/>
                  <a:pt x="1887538" y="266331"/>
                  <a:pt x="1867853" y="266331"/>
                </a:cubicBezTo>
                <a:cubicBezTo>
                  <a:pt x="1808798" y="266331"/>
                  <a:pt x="1759585" y="266331"/>
                  <a:pt x="1710373" y="286005"/>
                </a:cubicBezTo>
                <a:cubicBezTo>
                  <a:pt x="1680845" y="295842"/>
                  <a:pt x="1661160" y="315516"/>
                  <a:pt x="1641475" y="335189"/>
                </a:cubicBezTo>
                <a:cubicBezTo>
                  <a:pt x="1621790" y="364700"/>
                  <a:pt x="1621790" y="394210"/>
                  <a:pt x="1602105" y="433558"/>
                </a:cubicBezTo>
                <a:cubicBezTo>
                  <a:pt x="1602105" y="482742"/>
                  <a:pt x="1572578" y="522089"/>
                  <a:pt x="1572578" y="571273"/>
                </a:cubicBezTo>
                <a:cubicBezTo>
                  <a:pt x="1562735" y="581110"/>
                  <a:pt x="1552893" y="571273"/>
                  <a:pt x="1543050" y="571273"/>
                </a:cubicBezTo>
                <a:cubicBezTo>
                  <a:pt x="1543050" y="561437"/>
                  <a:pt x="1543050" y="561437"/>
                  <a:pt x="1543050" y="561437"/>
                </a:cubicBezTo>
                <a:cubicBezTo>
                  <a:pt x="1562735" y="472905"/>
                  <a:pt x="1562735" y="472905"/>
                  <a:pt x="1562735" y="472905"/>
                </a:cubicBezTo>
                <a:cubicBezTo>
                  <a:pt x="1572578" y="413884"/>
                  <a:pt x="1582420" y="364700"/>
                  <a:pt x="1592263" y="315516"/>
                </a:cubicBezTo>
                <a:cubicBezTo>
                  <a:pt x="1621790" y="256495"/>
                  <a:pt x="1671003" y="187637"/>
                  <a:pt x="1749743" y="177800"/>
                </a:cubicBezTo>
                <a:close/>
                <a:moveTo>
                  <a:pt x="1277937" y="177800"/>
                </a:moveTo>
                <a:cubicBezTo>
                  <a:pt x="1297516" y="177800"/>
                  <a:pt x="1317096" y="187569"/>
                  <a:pt x="1326885" y="207108"/>
                </a:cubicBezTo>
                <a:cubicBezTo>
                  <a:pt x="1336675" y="226646"/>
                  <a:pt x="1336675" y="265723"/>
                  <a:pt x="1326885" y="295031"/>
                </a:cubicBezTo>
                <a:cubicBezTo>
                  <a:pt x="1317096" y="295031"/>
                  <a:pt x="1307306" y="285261"/>
                  <a:pt x="1297516" y="285261"/>
                </a:cubicBezTo>
                <a:cubicBezTo>
                  <a:pt x="1277937" y="275492"/>
                  <a:pt x="1268148" y="295031"/>
                  <a:pt x="1258358" y="304800"/>
                </a:cubicBezTo>
                <a:cubicBezTo>
                  <a:pt x="1238779" y="275492"/>
                  <a:pt x="1219200" y="246184"/>
                  <a:pt x="1228989" y="207108"/>
                </a:cubicBezTo>
                <a:cubicBezTo>
                  <a:pt x="1248569" y="197338"/>
                  <a:pt x="1258358" y="177800"/>
                  <a:pt x="1277937" y="177800"/>
                </a:cubicBezTo>
                <a:close/>
                <a:moveTo>
                  <a:pt x="1956123" y="147637"/>
                </a:moveTo>
                <a:cubicBezTo>
                  <a:pt x="1965944" y="177149"/>
                  <a:pt x="1995407" y="216498"/>
                  <a:pt x="2015049" y="246010"/>
                </a:cubicBezTo>
                <a:cubicBezTo>
                  <a:pt x="2044512" y="275522"/>
                  <a:pt x="2083796" y="305034"/>
                  <a:pt x="2093617" y="354220"/>
                </a:cubicBezTo>
                <a:cubicBezTo>
                  <a:pt x="2093617" y="383732"/>
                  <a:pt x="2103438" y="413244"/>
                  <a:pt x="2093617" y="442756"/>
                </a:cubicBezTo>
                <a:cubicBezTo>
                  <a:pt x="2083796" y="472268"/>
                  <a:pt x="2083796" y="501779"/>
                  <a:pt x="2064154" y="531291"/>
                </a:cubicBezTo>
                <a:cubicBezTo>
                  <a:pt x="2054333" y="531291"/>
                  <a:pt x="2054333" y="541129"/>
                  <a:pt x="2054333" y="541129"/>
                </a:cubicBezTo>
                <a:cubicBezTo>
                  <a:pt x="2054333" y="550966"/>
                  <a:pt x="2034691" y="570641"/>
                  <a:pt x="2024870" y="580478"/>
                </a:cubicBezTo>
                <a:cubicBezTo>
                  <a:pt x="1975765" y="629664"/>
                  <a:pt x="1926661" y="688688"/>
                  <a:pt x="1877556" y="747712"/>
                </a:cubicBezTo>
                <a:cubicBezTo>
                  <a:pt x="1867735" y="747712"/>
                  <a:pt x="1867735" y="747712"/>
                  <a:pt x="1867735" y="737875"/>
                </a:cubicBezTo>
                <a:cubicBezTo>
                  <a:pt x="1877556" y="728037"/>
                  <a:pt x="1887377" y="718200"/>
                  <a:pt x="1907019" y="698525"/>
                </a:cubicBezTo>
                <a:cubicBezTo>
                  <a:pt x="1946303" y="639502"/>
                  <a:pt x="2005228" y="590315"/>
                  <a:pt x="2054333" y="531291"/>
                </a:cubicBezTo>
                <a:cubicBezTo>
                  <a:pt x="2073975" y="491942"/>
                  <a:pt x="2083796" y="442756"/>
                  <a:pt x="2083796" y="403407"/>
                </a:cubicBezTo>
                <a:cubicBezTo>
                  <a:pt x="2093617" y="344383"/>
                  <a:pt x="2044512" y="295196"/>
                  <a:pt x="2005228" y="246010"/>
                </a:cubicBezTo>
                <a:cubicBezTo>
                  <a:pt x="1985586" y="226335"/>
                  <a:pt x="1956123" y="196823"/>
                  <a:pt x="1956123" y="167311"/>
                </a:cubicBezTo>
                <a:cubicBezTo>
                  <a:pt x="1946303" y="157474"/>
                  <a:pt x="1936482" y="167311"/>
                  <a:pt x="1936482" y="167311"/>
                </a:cubicBezTo>
                <a:cubicBezTo>
                  <a:pt x="1877556" y="186986"/>
                  <a:pt x="1818630" y="167311"/>
                  <a:pt x="1769525" y="167311"/>
                </a:cubicBezTo>
                <a:cubicBezTo>
                  <a:pt x="1730241" y="167311"/>
                  <a:pt x="1681136" y="177149"/>
                  <a:pt x="1651673" y="206661"/>
                </a:cubicBezTo>
                <a:cubicBezTo>
                  <a:pt x="1612389" y="246010"/>
                  <a:pt x="1592747" y="295196"/>
                  <a:pt x="1582926" y="344383"/>
                </a:cubicBezTo>
                <a:cubicBezTo>
                  <a:pt x="1563284" y="423081"/>
                  <a:pt x="1543642" y="491942"/>
                  <a:pt x="1524000" y="560803"/>
                </a:cubicBezTo>
                <a:cubicBezTo>
                  <a:pt x="1524000" y="511617"/>
                  <a:pt x="1533821" y="472268"/>
                  <a:pt x="1543642" y="432918"/>
                </a:cubicBezTo>
                <a:cubicBezTo>
                  <a:pt x="1553463" y="393569"/>
                  <a:pt x="1553463" y="354220"/>
                  <a:pt x="1573105" y="314871"/>
                </a:cubicBezTo>
                <a:cubicBezTo>
                  <a:pt x="1573105" y="275522"/>
                  <a:pt x="1602568" y="246010"/>
                  <a:pt x="1622210" y="216498"/>
                </a:cubicBezTo>
                <a:cubicBezTo>
                  <a:pt x="1651673" y="177149"/>
                  <a:pt x="1700778" y="157474"/>
                  <a:pt x="1749883" y="157474"/>
                </a:cubicBezTo>
                <a:cubicBezTo>
                  <a:pt x="1818630" y="157474"/>
                  <a:pt x="1897198" y="167311"/>
                  <a:pt x="1956123" y="147637"/>
                </a:cubicBezTo>
                <a:close/>
                <a:moveTo>
                  <a:pt x="952874" y="98425"/>
                </a:moveTo>
                <a:cubicBezTo>
                  <a:pt x="982290" y="108267"/>
                  <a:pt x="1021510" y="108267"/>
                  <a:pt x="1050926" y="118110"/>
                </a:cubicBezTo>
                <a:cubicBezTo>
                  <a:pt x="1041121" y="137795"/>
                  <a:pt x="1031315" y="157480"/>
                  <a:pt x="1021510" y="167322"/>
                </a:cubicBezTo>
                <a:cubicBezTo>
                  <a:pt x="1011705" y="177165"/>
                  <a:pt x="1001900" y="167322"/>
                  <a:pt x="992095" y="167322"/>
                </a:cubicBezTo>
                <a:cubicBezTo>
                  <a:pt x="972484" y="177165"/>
                  <a:pt x="952874" y="177165"/>
                  <a:pt x="933264" y="196850"/>
                </a:cubicBezTo>
                <a:cubicBezTo>
                  <a:pt x="913653" y="196850"/>
                  <a:pt x="903848" y="187007"/>
                  <a:pt x="884238" y="177165"/>
                </a:cubicBezTo>
                <a:cubicBezTo>
                  <a:pt x="884238" y="167322"/>
                  <a:pt x="894043" y="157480"/>
                  <a:pt x="903848" y="157480"/>
                </a:cubicBezTo>
                <a:cubicBezTo>
                  <a:pt x="923458" y="137795"/>
                  <a:pt x="943069" y="127952"/>
                  <a:pt x="952874" y="98425"/>
                </a:cubicBezTo>
                <a:close/>
                <a:moveTo>
                  <a:pt x="1611631" y="79375"/>
                </a:moveTo>
                <a:cubicBezTo>
                  <a:pt x="1631316" y="89253"/>
                  <a:pt x="1651001" y="99130"/>
                  <a:pt x="1670686" y="109008"/>
                </a:cubicBezTo>
                <a:cubicBezTo>
                  <a:pt x="1680528" y="118886"/>
                  <a:pt x="1700213" y="128764"/>
                  <a:pt x="1700213" y="148519"/>
                </a:cubicBezTo>
                <a:cubicBezTo>
                  <a:pt x="1690371" y="158397"/>
                  <a:pt x="1670686" y="158397"/>
                  <a:pt x="1660843" y="168275"/>
                </a:cubicBezTo>
                <a:cubicBezTo>
                  <a:pt x="1641158" y="168275"/>
                  <a:pt x="1641158" y="158397"/>
                  <a:pt x="1631316" y="158397"/>
                </a:cubicBezTo>
                <a:cubicBezTo>
                  <a:pt x="1611631" y="148519"/>
                  <a:pt x="1572261" y="138642"/>
                  <a:pt x="1552576" y="148519"/>
                </a:cubicBezTo>
                <a:cubicBezTo>
                  <a:pt x="1532891" y="148519"/>
                  <a:pt x="1532891" y="128764"/>
                  <a:pt x="1523048" y="128764"/>
                </a:cubicBezTo>
                <a:cubicBezTo>
                  <a:pt x="1503363" y="109008"/>
                  <a:pt x="1503363" y="109008"/>
                  <a:pt x="1503363" y="109008"/>
                </a:cubicBezTo>
                <a:cubicBezTo>
                  <a:pt x="1532891" y="79375"/>
                  <a:pt x="1582103" y="89253"/>
                  <a:pt x="1611631" y="79375"/>
                </a:cubicBezTo>
                <a:close/>
                <a:moveTo>
                  <a:pt x="943251" y="69850"/>
                </a:moveTo>
                <a:cubicBezTo>
                  <a:pt x="982732" y="79664"/>
                  <a:pt x="1022212" y="79664"/>
                  <a:pt x="1051822" y="89477"/>
                </a:cubicBezTo>
                <a:cubicBezTo>
                  <a:pt x="1061693" y="89477"/>
                  <a:pt x="1071563" y="89477"/>
                  <a:pt x="1071563" y="99291"/>
                </a:cubicBezTo>
                <a:cubicBezTo>
                  <a:pt x="1061693" y="118918"/>
                  <a:pt x="1041952" y="89477"/>
                  <a:pt x="1032082" y="99291"/>
                </a:cubicBezTo>
                <a:cubicBezTo>
                  <a:pt x="1002472" y="89477"/>
                  <a:pt x="972861" y="89477"/>
                  <a:pt x="953121" y="79664"/>
                </a:cubicBezTo>
                <a:cubicBezTo>
                  <a:pt x="943251" y="89477"/>
                  <a:pt x="933381" y="109104"/>
                  <a:pt x="923511" y="109104"/>
                </a:cubicBezTo>
                <a:cubicBezTo>
                  <a:pt x="903771" y="128732"/>
                  <a:pt x="884030" y="148359"/>
                  <a:pt x="864290" y="177800"/>
                </a:cubicBezTo>
                <a:cubicBezTo>
                  <a:pt x="864290" y="177800"/>
                  <a:pt x="854420" y="177800"/>
                  <a:pt x="854420" y="177800"/>
                </a:cubicBezTo>
                <a:cubicBezTo>
                  <a:pt x="844550" y="167986"/>
                  <a:pt x="854420" y="167986"/>
                  <a:pt x="854420" y="158173"/>
                </a:cubicBezTo>
                <a:cubicBezTo>
                  <a:pt x="884030" y="138545"/>
                  <a:pt x="903771" y="118918"/>
                  <a:pt x="923511" y="89477"/>
                </a:cubicBezTo>
                <a:cubicBezTo>
                  <a:pt x="913641" y="89477"/>
                  <a:pt x="933381" y="89477"/>
                  <a:pt x="933381" y="79664"/>
                </a:cubicBezTo>
                <a:cubicBezTo>
                  <a:pt x="943251" y="69850"/>
                  <a:pt x="943251" y="69850"/>
                  <a:pt x="943251" y="69850"/>
                </a:cubicBezTo>
                <a:close/>
                <a:moveTo>
                  <a:pt x="1277620" y="49212"/>
                </a:moveTo>
                <a:cubicBezTo>
                  <a:pt x="1287462" y="49212"/>
                  <a:pt x="1297305" y="59066"/>
                  <a:pt x="1316990" y="68921"/>
                </a:cubicBezTo>
                <a:cubicBezTo>
                  <a:pt x="1356360" y="78775"/>
                  <a:pt x="1395730" y="88630"/>
                  <a:pt x="1435100" y="118193"/>
                </a:cubicBezTo>
                <a:cubicBezTo>
                  <a:pt x="1474470" y="128048"/>
                  <a:pt x="1513840" y="157611"/>
                  <a:pt x="1523683" y="197029"/>
                </a:cubicBezTo>
                <a:cubicBezTo>
                  <a:pt x="1533525" y="226593"/>
                  <a:pt x="1533525" y="246302"/>
                  <a:pt x="1533525" y="275865"/>
                </a:cubicBezTo>
                <a:cubicBezTo>
                  <a:pt x="1533525" y="305429"/>
                  <a:pt x="1533525" y="305429"/>
                  <a:pt x="1533525" y="305429"/>
                </a:cubicBezTo>
                <a:cubicBezTo>
                  <a:pt x="1523683" y="384265"/>
                  <a:pt x="1503998" y="472955"/>
                  <a:pt x="1484313" y="551791"/>
                </a:cubicBezTo>
                <a:cubicBezTo>
                  <a:pt x="1474470" y="561645"/>
                  <a:pt x="1464628" y="551791"/>
                  <a:pt x="1454785" y="551791"/>
                </a:cubicBezTo>
                <a:cubicBezTo>
                  <a:pt x="1454785" y="532082"/>
                  <a:pt x="1454785" y="522227"/>
                  <a:pt x="1464628" y="512373"/>
                </a:cubicBezTo>
                <a:cubicBezTo>
                  <a:pt x="1454785" y="492664"/>
                  <a:pt x="1464628" y="463100"/>
                  <a:pt x="1474470" y="443391"/>
                </a:cubicBezTo>
                <a:cubicBezTo>
                  <a:pt x="1474470" y="394119"/>
                  <a:pt x="1494155" y="344847"/>
                  <a:pt x="1484313" y="305429"/>
                </a:cubicBezTo>
                <a:cubicBezTo>
                  <a:pt x="1474470" y="275865"/>
                  <a:pt x="1474470" y="256156"/>
                  <a:pt x="1454785" y="236447"/>
                </a:cubicBezTo>
                <a:cubicBezTo>
                  <a:pt x="1435100" y="216738"/>
                  <a:pt x="1415415" y="197029"/>
                  <a:pt x="1385888" y="187175"/>
                </a:cubicBezTo>
                <a:cubicBezTo>
                  <a:pt x="1366202" y="167466"/>
                  <a:pt x="1336675" y="147757"/>
                  <a:pt x="1307147" y="137902"/>
                </a:cubicBezTo>
                <a:cubicBezTo>
                  <a:pt x="1297305" y="128048"/>
                  <a:pt x="1297305" y="118193"/>
                  <a:pt x="1287462" y="118193"/>
                </a:cubicBezTo>
                <a:cubicBezTo>
                  <a:pt x="1277620" y="128048"/>
                  <a:pt x="1277620" y="128048"/>
                  <a:pt x="1267777" y="137902"/>
                </a:cubicBezTo>
                <a:cubicBezTo>
                  <a:pt x="1208722" y="167466"/>
                  <a:pt x="1139825" y="206884"/>
                  <a:pt x="1120140" y="275865"/>
                </a:cubicBezTo>
                <a:cubicBezTo>
                  <a:pt x="1090612" y="344847"/>
                  <a:pt x="1100455" y="413828"/>
                  <a:pt x="1120140" y="482809"/>
                </a:cubicBezTo>
                <a:cubicBezTo>
                  <a:pt x="1120140" y="502518"/>
                  <a:pt x="1139825" y="522227"/>
                  <a:pt x="1139825" y="551791"/>
                </a:cubicBezTo>
                <a:cubicBezTo>
                  <a:pt x="1139825" y="551791"/>
                  <a:pt x="1149667" y="561645"/>
                  <a:pt x="1139825" y="561645"/>
                </a:cubicBezTo>
                <a:cubicBezTo>
                  <a:pt x="1139825" y="571500"/>
                  <a:pt x="1129982" y="571500"/>
                  <a:pt x="1120140" y="571500"/>
                </a:cubicBezTo>
                <a:cubicBezTo>
                  <a:pt x="1100455" y="472955"/>
                  <a:pt x="1061085" y="384265"/>
                  <a:pt x="1041400" y="285720"/>
                </a:cubicBezTo>
                <a:cubicBezTo>
                  <a:pt x="1041400" y="216738"/>
                  <a:pt x="1070927" y="147757"/>
                  <a:pt x="1129982" y="108339"/>
                </a:cubicBezTo>
                <a:cubicBezTo>
                  <a:pt x="1179195" y="88630"/>
                  <a:pt x="1238250" y="78775"/>
                  <a:pt x="1277620" y="49212"/>
                </a:cubicBezTo>
                <a:close/>
                <a:moveTo>
                  <a:pt x="1622109" y="39687"/>
                </a:moveTo>
                <a:cubicBezTo>
                  <a:pt x="1641794" y="59314"/>
                  <a:pt x="1641794" y="59314"/>
                  <a:pt x="1641794" y="59314"/>
                </a:cubicBezTo>
                <a:cubicBezTo>
                  <a:pt x="1661479" y="88755"/>
                  <a:pt x="1710691" y="88755"/>
                  <a:pt x="1730376" y="137823"/>
                </a:cubicBezTo>
                <a:cubicBezTo>
                  <a:pt x="1710691" y="147637"/>
                  <a:pt x="1710691" y="128010"/>
                  <a:pt x="1710691" y="118196"/>
                </a:cubicBezTo>
                <a:cubicBezTo>
                  <a:pt x="1681164" y="88755"/>
                  <a:pt x="1651636" y="88755"/>
                  <a:pt x="1622109" y="59314"/>
                </a:cubicBezTo>
                <a:cubicBezTo>
                  <a:pt x="1612266" y="59314"/>
                  <a:pt x="1602423" y="69128"/>
                  <a:pt x="1592581" y="69128"/>
                </a:cubicBezTo>
                <a:cubicBezTo>
                  <a:pt x="1553211" y="78941"/>
                  <a:pt x="1523683" y="78941"/>
                  <a:pt x="1494156" y="88755"/>
                </a:cubicBezTo>
                <a:cubicBezTo>
                  <a:pt x="1484313" y="88755"/>
                  <a:pt x="1484313" y="88755"/>
                  <a:pt x="1484313" y="88755"/>
                </a:cubicBezTo>
                <a:cubicBezTo>
                  <a:pt x="1494156" y="69128"/>
                  <a:pt x="1533526" y="69128"/>
                  <a:pt x="1553211" y="59314"/>
                </a:cubicBezTo>
                <a:cubicBezTo>
                  <a:pt x="1563053" y="69128"/>
                  <a:pt x="1572896" y="59314"/>
                  <a:pt x="1582738" y="59314"/>
                </a:cubicBezTo>
                <a:cubicBezTo>
                  <a:pt x="1602423" y="59314"/>
                  <a:pt x="1612266" y="39687"/>
                  <a:pt x="1622109" y="39687"/>
                </a:cubicBezTo>
                <a:close/>
                <a:moveTo>
                  <a:pt x="1278272" y="0"/>
                </a:moveTo>
                <a:cubicBezTo>
                  <a:pt x="1297934" y="19696"/>
                  <a:pt x="1317597" y="39391"/>
                  <a:pt x="1337260" y="49239"/>
                </a:cubicBezTo>
                <a:cubicBezTo>
                  <a:pt x="1396249" y="59087"/>
                  <a:pt x="1445405" y="78783"/>
                  <a:pt x="1494562" y="108327"/>
                </a:cubicBezTo>
                <a:cubicBezTo>
                  <a:pt x="1553550" y="147718"/>
                  <a:pt x="1573213" y="226501"/>
                  <a:pt x="1563382" y="305284"/>
                </a:cubicBezTo>
                <a:cubicBezTo>
                  <a:pt x="1543719" y="384067"/>
                  <a:pt x="1524056" y="472698"/>
                  <a:pt x="1504394" y="551481"/>
                </a:cubicBezTo>
                <a:cubicBezTo>
                  <a:pt x="1504394" y="551481"/>
                  <a:pt x="1504394" y="561329"/>
                  <a:pt x="1504394" y="561329"/>
                </a:cubicBezTo>
                <a:cubicBezTo>
                  <a:pt x="1494562" y="561329"/>
                  <a:pt x="1494562" y="551481"/>
                  <a:pt x="1494562" y="551481"/>
                </a:cubicBezTo>
                <a:cubicBezTo>
                  <a:pt x="1514225" y="472698"/>
                  <a:pt x="1524056" y="393915"/>
                  <a:pt x="1543719" y="315132"/>
                </a:cubicBezTo>
                <a:cubicBezTo>
                  <a:pt x="1553550" y="265893"/>
                  <a:pt x="1553550" y="206805"/>
                  <a:pt x="1524056" y="157566"/>
                </a:cubicBezTo>
                <a:cubicBezTo>
                  <a:pt x="1494562" y="118174"/>
                  <a:pt x="1435574" y="98479"/>
                  <a:pt x="1386417" y="78783"/>
                </a:cubicBezTo>
                <a:cubicBezTo>
                  <a:pt x="1356923" y="68935"/>
                  <a:pt x="1307766" y="59087"/>
                  <a:pt x="1278272" y="29544"/>
                </a:cubicBezTo>
                <a:cubicBezTo>
                  <a:pt x="1268440" y="39391"/>
                  <a:pt x="1258609" y="49239"/>
                  <a:pt x="1248778" y="49239"/>
                </a:cubicBezTo>
                <a:cubicBezTo>
                  <a:pt x="1209452" y="78783"/>
                  <a:pt x="1160295" y="78783"/>
                  <a:pt x="1111138" y="108327"/>
                </a:cubicBezTo>
                <a:cubicBezTo>
                  <a:pt x="1101307" y="118174"/>
                  <a:pt x="1091476" y="118174"/>
                  <a:pt x="1081644" y="128022"/>
                </a:cubicBezTo>
                <a:cubicBezTo>
                  <a:pt x="1032487" y="196957"/>
                  <a:pt x="1012825" y="295436"/>
                  <a:pt x="1052150" y="364371"/>
                </a:cubicBezTo>
                <a:cubicBezTo>
                  <a:pt x="1071813" y="413611"/>
                  <a:pt x="1071813" y="453002"/>
                  <a:pt x="1091476" y="492394"/>
                </a:cubicBezTo>
                <a:cubicBezTo>
                  <a:pt x="1101307" y="521938"/>
                  <a:pt x="1101307" y="551481"/>
                  <a:pt x="1111138" y="571177"/>
                </a:cubicBezTo>
                <a:cubicBezTo>
                  <a:pt x="1101307" y="541633"/>
                  <a:pt x="1091476" y="521938"/>
                  <a:pt x="1081644" y="482546"/>
                </a:cubicBezTo>
                <a:cubicBezTo>
                  <a:pt x="1061982" y="443155"/>
                  <a:pt x="1052150" y="393915"/>
                  <a:pt x="1032487" y="354524"/>
                </a:cubicBezTo>
                <a:cubicBezTo>
                  <a:pt x="1022656" y="315132"/>
                  <a:pt x="1012825" y="275741"/>
                  <a:pt x="1022656" y="226501"/>
                </a:cubicBezTo>
                <a:cubicBezTo>
                  <a:pt x="1022656" y="167414"/>
                  <a:pt x="1071813" y="108327"/>
                  <a:pt x="1130801" y="78783"/>
                </a:cubicBezTo>
                <a:cubicBezTo>
                  <a:pt x="1179958" y="59087"/>
                  <a:pt x="1238946" y="49239"/>
                  <a:pt x="1278272" y="0"/>
                </a:cubicBezTo>
                <a:close/>
              </a:path>
            </a:pathLst>
          </a:custGeom>
          <a:solidFill>
            <a:srgbClr val="008080"/>
          </a:solidFill>
          <a:ln>
            <a:noFill/>
          </a:ln>
          <a:extLst/>
        </p:spPr>
        <p:txBody>
          <a:bodyPr vert="horz" wrap="square" lIns="91440" tIns="0" rIns="91440" bIns="45720" numCol="1" anchor="ctr" anchorCtr="0" compatLnSpc="1">
            <a:prstTxWarp prst="textNoShape">
              <a:avLst/>
            </a:prstTxWarp>
            <a:noAutofit/>
          </a:bodyPr>
          <a:lstStyle/>
          <a:p>
            <a:pPr algn="ctr"/>
            <a:r>
              <a:rPr lang="en-US" altLang="zh-CN" sz="2800" b="1" dirty="0">
                <a:solidFill>
                  <a:srgbClr val="008080"/>
                </a:solidFill>
                <a:latin typeface="微软雅黑" panose="020B0503020204020204" pitchFamily="34" charset="-122"/>
                <a:ea typeface="微软雅黑" panose="020B0503020204020204" pitchFamily="34" charset="-122"/>
              </a:rPr>
              <a:t>L</a:t>
            </a:r>
            <a:endParaRPr lang="zh-CN" altLang="en-US" sz="2800" b="1" dirty="0">
              <a:solidFill>
                <a:srgbClr val="008080"/>
              </a:solidFill>
              <a:latin typeface="微软雅黑" panose="020B0503020204020204" pitchFamily="34" charset="-122"/>
              <a:ea typeface="微软雅黑" panose="020B0503020204020204" pitchFamily="34" charset="-122"/>
            </a:endParaRPr>
          </a:p>
        </p:txBody>
      </p:sp>
      <p:sp>
        <p:nvSpPr>
          <p:cNvPr id="24" name="任意多边形 23"/>
          <p:cNvSpPr>
            <a:spLocks/>
          </p:cNvSpPr>
          <p:nvPr/>
        </p:nvSpPr>
        <p:spPr bwMode="auto">
          <a:xfrm>
            <a:off x="4590163" y="3324359"/>
            <a:ext cx="587879" cy="602984"/>
          </a:xfrm>
          <a:custGeom>
            <a:avLst/>
            <a:gdLst>
              <a:gd name="connsiteX0" fmla="*/ 1355725 w 2693988"/>
              <a:gd name="connsiteY0" fmla="*/ 2755900 h 2763207"/>
              <a:gd name="connsiteX1" fmla="*/ 1366838 w 2693988"/>
              <a:gd name="connsiteY1" fmla="*/ 2755900 h 2763207"/>
              <a:gd name="connsiteX2" fmla="*/ 1362185 w 2693988"/>
              <a:gd name="connsiteY2" fmla="*/ 2762880 h 2763207"/>
              <a:gd name="connsiteX3" fmla="*/ 1355725 w 2693988"/>
              <a:gd name="connsiteY3" fmla="*/ 2763207 h 2763207"/>
              <a:gd name="connsiteX4" fmla="*/ 948827 w 2693988"/>
              <a:gd name="connsiteY4" fmla="*/ 2513134 h 2763207"/>
              <a:gd name="connsiteX5" fmla="*/ 962686 w 2693988"/>
              <a:gd name="connsiteY5" fmla="*/ 2529619 h 2763207"/>
              <a:gd name="connsiteX6" fmla="*/ 1041532 w 2693988"/>
              <a:gd name="connsiteY6" fmla="*/ 2607773 h 2763207"/>
              <a:gd name="connsiteX7" fmla="*/ 1061244 w 2693988"/>
              <a:gd name="connsiteY7" fmla="*/ 2598004 h 2763207"/>
              <a:gd name="connsiteX8" fmla="*/ 1169657 w 2693988"/>
              <a:gd name="connsiteY8" fmla="*/ 2568696 h 2763207"/>
              <a:gd name="connsiteX9" fmla="*/ 1179513 w 2693988"/>
              <a:gd name="connsiteY9" fmla="*/ 2568696 h 2763207"/>
              <a:gd name="connsiteX10" fmla="*/ 1130234 w 2693988"/>
              <a:gd name="connsiteY10" fmla="*/ 2598004 h 2763207"/>
              <a:gd name="connsiteX11" fmla="*/ 1041532 w 2693988"/>
              <a:gd name="connsiteY11" fmla="*/ 2627312 h 2763207"/>
              <a:gd name="connsiteX12" fmla="*/ 1011965 w 2693988"/>
              <a:gd name="connsiteY12" fmla="*/ 2588235 h 2763207"/>
              <a:gd name="connsiteX13" fmla="*/ 972542 w 2693988"/>
              <a:gd name="connsiteY13" fmla="*/ 2558927 h 2763207"/>
              <a:gd name="connsiteX14" fmla="*/ 942975 w 2693988"/>
              <a:gd name="connsiteY14" fmla="*/ 2519850 h 2763207"/>
              <a:gd name="connsiteX15" fmla="*/ 948827 w 2693988"/>
              <a:gd name="connsiteY15" fmla="*/ 2513134 h 2763207"/>
              <a:gd name="connsiteX16" fmla="*/ 1809406 w 2693988"/>
              <a:gd name="connsiteY16" fmla="*/ 2500312 h 2763207"/>
              <a:gd name="connsiteX17" fmla="*/ 1819276 w 2693988"/>
              <a:gd name="connsiteY17" fmla="*/ 2500312 h 2763207"/>
              <a:gd name="connsiteX18" fmla="*/ 1750185 w 2693988"/>
              <a:gd name="connsiteY18" fmla="*/ 2607773 h 2763207"/>
              <a:gd name="connsiteX19" fmla="*/ 1700835 w 2693988"/>
              <a:gd name="connsiteY19" fmla="*/ 2598004 h 2763207"/>
              <a:gd name="connsiteX20" fmla="*/ 1602133 w 2693988"/>
              <a:gd name="connsiteY20" fmla="*/ 2578466 h 2763207"/>
              <a:gd name="connsiteX21" fmla="*/ 1602133 w 2693988"/>
              <a:gd name="connsiteY21" fmla="*/ 2558927 h 2763207"/>
              <a:gd name="connsiteX22" fmla="*/ 1641614 w 2693988"/>
              <a:gd name="connsiteY22" fmla="*/ 2578466 h 2763207"/>
              <a:gd name="connsiteX23" fmla="*/ 1720575 w 2693988"/>
              <a:gd name="connsiteY23" fmla="*/ 2588235 h 2763207"/>
              <a:gd name="connsiteX24" fmla="*/ 1730445 w 2693988"/>
              <a:gd name="connsiteY24" fmla="*/ 2588235 h 2763207"/>
              <a:gd name="connsiteX25" fmla="*/ 1809406 w 2693988"/>
              <a:gd name="connsiteY25" fmla="*/ 2500312 h 2763207"/>
              <a:gd name="connsiteX26" fmla="*/ 1022434 w 2693988"/>
              <a:gd name="connsiteY26" fmla="*/ 2489200 h 2763207"/>
              <a:gd name="connsiteX27" fmla="*/ 1052011 w 2693988"/>
              <a:gd name="connsiteY27" fmla="*/ 2519074 h 2763207"/>
              <a:gd name="connsiteX28" fmla="*/ 1121026 w 2693988"/>
              <a:gd name="connsiteY28" fmla="*/ 2519074 h 2763207"/>
              <a:gd name="connsiteX29" fmla="*/ 1150604 w 2693988"/>
              <a:gd name="connsiteY29" fmla="*/ 2548948 h 2763207"/>
              <a:gd name="connsiteX30" fmla="*/ 1160463 w 2693988"/>
              <a:gd name="connsiteY30" fmla="*/ 2558906 h 2763207"/>
              <a:gd name="connsiteX31" fmla="*/ 1061871 w 2693988"/>
              <a:gd name="connsiteY31" fmla="*/ 2588780 h 2763207"/>
              <a:gd name="connsiteX32" fmla="*/ 1022434 w 2693988"/>
              <a:gd name="connsiteY32" fmla="*/ 2558906 h 2763207"/>
              <a:gd name="connsiteX33" fmla="*/ 973138 w 2693988"/>
              <a:gd name="connsiteY33" fmla="*/ 2519074 h 2763207"/>
              <a:gd name="connsiteX34" fmla="*/ 973138 w 2693988"/>
              <a:gd name="connsiteY34" fmla="*/ 2509116 h 2763207"/>
              <a:gd name="connsiteX35" fmla="*/ 1022434 w 2693988"/>
              <a:gd name="connsiteY35" fmla="*/ 2489200 h 2763207"/>
              <a:gd name="connsiteX36" fmla="*/ 1746552 w 2693988"/>
              <a:gd name="connsiteY36" fmla="*/ 2473627 h 2763207"/>
              <a:gd name="connsiteX37" fmla="*/ 1759536 w 2693988"/>
              <a:gd name="connsiteY37" fmla="*/ 2480204 h 2763207"/>
              <a:gd name="connsiteX38" fmla="*/ 1788863 w 2693988"/>
              <a:gd name="connsiteY38" fmla="*/ 2499783 h 2763207"/>
              <a:gd name="connsiteX39" fmla="*/ 1779087 w 2693988"/>
              <a:gd name="connsiteY39" fmla="*/ 2519362 h 2763207"/>
              <a:gd name="connsiteX40" fmla="*/ 1730208 w 2693988"/>
              <a:gd name="connsiteY40" fmla="*/ 2578100 h 2763207"/>
              <a:gd name="connsiteX41" fmla="*/ 1700881 w 2693988"/>
              <a:gd name="connsiteY41" fmla="*/ 2568310 h 2763207"/>
              <a:gd name="connsiteX42" fmla="*/ 1622676 w 2693988"/>
              <a:gd name="connsiteY42" fmla="*/ 2548731 h 2763207"/>
              <a:gd name="connsiteX43" fmla="*/ 1632452 w 2693988"/>
              <a:gd name="connsiteY43" fmla="*/ 2519362 h 2763207"/>
              <a:gd name="connsiteX44" fmla="*/ 1661779 w 2693988"/>
              <a:gd name="connsiteY44" fmla="*/ 2499783 h 2763207"/>
              <a:gd name="connsiteX45" fmla="*/ 1720433 w 2693988"/>
              <a:gd name="connsiteY45" fmla="*/ 2499783 h 2763207"/>
              <a:gd name="connsiteX46" fmla="*/ 1746552 w 2693988"/>
              <a:gd name="connsiteY46" fmla="*/ 2473627 h 2763207"/>
              <a:gd name="connsiteX47" fmla="*/ 1346729 w 2693988"/>
              <a:gd name="connsiteY47" fmla="*/ 2362200 h 2763207"/>
              <a:gd name="connsiteX48" fmla="*/ 1366308 w 2693988"/>
              <a:gd name="connsiteY48" fmla="*/ 2381738 h 2763207"/>
              <a:gd name="connsiteX49" fmla="*/ 1415256 w 2693988"/>
              <a:gd name="connsiteY49" fmla="*/ 2381738 h 2763207"/>
              <a:gd name="connsiteX50" fmla="*/ 1444625 w 2693988"/>
              <a:gd name="connsiteY50" fmla="*/ 2440354 h 2763207"/>
              <a:gd name="connsiteX51" fmla="*/ 1434836 w 2693988"/>
              <a:gd name="connsiteY51" fmla="*/ 2469661 h 2763207"/>
              <a:gd name="connsiteX52" fmla="*/ 1376098 w 2693988"/>
              <a:gd name="connsiteY52" fmla="*/ 2489200 h 2763207"/>
              <a:gd name="connsiteX53" fmla="*/ 1327150 w 2693988"/>
              <a:gd name="connsiteY53" fmla="*/ 2459892 h 2763207"/>
              <a:gd name="connsiteX54" fmla="*/ 1346729 w 2693988"/>
              <a:gd name="connsiteY54" fmla="*/ 2362200 h 2763207"/>
              <a:gd name="connsiteX55" fmla="*/ 1464469 w 2693988"/>
              <a:gd name="connsiteY55" fmla="*/ 2312987 h 2763207"/>
              <a:gd name="connsiteX56" fmla="*/ 1503363 w 2693988"/>
              <a:gd name="connsiteY56" fmla="*/ 2371602 h 2763207"/>
              <a:gd name="connsiteX57" fmla="*/ 1483916 w 2693988"/>
              <a:gd name="connsiteY57" fmla="*/ 2430218 h 2763207"/>
              <a:gd name="connsiteX58" fmla="*/ 1454746 w 2693988"/>
              <a:gd name="connsiteY58" fmla="*/ 2430218 h 2763207"/>
              <a:gd name="connsiteX59" fmla="*/ 1425575 w 2693988"/>
              <a:gd name="connsiteY59" fmla="*/ 2361833 h 2763207"/>
              <a:gd name="connsiteX60" fmla="*/ 1445022 w 2693988"/>
              <a:gd name="connsiteY60" fmla="*/ 2342294 h 2763207"/>
              <a:gd name="connsiteX61" fmla="*/ 1464469 w 2693988"/>
              <a:gd name="connsiteY61" fmla="*/ 2312987 h 2763207"/>
              <a:gd name="connsiteX62" fmla="*/ 1287065 w 2693988"/>
              <a:gd name="connsiteY62" fmla="*/ 2312987 h 2763207"/>
              <a:gd name="connsiteX63" fmla="*/ 1296987 w 2693988"/>
              <a:gd name="connsiteY63" fmla="*/ 2332525 h 2763207"/>
              <a:gd name="connsiteX64" fmla="*/ 1336675 w 2693988"/>
              <a:gd name="connsiteY64" fmla="*/ 2361833 h 2763207"/>
              <a:gd name="connsiteX65" fmla="*/ 1316831 w 2693988"/>
              <a:gd name="connsiteY65" fmla="*/ 2430218 h 2763207"/>
              <a:gd name="connsiteX66" fmla="*/ 1296987 w 2693988"/>
              <a:gd name="connsiteY66" fmla="*/ 2439987 h 2763207"/>
              <a:gd name="connsiteX67" fmla="*/ 1257300 w 2693988"/>
              <a:gd name="connsiteY67" fmla="*/ 2381371 h 2763207"/>
              <a:gd name="connsiteX68" fmla="*/ 1287065 w 2693988"/>
              <a:gd name="connsiteY68" fmla="*/ 2312987 h 2763207"/>
              <a:gd name="connsiteX69" fmla="*/ 953735 w 2693988"/>
              <a:gd name="connsiteY69" fmla="*/ 2233612 h 2763207"/>
              <a:gd name="connsiteX70" fmla="*/ 963613 w 2693988"/>
              <a:gd name="connsiteY70" fmla="*/ 2263378 h 2763207"/>
              <a:gd name="connsiteX71" fmla="*/ 933979 w 2693988"/>
              <a:gd name="connsiteY71" fmla="*/ 2332831 h 2763207"/>
              <a:gd name="connsiteX72" fmla="*/ 874713 w 2693988"/>
              <a:gd name="connsiteY72" fmla="*/ 2342753 h 2763207"/>
              <a:gd name="connsiteX73" fmla="*/ 884591 w 2693988"/>
              <a:gd name="connsiteY73" fmla="*/ 2293143 h 2763207"/>
              <a:gd name="connsiteX74" fmla="*/ 894468 w 2693988"/>
              <a:gd name="connsiteY74" fmla="*/ 2263378 h 2763207"/>
              <a:gd name="connsiteX75" fmla="*/ 953735 w 2693988"/>
              <a:gd name="connsiteY75" fmla="*/ 2233612 h 2763207"/>
              <a:gd name="connsiteX76" fmla="*/ 815711 w 2693988"/>
              <a:gd name="connsiteY76" fmla="*/ 2233612 h 2763207"/>
              <a:gd name="connsiteX77" fmla="*/ 825500 w 2693988"/>
              <a:gd name="connsiteY77" fmla="*/ 2253395 h 2763207"/>
              <a:gd name="connsiteX78" fmla="*/ 864659 w 2693988"/>
              <a:gd name="connsiteY78" fmla="*/ 2263286 h 2763207"/>
              <a:gd name="connsiteX79" fmla="*/ 874448 w 2693988"/>
              <a:gd name="connsiteY79" fmla="*/ 2263286 h 2763207"/>
              <a:gd name="connsiteX80" fmla="*/ 854869 w 2693988"/>
              <a:gd name="connsiteY80" fmla="*/ 2342417 h 2763207"/>
              <a:gd name="connsiteX81" fmla="*/ 786342 w 2693988"/>
              <a:gd name="connsiteY81" fmla="*/ 2342417 h 2763207"/>
              <a:gd name="connsiteX82" fmla="*/ 766763 w 2693988"/>
              <a:gd name="connsiteY82" fmla="*/ 2302851 h 2763207"/>
              <a:gd name="connsiteX83" fmla="*/ 815711 w 2693988"/>
              <a:gd name="connsiteY83" fmla="*/ 2233612 h 2763207"/>
              <a:gd name="connsiteX84" fmla="*/ 1926961 w 2693988"/>
              <a:gd name="connsiteY84" fmla="*/ 2224087 h 2763207"/>
              <a:gd name="connsiteX85" fmla="*/ 1985699 w 2693988"/>
              <a:gd name="connsiteY85" fmla="*/ 2273035 h 2763207"/>
              <a:gd name="connsiteX86" fmla="*/ 1975909 w 2693988"/>
              <a:gd name="connsiteY86" fmla="*/ 2321983 h 2763207"/>
              <a:gd name="connsiteX87" fmla="*/ 1917172 w 2693988"/>
              <a:gd name="connsiteY87" fmla="*/ 2341562 h 2763207"/>
              <a:gd name="connsiteX88" fmla="*/ 1878013 w 2693988"/>
              <a:gd name="connsiteY88" fmla="*/ 2263245 h 2763207"/>
              <a:gd name="connsiteX89" fmla="*/ 1907382 w 2693988"/>
              <a:gd name="connsiteY89" fmla="*/ 2253456 h 2763207"/>
              <a:gd name="connsiteX90" fmla="*/ 1926961 w 2693988"/>
              <a:gd name="connsiteY90" fmla="*/ 2224087 h 2763207"/>
              <a:gd name="connsiteX91" fmla="*/ 1366044 w 2693988"/>
              <a:gd name="connsiteY91" fmla="*/ 2224087 h 2763207"/>
              <a:gd name="connsiteX92" fmla="*/ 1366044 w 2693988"/>
              <a:gd name="connsiteY92" fmla="*/ 2253614 h 2763207"/>
              <a:gd name="connsiteX93" fmla="*/ 1385888 w 2693988"/>
              <a:gd name="connsiteY93" fmla="*/ 2332355 h 2763207"/>
              <a:gd name="connsiteX94" fmla="*/ 1395810 w 2693988"/>
              <a:gd name="connsiteY94" fmla="*/ 2332355 h 2763207"/>
              <a:gd name="connsiteX95" fmla="*/ 1395810 w 2693988"/>
              <a:gd name="connsiteY95" fmla="*/ 2253614 h 2763207"/>
              <a:gd name="connsiteX96" fmla="*/ 1385888 w 2693988"/>
              <a:gd name="connsiteY96" fmla="*/ 2233929 h 2763207"/>
              <a:gd name="connsiteX97" fmla="*/ 1415653 w 2693988"/>
              <a:gd name="connsiteY97" fmla="*/ 2302827 h 2763207"/>
              <a:gd name="connsiteX98" fmla="*/ 1405731 w 2693988"/>
              <a:gd name="connsiteY98" fmla="*/ 2361882 h 2763207"/>
              <a:gd name="connsiteX99" fmla="*/ 1375965 w 2693988"/>
              <a:gd name="connsiteY99" fmla="*/ 2371725 h 2763207"/>
              <a:gd name="connsiteX100" fmla="*/ 1356122 w 2693988"/>
              <a:gd name="connsiteY100" fmla="*/ 2342197 h 2763207"/>
              <a:gd name="connsiteX101" fmla="*/ 1366044 w 2693988"/>
              <a:gd name="connsiteY101" fmla="*/ 2224087 h 2763207"/>
              <a:gd name="connsiteX102" fmla="*/ 1277484 w 2693988"/>
              <a:gd name="connsiteY102" fmla="*/ 2224087 h 2763207"/>
              <a:gd name="connsiteX103" fmla="*/ 1296988 w 2693988"/>
              <a:gd name="connsiteY103" fmla="*/ 2253456 h 2763207"/>
              <a:gd name="connsiteX104" fmla="*/ 1267732 w 2693988"/>
              <a:gd name="connsiteY104" fmla="*/ 2312193 h 2763207"/>
              <a:gd name="connsiteX105" fmla="*/ 1248228 w 2693988"/>
              <a:gd name="connsiteY105" fmla="*/ 2331772 h 2763207"/>
              <a:gd name="connsiteX106" fmla="*/ 1238477 w 2693988"/>
              <a:gd name="connsiteY106" fmla="*/ 2263245 h 2763207"/>
              <a:gd name="connsiteX107" fmla="*/ 1277484 w 2693988"/>
              <a:gd name="connsiteY107" fmla="*/ 2224087 h 2763207"/>
              <a:gd name="connsiteX108" fmla="*/ 1798991 w 2693988"/>
              <a:gd name="connsiteY108" fmla="*/ 2214562 h 2763207"/>
              <a:gd name="connsiteX109" fmla="*/ 1848380 w 2693988"/>
              <a:gd name="connsiteY109" fmla="*/ 2234141 h 2763207"/>
              <a:gd name="connsiteX110" fmla="*/ 1878013 w 2693988"/>
              <a:gd name="connsiteY110" fmla="*/ 2312458 h 2763207"/>
              <a:gd name="connsiteX111" fmla="*/ 1858258 w 2693988"/>
              <a:gd name="connsiteY111" fmla="*/ 2332037 h 2763207"/>
              <a:gd name="connsiteX112" fmla="*/ 1828624 w 2693988"/>
              <a:gd name="connsiteY112" fmla="*/ 2322247 h 2763207"/>
              <a:gd name="connsiteX113" fmla="*/ 1789113 w 2693988"/>
              <a:gd name="connsiteY113" fmla="*/ 2253720 h 2763207"/>
              <a:gd name="connsiteX114" fmla="*/ 1798991 w 2693988"/>
              <a:gd name="connsiteY114" fmla="*/ 2214562 h 2763207"/>
              <a:gd name="connsiteX115" fmla="*/ 1473994 w 2693988"/>
              <a:gd name="connsiteY115" fmla="*/ 2214562 h 2763207"/>
              <a:gd name="connsiteX116" fmla="*/ 1533525 w 2693988"/>
              <a:gd name="connsiteY116" fmla="*/ 2283089 h 2763207"/>
              <a:gd name="connsiteX117" fmla="*/ 1513681 w 2693988"/>
              <a:gd name="connsiteY117" fmla="*/ 2332037 h 2763207"/>
              <a:gd name="connsiteX118" fmla="*/ 1483916 w 2693988"/>
              <a:gd name="connsiteY118" fmla="*/ 2312458 h 2763207"/>
              <a:gd name="connsiteX119" fmla="*/ 1464072 w 2693988"/>
              <a:gd name="connsiteY119" fmla="*/ 2263510 h 2763207"/>
              <a:gd name="connsiteX120" fmla="*/ 1454150 w 2693988"/>
              <a:gd name="connsiteY120" fmla="*/ 2243931 h 2763207"/>
              <a:gd name="connsiteX121" fmla="*/ 1473994 w 2693988"/>
              <a:gd name="connsiteY121" fmla="*/ 2214562 h 2763207"/>
              <a:gd name="connsiteX122" fmla="*/ 1405392 w 2693988"/>
              <a:gd name="connsiteY122" fmla="*/ 2205037 h 2763207"/>
              <a:gd name="connsiteX123" fmla="*/ 1445306 w 2693988"/>
              <a:gd name="connsiteY123" fmla="*/ 2244114 h 2763207"/>
              <a:gd name="connsiteX124" fmla="*/ 1445306 w 2693988"/>
              <a:gd name="connsiteY124" fmla="*/ 2332037 h 2763207"/>
              <a:gd name="connsiteX125" fmla="*/ 1425349 w 2693988"/>
              <a:gd name="connsiteY125" fmla="*/ 2332037 h 2763207"/>
              <a:gd name="connsiteX126" fmla="*/ 1425349 w 2693988"/>
              <a:gd name="connsiteY126" fmla="*/ 2292960 h 2763207"/>
              <a:gd name="connsiteX127" fmla="*/ 1425349 w 2693988"/>
              <a:gd name="connsiteY127" fmla="*/ 2244114 h 2763207"/>
              <a:gd name="connsiteX128" fmla="*/ 1405392 w 2693988"/>
              <a:gd name="connsiteY128" fmla="*/ 2205037 h 2763207"/>
              <a:gd name="connsiteX129" fmla="*/ 1345974 w 2693988"/>
              <a:gd name="connsiteY129" fmla="*/ 2205037 h 2763207"/>
              <a:gd name="connsiteX130" fmla="*/ 1355726 w 2693988"/>
              <a:gd name="connsiteY130" fmla="*/ 2205037 h 2763207"/>
              <a:gd name="connsiteX131" fmla="*/ 1336222 w 2693988"/>
              <a:gd name="connsiteY131" fmla="*/ 2292803 h 2763207"/>
              <a:gd name="connsiteX132" fmla="*/ 1336222 w 2693988"/>
              <a:gd name="connsiteY132" fmla="*/ 2341562 h 2763207"/>
              <a:gd name="connsiteX133" fmla="*/ 1326470 w 2693988"/>
              <a:gd name="connsiteY133" fmla="*/ 2341562 h 2763207"/>
              <a:gd name="connsiteX134" fmla="*/ 1306966 w 2693988"/>
              <a:gd name="connsiteY134" fmla="*/ 2322058 h 2763207"/>
              <a:gd name="connsiteX135" fmla="*/ 1345974 w 2693988"/>
              <a:gd name="connsiteY135" fmla="*/ 2205037 h 2763207"/>
              <a:gd name="connsiteX136" fmla="*/ 786447 w 2693988"/>
              <a:gd name="connsiteY136" fmla="*/ 2165350 h 2763207"/>
              <a:gd name="connsiteX137" fmla="*/ 796290 w 2693988"/>
              <a:gd name="connsiteY137" fmla="*/ 2194719 h 2763207"/>
              <a:gd name="connsiteX138" fmla="*/ 815975 w 2693988"/>
              <a:gd name="connsiteY138" fmla="*/ 2224087 h 2763207"/>
              <a:gd name="connsiteX139" fmla="*/ 756920 w 2693988"/>
              <a:gd name="connsiteY139" fmla="*/ 2282825 h 2763207"/>
              <a:gd name="connsiteX140" fmla="*/ 727392 w 2693988"/>
              <a:gd name="connsiteY140" fmla="*/ 2273035 h 2763207"/>
              <a:gd name="connsiteX141" fmla="*/ 727392 w 2693988"/>
              <a:gd name="connsiteY141" fmla="*/ 2194719 h 2763207"/>
              <a:gd name="connsiteX142" fmla="*/ 786447 w 2693988"/>
              <a:gd name="connsiteY142" fmla="*/ 2165350 h 2763207"/>
              <a:gd name="connsiteX143" fmla="*/ 403225 w 2693988"/>
              <a:gd name="connsiteY143" fmla="*/ 2165350 h 2763207"/>
              <a:gd name="connsiteX144" fmla="*/ 471984 w 2693988"/>
              <a:gd name="connsiteY144" fmla="*/ 2165350 h 2763207"/>
              <a:gd name="connsiteX145" fmla="*/ 481806 w 2693988"/>
              <a:gd name="connsiteY145" fmla="*/ 2194945 h 2763207"/>
              <a:gd name="connsiteX146" fmla="*/ 540742 w 2693988"/>
              <a:gd name="connsiteY146" fmla="*/ 2234406 h 2763207"/>
              <a:gd name="connsiteX147" fmla="*/ 550565 w 2693988"/>
              <a:gd name="connsiteY147" fmla="*/ 2283732 h 2763207"/>
              <a:gd name="connsiteX148" fmla="*/ 550565 w 2693988"/>
              <a:gd name="connsiteY148" fmla="*/ 2293598 h 2763207"/>
              <a:gd name="connsiteX149" fmla="*/ 452338 w 2693988"/>
              <a:gd name="connsiteY149" fmla="*/ 2273867 h 2763207"/>
              <a:gd name="connsiteX150" fmla="*/ 442516 w 2693988"/>
              <a:gd name="connsiteY150" fmla="*/ 2273867 h 2763207"/>
              <a:gd name="connsiteX151" fmla="*/ 403225 w 2693988"/>
              <a:gd name="connsiteY151" fmla="*/ 2185080 h 2763207"/>
              <a:gd name="connsiteX152" fmla="*/ 403225 w 2693988"/>
              <a:gd name="connsiteY152" fmla="*/ 2165350 h 2763207"/>
              <a:gd name="connsiteX153" fmla="*/ 386914 w 2693988"/>
              <a:gd name="connsiteY153" fmla="*/ 2152120 h 2763207"/>
              <a:gd name="connsiteX154" fmla="*/ 393065 w 2693988"/>
              <a:gd name="connsiteY154" fmla="*/ 2164467 h 2763207"/>
              <a:gd name="connsiteX155" fmla="*/ 422593 w 2693988"/>
              <a:gd name="connsiteY155" fmla="*/ 2292878 h 2763207"/>
              <a:gd name="connsiteX156" fmla="*/ 461963 w 2693988"/>
              <a:gd name="connsiteY156" fmla="*/ 2283001 h 2763207"/>
              <a:gd name="connsiteX157" fmla="*/ 560388 w 2693988"/>
              <a:gd name="connsiteY157" fmla="*/ 2312634 h 2763207"/>
              <a:gd name="connsiteX158" fmla="*/ 530860 w 2693988"/>
              <a:gd name="connsiteY158" fmla="*/ 2322512 h 2763207"/>
              <a:gd name="connsiteX159" fmla="*/ 471805 w 2693988"/>
              <a:gd name="connsiteY159" fmla="*/ 2302756 h 2763207"/>
              <a:gd name="connsiteX160" fmla="*/ 412750 w 2693988"/>
              <a:gd name="connsiteY160" fmla="*/ 2292878 h 2763207"/>
              <a:gd name="connsiteX161" fmla="*/ 402908 w 2693988"/>
              <a:gd name="connsiteY161" fmla="*/ 2223734 h 2763207"/>
              <a:gd name="connsiteX162" fmla="*/ 373380 w 2693988"/>
              <a:gd name="connsiteY162" fmla="*/ 2154590 h 2763207"/>
              <a:gd name="connsiteX163" fmla="*/ 386914 w 2693988"/>
              <a:gd name="connsiteY163" fmla="*/ 2152120 h 2763207"/>
              <a:gd name="connsiteX164" fmla="*/ 1740354 w 2693988"/>
              <a:gd name="connsiteY164" fmla="*/ 2144712 h 2763207"/>
              <a:gd name="connsiteX165" fmla="*/ 1769610 w 2693988"/>
              <a:gd name="connsiteY165" fmla="*/ 2164495 h 2763207"/>
              <a:gd name="connsiteX166" fmla="*/ 1789113 w 2693988"/>
              <a:gd name="connsiteY166" fmla="*/ 2204060 h 2763207"/>
              <a:gd name="connsiteX167" fmla="*/ 1769610 w 2693988"/>
              <a:gd name="connsiteY167" fmla="*/ 2263408 h 2763207"/>
              <a:gd name="connsiteX168" fmla="*/ 1759858 w 2693988"/>
              <a:gd name="connsiteY168" fmla="*/ 2263408 h 2763207"/>
              <a:gd name="connsiteX169" fmla="*/ 1720850 w 2693988"/>
              <a:gd name="connsiteY169" fmla="*/ 2184277 h 2763207"/>
              <a:gd name="connsiteX170" fmla="*/ 1740354 w 2693988"/>
              <a:gd name="connsiteY170" fmla="*/ 2144712 h 2763207"/>
              <a:gd name="connsiteX171" fmla="*/ 1002109 w 2693988"/>
              <a:gd name="connsiteY171" fmla="*/ 2144712 h 2763207"/>
              <a:gd name="connsiteX172" fmla="*/ 1002109 w 2693988"/>
              <a:gd name="connsiteY172" fmla="*/ 2263094 h 2763207"/>
              <a:gd name="connsiteX173" fmla="*/ 972344 w 2693988"/>
              <a:gd name="connsiteY173" fmla="*/ 2272960 h 2763207"/>
              <a:gd name="connsiteX174" fmla="*/ 962422 w 2693988"/>
              <a:gd name="connsiteY174" fmla="*/ 2213768 h 2763207"/>
              <a:gd name="connsiteX175" fmla="*/ 972344 w 2693988"/>
              <a:gd name="connsiteY175" fmla="*/ 2164442 h 2763207"/>
              <a:gd name="connsiteX176" fmla="*/ 992187 w 2693988"/>
              <a:gd name="connsiteY176" fmla="*/ 2164442 h 2763207"/>
              <a:gd name="connsiteX177" fmla="*/ 1002109 w 2693988"/>
              <a:gd name="connsiteY177" fmla="*/ 2144712 h 2763207"/>
              <a:gd name="connsiteX178" fmla="*/ 1789378 w 2693988"/>
              <a:gd name="connsiteY178" fmla="*/ 2126239 h 2763207"/>
              <a:gd name="connsiteX179" fmla="*/ 1789378 w 2693988"/>
              <a:gd name="connsiteY179" fmla="*/ 2132373 h 2763207"/>
              <a:gd name="connsiteX180" fmla="*/ 1789378 w 2693988"/>
              <a:gd name="connsiteY180" fmla="*/ 2155680 h 2763207"/>
              <a:gd name="connsiteX181" fmla="*/ 1818747 w 2693988"/>
              <a:gd name="connsiteY181" fmla="*/ 2185121 h 2763207"/>
              <a:gd name="connsiteX182" fmla="*/ 1838326 w 2693988"/>
              <a:gd name="connsiteY182" fmla="*/ 2214562 h 2763207"/>
              <a:gd name="connsiteX183" fmla="*/ 1808957 w 2693988"/>
              <a:gd name="connsiteY183" fmla="*/ 2214562 h 2763207"/>
              <a:gd name="connsiteX184" fmla="*/ 1789378 w 2693988"/>
              <a:gd name="connsiteY184" fmla="*/ 2126239 h 2763207"/>
              <a:gd name="connsiteX185" fmla="*/ 2251730 w 2693988"/>
              <a:gd name="connsiteY185" fmla="*/ 2125662 h 2763207"/>
              <a:gd name="connsiteX186" fmla="*/ 2320366 w 2693988"/>
              <a:gd name="connsiteY186" fmla="*/ 2125662 h 2763207"/>
              <a:gd name="connsiteX187" fmla="*/ 2310561 w 2693988"/>
              <a:gd name="connsiteY187" fmla="*/ 2174988 h 2763207"/>
              <a:gd name="connsiteX188" fmla="*/ 2300756 w 2693988"/>
              <a:gd name="connsiteY188" fmla="*/ 2234179 h 2763207"/>
              <a:gd name="connsiteX189" fmla="*/ 2241924 w 2693988"/>
              <a:gd name="connsiteY189" fmla="*/ 2244044 h 2763207"/>
              <a:gd name="connsiteX190" fmla="*/ 2183093 w 2693988"/>
              <a:gd name="connsiteY190" fmla="*/ 2263775 h 2763207"/>
              <a:gd name="connsiteX191" fmla="*/ 2192899 w 2693988"/>
              <a:gd name="connsiteY191" fmla="*/ 2214449 h 2763207"/>
              <a:gd name="connsiteX192" fmla="*/ 2192899 w 2693988"/>
              <a:gd name="connsiteY192" fmla="*/ 2194718 h 2763207"/>
              <a:gd name="connsiteX193" fmla="*/ 2251730 w 2693988"/>
              <a:gd name="connsiteY193" fmla="*/ 2155257 h 2763207"/>
              <a:gd name="connsiteX194" fmla="*/ 2251730 w 2693988"/>
              <a:gd name="connsiteY194" fmla="*/ 2125662 h 2763207"/>
              <a:gd name="connsiteX195" fmla="*/ 1937328 w 2693988"/>
              <a:gd name="connsiteY195" fmla="*/ 2125662 h 2763207"/>
              <a:gd name="connsiteX196" fmla="*/ 1956955 w 2693988"/>
              <a:gd name="connsiteY196" fmla="*/ 2135553 h 2763207"/>
              <a:gd name="connsiteX197" fmla="*/ 2006023 w 2693988"/>
              <a:gd name="connsiteY197" fmla="*/ 2165227 h 2763207"/>
              <a:gd name="connsiteX198" fmla="*/ 1996209 w 2693988"/>
              <a:gd name="connsiteY198" fmla="*/ 2254250 h 2763207"/>
              <a:gd name="connsiteX199" fmla="*/ 1966768 w 2693988"/>
              <a:gd name="connsiteY199" fmla="*/ 2224576 h 2763207"/>
              <a:gd name="connsiteX200" fmla="*/ 1917700 w 2693988"/>
              <a:gd name="connsiteY200" fmla="*/ 2185010 h 2763207"/>
              <a:gd name="connsiteX201" fmla="*/ 1937328 w 2693988"/>
              <a:gd name="connsiteY201" fmla="*/ 2125662 h 2763207"/>
              <a:gd name="connsiteX202" fmla="*/ 1395413 w 2693988"/>
              <a:gd name="connsiteY202" fmla="*/ 2125662 h 2763207"/>
              <a:gd name="connsiteX203" fmla="*/ 1445306 w 2693988"/>
              <a:gd name="connsiteY203" fmla="*/ 2164916 h 2763207"/>
              <a:gd name="connsiteX204" fmla="*/ 1455285 w 2693988"/>
              <a:gd name="connsiteY204" fmla="*/ 2223798 h 2763207"/>
              <a:gd name="connsiteX205" fmla="*/ 1445306 w 2693988"/>
              <a:gd name="connsiteY205" fmla="*/ 2223798 h 2763207"/>
              <a:gd name="connsiteX206" fmla="*/ 1425349 w 2693988"/>
              <a:gd name="connsiteY206" fmla="*/ 2204171 h 2763207"/>
              <a:gd name="connsiteX207" fmla="*/ 1405392 w 2693988"/>
              <a:gd name="connsiteY207" fmla="*/ 2145289 h 2763207"/>
              <a:gd name="connsiteX208" fmla="*/ 1395413 w 2693988"/>
              <a:gd name="connsiteY208" fmla="*/ 2125662 h 2763207"/>
              <a:gd name="connsiteX209" fmla="*/ 1345974 w 2693988"/>
              <a:gd name="connsiteY209" fmla="*/ 2125662 h 2763207"/>
              <a:gd name="connsiteX210" fmla="*/ 1355726 w 2693988"/>
              <a:gd name="connsiteY210" fmla="*/ 2135475 h 2763207"/>
              <a:gd name="connsiteX211" fmla="*/ 1326470 w 2693988"/>
              <a:gd name="connsiteY211" fmla="*/ 2204171 h 2763207"/>
              <a:gd name="connsiteX212" fmla="*/ 1306966 w 2693988"/>
              <a:gd name="connsiteY212" fmla="*/ 2233612 h 2763207"/>
              <a:gd name="connsiteX213" fmla="*/ 1297215 w 2693988"/>
              <a:gd name="connsiteY213" fmla="*/ 2223798 h 2763207"/>
              <a:gd name="connsiteX214" fmla="*/ 1306966 w 2693988"/>
              <a:gd name="connsiteY214" fmla="*/ 2174730 h 2763207"/>
              <a:gd name="connsiteX215" fmla="*/ 1345974 w 2693988"/>
              <a:gd name="connsiteY215" fmla="*/ 2125662 h 2763207"/>
              <a:gd name="connsiteX216" fmla="*/ 894644 w 2693988"/>
              <a:gd name="connsiteY216" fmla="*/ 2125662 h 2763207"/>
              <a:gd name="connsiteX217" fmla="*/ 904522 w 2693988"/>
              <a:gd name="connsiteY217" fmla="*/ 2125662 h 2763207"/>
              <a:gd name="connsiteX218" fmla="*/ 874889 w 2693988"/>
              <a:gd name="connsiteY218" fmla="*/ 2165123 h 2763207"/>
              <a:gd name="connsiteX219" fmla="*/ 865011 w 2693988"/>
              <a:gd name="connsiteY219" fmla="*/ 2194718 h 2763207"/>
              <a:gd name="connsiteX220" fmla="*/ 884766 w 2693988"/>
              <a:gd name="connsiteY220" fmla="*/ 2204583 h 2763207"/>
              <a:gd name="connsiteX221" fmla="*/ 894644 w 2693988"/>
              <a:gd name="connsiteY221" fmla="*/ 2174988 h 2763207"/>
              <a:gd name="connsiteX222" fmla="*/ 914400 w 2693988"/>
              <a:gd name="connsiteY222" fmla="*/ 2135527 h 2763207"/>
              <a:gd name="connsiteX223" fmla="*/ 914400 w 2693988"/>
              <a:gd name="connsiteY223" fmla="*/ 2145392 h 2763207"/>
              <a:gd name="connsiteX224" fmla="*/ 884766 w 2693988"/>
              <a:gd name="connsiteY224" fmla="*/ 2234179 h 2763207"/>
              <a:gd name="connsiteX225" fmla="*/ 845255 w 2693988"/>
              <a:gd name="connsiteY225" fmla="*/ 2253910 h 2763207"/>
              <a:gd name="connsiteX226" fmla="*/ 835378 w 2693988"/>
              <a:gd name="connsiteY226" fmla="*/ 2234179 h 2763207"/>
              <a:gd name="connsiteX227" fmla="*/ 894644 w 2693988"/>
              <a:gd name="connsiteY227" fmla="*/ 2125662 h 2763207"/>
              <a:gd name="connsiteX228" fmla="*/ 1440392 w 2693988"/>
              <a:gd name="connsiteY228" fmla="*/ 2123519 h 2763207"/>
              <a:gd name="connsiteX229" fmla="*/ 1484842 w 2693988"/>
              <a:gd name="connsiteY229" fmla="*/ 2145664 h 2763207"/>
              <a:gd name="connsiteX230" fmla="*/ 1504597 w 2693988"/>
              <a:gd name="connsiteY230" fmla="*/ 2185034 h 2763207"/>
              <a:gd name="connsiteX231" fmla="*/ 1504597 w 2693988"/>
              <a:gd name="connsiteY231" fmla="*/ 2214562 h 2763207"/>
              <a:gd name="connsiteX232" fmla="*/ 1474964 w 2693988"/>
              <a:gd name="connsiteY232" fmla="*/ 2204719 h 2763207"/>
              <a:gd name="connsiteX233" fmla="*/ 1425575 w 2693988"/>
              <a:gd name="connsiteY233" fmla="*/ 2125979 h 2763207"/>
              <a:gd name="connsiteX234" fmla="*/ 1440392 w 2693988"/>
              <a:gd name="connsiteY234" fmla="*/ 2123519 h 2763207"/>
              <a:gd name="connsiteX235" fmla="*/ 1379101 w 2693988"/>
              <a:gd name="connsiteY235" fmla="*/ 2123519 h 2763207"/>
              <a:gd name="connsiteX236" fmla="*/ 1385253 w 2693988"/>
              <a:gd name="connsiteY236" fmla="*/ 2135822 h 2763207"/>
              <a:gd name="connsiteX237" fmla="*/ 1385253 w 2693988"/>
              <a:gd name="connsiteY237" fmla="*/ 2214562 h 2763207"/>
              <a:gd name="connsiteX238" fmla="*/ 1365567 w 2693988"/>
              <a:gd name="connsiteY238" fmla="*/ 2194877 h 2763207"/>
              <a:gd name="connsiteX239" fmla="*/ 1365567 w 2693988"/>
              <a:gd name="connsiteY239" fmla="*/ 2125979 h 2763207"/>
              <a:gd name="connsiteX240" fmla="*/ 1379101 w 2693988"/>
              <a:gd name="connsiteY240" fmla="*/ 2123519 h 2763207"/>
              <a:gd name="connsiteX241" fmla="*/ 1312540 w 2693988"/>
              <a:gd name="connsiteY241" fmla="*/ 2123497 h 2763207"/>
              <a:gd name="connsiteX242" fmla="*/ 1327150 w 2693988"/>
              <a:gd name="connsiteY242" fmla="*/ 2125950 h 2763207"/>
              <a:gd name="connsiteX243" fmla="*/ 1277937 w 2693988"/>
              <a:gd name="connsiteY243" fmla="*/ 2204459 h 2763207"/>
              <a:gd name="connsiteX244" fmla="*/ 1248410 w 2693988"/>
              <a:gd name="connsiteY244" fmla="*/ 2224087 h 2763207"/>
              <a:gd name="connsiteX245" fmla="*/ 1277937 w 2693988"/>
              <a:gd name="connsiteY245" fmla="*/ 2145578 h 2763207"/>
              <a:gd name="connsiteX246" fmla="*/ 1312540 w 2693988"/>
              <a:gd name="connsiteY246" fmla="*/ 2123497 h 2763207"/>
              <a:gd name="connsiteX247" fmla="*/ 2344606 w 2693988"/>
              <a:gd name="connsiteY247" fmla="*/ 2118588 h 2763207"/>
              <a:gd name="connsiteX248" fmla="*/ 2349501 w 2693988"/>
              <a:gd name="connsiteY248" fmla="*/ 2125942 h 2763207"/>
              <a:gd name="connsiteX249" fmla="*/ 2349501 w 2693988"/>
              <a:gd name="connsiteY249" fmla="*/ 2165163 h 2763207"/>
              <a:gd name="connsiteX250" fmla="*/ 2320132 w 2693988"/>
              <a:gd name="connsiteY250" fmla="*/ 2263214 h 2763207"/>
              <a:gd name="connsiteX251" fmla="*/ 2251605 w 2693988"/>
              <a:gd name="connsiteY251" fmla="*/ 2273020 h 2763207"/>
              <a:gd name="connsiteX252" fmla="*/ 2173288 w 2693988"/>
              <a:gd name="connsiteY252" fmla="*/ 2282825 h 2763207"/>
              <a:gd name="connsiteX253" fmla="*/ 2173288 w 2693988"/>
              <a:gd name="connsiteY253" fmla="*/ 2273020 h 2763207"/>
              <a:gd name="connsiteX254" fmla="*/ 2212447 w 2693988"/>
              <a:gd name="connsiteY254" fmla="*/ 2273020 h 2763207"/>
              <a:gd name="connsiteX255" fmla="*/ 2310343 w 2693988"/>
              <a:gd name="connsiteY255" fmla="*/ 2253409 h 2763207"/>
              <a:gd name="connsiteX256" fmla="*/ 2310343 w 2693988"/>
              <a:gd name="connsiteY256" fmla="*/ 2223994 h 2763207"/>
              <a:gd name="connsiteX257" fmla="*/ 2339712 w 2693988"/>
              <a:gd name="connsiteY257" fmla="*/ 2125942 h 2763207"/>
              <a:gd name="connsiteX258" fmla="*/ 2344606 w 2693988"/>
              <a:gd name="connsiteY258" fmla="*/ 2118588 h 2763207"/>
              <a:gd name="connsiteX259" fmla="*/ 953634 w 2693988"/>
              <a:gd name="connsiteY259" fmla="*/ 2116137 h 2763207"/>
              <a:gd name="connsiteX260" fmla="*/ 923698 w 2693988"/>
              <a:gd name="connsiteY260" fmla="*/ 2243137 h 2763207"/>
              <a:gd name="connsiteX261" fmla="*/ 893763 w 2693988"/>
              <a:gd name="connsiteY261" fmla="*/ 2243137 h 2763207"/>
              <a:gd name="connsiteX262" fmla="*/ 913720 w 2693988"/>
              <a:gd name="connsiteY262" fmla="*/ 2213829 h 2763207"/>
              <a:gd name="connsiteX263" fmla="*/ 933677 w 2693988"/>
              <a:gd name="connsiteY263" fmla="*/ 2184521 h 2763207"/>
              <a:gd name="connsiteX264" fmla="*/ 943656 w 2693988"/>
              <a:gd name="connsiteY264" fmla="*/ 2125906 h 2763207"/>
              <a:gd name="connsiteX265" fmla="*/ 953634 w 2693988"/>
              <a:gd name="connsiteY265" fmla="*/ 2116137 h 2763207"/>
              <a:gd name="connsiteX266" fmla="*/ 1838037 w 2693988"/>
              <a:gd name="connsiteY266" fmla="*/ 2106612 h 2763207"/>
              <a:gd name="connsiteX267" fmla="*/ 1887827 w 2693988"/>
              <a:gd name="connsiteY267" fmla="*/ 2165122 h 2763207"/>
              <a:gd name="connsiteX268" fmla="*/ 1907743 w 2693988"/>
              <a:gd name="connsiteY268" fmla="*/ 2184626 h 2763207"/>
              <a:gd name="connsiteX269" fmla="*/ 1907743 w 2693988"/>
              <a:gd name="connsiteY269" fmla="*/ 2204130 h 2763207"/>
              <a:gd name="connsiteX270" fmla="*/ 1907743 w 2693988"/>
              <a:gd name="connsiteY270" fmla="*/ 2194378 h 2763207"/>
              <a:gd name="connsiteX271" fmla="*/ 1917701 w 2693988"/>
              <a:gd name="connsiteY271" fmla="*/ 2223633 h 2763207"/>
              <a:gd name="connsiteX272" fmla="*/ 1897785 w 2693988"/>
              <a:gd name="connsiteY272" fmla="*/ 2243137 h 2763207"/>
              <a:gd name="connsiteX273" fmla="*/ 1847995 w 2693988"/>
              <a:gd name="connsiteY273" fmla="*/ 2213881 h 2763207"/>
              <a:gd name="connsiteX274" fmla="*/ 1808163 w 2693988"/>
              <a:gd name="connsiteY274" fmla="*/ 2126115 h 2763207"/>
              <a:gd name="connsiteX275" fmla="*/ 1818121 w 2693988"/>
              <a:gd name="connsiteY275" fmla="*/ 2116364 h 2763207"/>
              <a:gd name="connsiteX276" fmla="*/ 1828079 w 2693988"/>
              <a:gd name="connsiteY276" fmla="*/ 2135867 h 2763207"/>
              <a:gd name="connsiteX277" fmla="*/ 1838037 w 2693988"/>
              <a:gd name="connsiteY277" fmla="*/ 2165122 h 2763207"/>
              <a:gd name="connsiteX278" fmla="*/ 1857953 w 2693988"/>
              <a:gd name="connsiteY278" fmla="*/ 2194378 h 2763207"/>
              <a:gd name="connsiteX279" fmla="*/ 1877869 w 2693988"/>
              <a:gd name="connsiteY279" fmla="*/ 2174874 h 2763207"/>
              <a:gd name="connsiteX280" fmla="*/ 1838037 w 2693988"/>
              <a:gd name="connsiteY280" fmla="*/ 2106612 h 2763207"/>
              <a:gd name="connsiteX281" fmla="*/ 1789378 w 2693988"/>
              <a:gd name="connsiteY281" fmla="*/ 2106612 h 2763207"/>
              <a:gd name="connsiteX282" fmla="*/ 1789378 w 2693988"/>
              <a:gd name="connsiteY282" fmla="*/ 2116425 h 2763207"/>
              <a:gd name="connsiteX283" fmla="*/ 1789378 w 2693988"/>
              <a:gd name="connsiteY283" fmla="*/ 2126239 h 2763207"/>
              <a:gd name="connsiteX284" fmla="*/ 1789378 w 2693988"/>
              <a:gd name="connsiteY284" fmla="*/ 2106612 h 2763207"/>
              <a:gd name="connsiteX285" fmla="*/ 1533405 w 2693988"/>
              <a:gd name="connsiteY285" fmla="*/ 2095500 h 2763207"/>
              <a:gd name="connsiteX286" fmla="*/ 1553054 w 2693988"/>
              <a:gd name="connsiteY286" fmla="*/ 2115197 h 2763207"/>
              <a:gd name="connsiteX287" fmla="*/ 1631651 w 2693988"/>
              <a:gd name="connsiteY287" fmla="*/ 2371255 h 2763207"/>
              <a:gd name="connsiteX288" fmla="*/ 1572704 w 2693988"/>
              <a:gd name="connsiteY288" fmla="*/ 2538677 h 2763207"/>
              <a:gd name="connsiteX289" fmla="*/ 1454809 w 2693988"/>
              <a:gd name="connsiteY289" fmla="*/ 2597768 h 2763207"/>
              <a:gd name="connsiteX290" fmla="*/ 1405687 w 2693988"/>
              <a:gd name="connsiteY290" fmla="*/ 2627313 h 2763207"/>
              <a:gd name="connsiteX291" fmla="*/ 1346739 w 2693988"/>
              <a:gd name="connsiteY291" fmla="*/ 2607616 h 2763207"/>
              <a:gd name="connsiteX292" fmla="*/ 1140424 w 2693988"/>
              <a:gd name="connsiteY292" fmla="*/ 2459890 h 2763207"/>
              <a:gd name="connsiteX293" fmla="*/ 1169897 w 2693988"/>
              <a:gd name="connsiteY293" fmla="*/ 2213680 h 2763207"/>
              <a:gd name="connsiteX294" fmla="*/ 1189546 w 2693988"/>
              <a:gd name="connsiteY294" fmla="*/ 2115197 h 2763207"/>
              <a:gd name="connsiteX295" fmla="*/ 1219020 w 2693988"/>
              <a:gd name="connsiteY295" fmla="*/ 2115197 h 2763207"/>
              <a:gd name="connsiteX296" fmla="*/ 1219020 w 2693988"/>
              <a:gd name="connsiteY296" fmla="*/ 2125045 h 2763207"/>
              <a:gd name="connsiteX297" fmla="*/ 1189546 w 2693988"/>
              <a:gd name="connsiteY297" fmla="*/ 2341709 h 2763207"/>
              <a:gd name="connsiteX298" fmla="*/ 1219020 w 2693988"/>
              <a:gd name="connsiteY298" fmla="*/ 2420497 h 2763207"/>
              <a:gd name="connsiteX299" fmla="*/ 1376212 w 2693988"/>
              <a:gd name="connsiteY299" fmla="*/ 2538677 h 2763207"/>
              <a:gd name="connsiteX300" fmla="*/ 1395862 w 2693988"/>
              <a:gd name="connsiteY300" fmla="*/ 2548526 h 2763207"/>
              <a:gd name="connsiteX301" fmla="*/ 1444985 w 2693988"/>
              <a:gd name="connsiteY301" fmla="*/ 2509132 h 2763207"/>
              <a:gd name="connsiteX302" fmla="*/ 1582528 w 2693988"/>
              <a:gd name="connsiteY302" fmla="*/ 2361406 h 2763207"/>
              <a:gd name="connsiteX303" fmla="*/ 1562879 w 2693988"/>
              <a:gd name="connsiteY303" fmla="*/ 2272771 h 2763207"/>
              <a:gd name="connsiteX304" fmla="*/ 1543230 w 2693988"/>
              <a:gd name="connsiteY304" fmla="*/ 2174287 h 2763207"/>
              <a:gd name="connsiteX305" fmla="*/ 1523581 w 2693988"/>
              <a:gd name="connsiteY305" fmla="*/ 2105348 h 2763207"/>
              <a:gd name="connsiteX306" fmla="*/ 1533405 w 2693988"/>
              <a:gd name="connsiteY306" fmla="*/ 2095500 h 2763207"/>
              <a:gd name="connsiteX307" fmla="*/ 893763 w 2693988"/>
              <a:gd name="connsiteY307" fmla="*/ 2095500 h 2763207"/>
              <a:gd name="connsiteX308" fmla="*/ 864235 w 2693988"/>
              <a:gd name="connsiteY308" fmla="*/ 2115416 h 2763207"/>
              <a:gd name="connsiteX309" fmla="*/ 844550 w 2693988"/>
              <a:gd name="connsiteY309" fmla="*/ 2145290 h 2763207"/>
              <a:gd name="connsiteX310" fmla="*/ 824865 w 2693988"/>
              <a:gd name="connsiteY310" fmla="*/ 2205038 h 2763207"/>
              <a:gd name="connsiteX311" fmla="*/ 815023 w 2693988"/>
              <a:gd name="connsiteY311" fmla="*/ 2195080 h 2763207"/>
              <a:gd name="connsiteX312" fmla="*/ 805180 w 2693988"/>
              <a:gd name="connsiteY312" fmla="*/ 2155248 h 2763207"/>
              <a:gd name="connsiteX313" fmla="*/ 893763 w 2693988"/>
              <a:gd name="connsiteY313" fmla="*/ 2095500 h 2763207"/>
              <a:gd name="connsiteX314" fmla="*/ 1570228 w 2693988"/>
              <a:gd name="connsiteY314" fmla="*/ 2093665 h 2763207"/>
              <a:gd name="connsiteX315" fmla="*/ 1582657 w 2693988"/>
              <a:gd name="connsiteY315" fmla="*/ 2115799 h 2763207"/>
              <a:gd name="connsiteX316" fmla="*/ 1651404 w 2693988"/>
              <a:gd name="connsiteY316" fmla="*/ 2332219 h 2763207"/>
              <a:gd name="connsiteX317" fmla="*/ 1651404 w 2693988"/>
              <a:gd name="connsiteY317" fmla="*/ 2342057 h 2763207"/>
              <a:gd name="connsiteX318" fmla="*/ 1661225 w 2693988"/>
              <a:gd name="connsiteY318" fmla="*/ 2381406 h 2763207"/>
              <a:gd name="connsiteX319" fmla="*/ 1651404 w 2693988"/>
              <a:gd name="connsiteY319" fmla="*/ 2469942 h 2763207"/>
              <a:gd name="connsiteX320" fmla="*/ 1553194 w 2693988"/>
              <a:gd name="connsiteY320" fmla="*/ 2578152 h 2763207"/>
              <a:gd name="connsiteX321" fmla="*/ 1405880 w 2693988"/>
              <a:gd name="connsiteY321" fmla="*/ 2656850 h 2763207"/>
              <a:gd name="connsiteX322" fmla="*/ 1366595 w 2693988"/>
              <a:gd name="connsiteY322" fmla="*/ 2637176 h 2763207"/>
              <a:gd name="connsiteX323" fmla="*/ 1199639 w 2693988"/>
              <a:gd name="connsiteY323" fmla="*/ 2568315 h 2763207"/>
              <a:gd name="connsiteX324" fmla="*/ 1160355 w 2693988"/>
              <a:gd name="connsiteY324" fmla="*/ 2538803 h 2763207"/>
              <a:gd name="connsiteX325" fmla="*/ 1130892 w 2693988"/>
              <a:gd name="connsiteY325" fmla="*/ 2489616 h 2763207"/>
              <a:gd name="connsiteX326" fmla="*/ 1111250 w 2693988"/>
              <a:gd name="connsiteY326" fmla="*/ 2381406 h 2763207"/>
              <a:gd name="connsiteX327" fmla="*/ 1160355 w 2693988"/>
              <a:gd name="connsiteY327" fmla="*/ 2105962 h 2763207"/>
              <a:gd name="connsiteX328" fmla="*/ 1170176 w 2693988"/>
              <a:gd name="connsiteY328" fmla="*/ 2105962 h 2763207"/>
              <a:gd name="connsiteX329" fmla="*/ 1130892 w 2693988"/>
              <a:gd name="connsiteY329" fmla="*/ 2381406 h 2763207"/>
              <a:gd name="connsiteX330" fmla="*/ 1160355 w 2693988"/>
              <a:gd name="connsiteY330" fmla="*/ 2528965 h 2763207"/>
              <a:gd name="connsiteX331" fmla="*/ 1317490 w 2693988"/>
              <a:gd name="connsiteY331" fmla="*/ 2607664 h 2763207"/>
              <a:gd name="connsiteX332" fmla="*/ 1396059 w 2693988"/>
              <a:gd name="connsiteY332" fmla="*/ 2647013 h 2763207"/>
              <a:gd name="connsiteX333" fmla="*/ 1602299 w 2693988"/>
              <a:gd name="connsiteY333" fmla="*/ 2519128 h 2763207"/>
              <a:gd name="connsiteX334" fmla="*/ 1582657 w 2693988"/>
              <a:gd name="connsiteY334" fmla="*/ 2174823 h 2763207"/>
              <a:gd name="connsiteX335" fmla="*/ 1563015 w 2693988"/>
              <a:gd name="connsiteY335" fmla="*/ 2105962 h 2763207"/>
              <a:gd name="connsiteX336" fmla="*/ 1570228 w 2693988"/>
              <a:gd name="connsiteY336" fmla="*/ 2093665 h 2763207"/>
              <a:gd name="connsiteX337" fmla="*/ 805497 w 2693988"/>
              <a:gd name="connsiteY337" fmla="*/ 2074307 h 2763207"/>
              <a:gd name="connsiteX338" fmla="*/ 835025 w 2693988"/>
              <a:gd name="connsiteY338" fmla="*/ 2076767 h 2763207"/>
              <a:gd name="connsiteX339" fmla="*/ 835025 w 2693988"/>
              <a:gd name="connsiteY339" fmla="*/ 2096452 h 2763207"/>
              <a:gd name="connsiteX340" fmla="*/ 795655 w 2693988"/>
              <a:gd name="connsiteY340" fmla="*/ 2145665 h 2763207"/>
              <a:gd name="connsiteX341" fmla="*/ 746442 w 2693988"/>
              <a:gd name="connsiteY341" fmla="*/ 2165350 h 2763207"/>
              <a:gd name="connsiteX342" fmla="*/ 736600 w 2693988"/>
              <a:gd name="connsiteY342" fmla="*/ 2155507 h 2763207"/>
              <a:gd name="connsiteX343" fmla="*/ 775970 w 2693988"/>
              <a:gd name="connsiteY343" fmla="*/ 2086610 h 2763207"/>
              <a:gd name="connsiteX344" fmla="*/ 805497 w 2693988"/>
              <a:gd name="connsiteY344" fmla="*/ 2074307 h 2763207"/>
              <a:gd name="connsiteX345" fmla="*/ 1828800 w 2693988"/>
              <a:gd name="connsiteY345" fmla="*/ 2066925 h 2763207"/>
              <a:gd name="connsiteX346" fmla="*/ 1838643 w 2693988"/>
              <a:gd name="connsiteY346" fmla="*/ 2066925 h 2763207"/>
              <a:gd name="connsiteX347" fmla="*/ 1927225 w 2693988"/>
              <a:gd name="connsiteY347" fmla="*/ 2145665 h 2763207"/>
              <a:gd name="connsiteX348" fmla="*/ 1907540 w 2693988"/>
              <a:gd name="connsiteY348" fmla="*/ 2165350 h 2763207"/>
              <a:gd name="connsiteX349" fmla="*/ 1887855 w 2693988"/>
              <a:gd name="connsiteY349" fmla="*/ 2116137 h 2763207"/>
              <a:gd name="connsiteX350" fmla="*/ 1828800 w 2693988"/>
              <a:gd name="connsiteY350" fmla="*/ 2066925 h 2763207"/>
              <a:gd name="connsiteX351" fmla="*/ 1001713 w 2693988"/>
              <a:gd name="connsiteY351" fmla="*/ 2046287 h 2763207"/>
              <a:gd name="connsiteX352" fmla="*/ 1031875 w 2693988"/>
              <a:gd name="connsiteY352" fmla="*/ 2056178 h 2763207"/>
              <a:gd name="connsiteX353" fmla="*/ 1051984 w 2693988"/>
              <a:gd name="connsiteY353" fmla="*/ 2145201 h 2763207"/>
              <a:gd name="connsiteX354" fmla="*/ 1031875 w 2693988"/>
              <a:gd name="connsiteY354" fmla="*/ 2174875 h 2763207"/>
              <a:gd name="connsiteX355" fmla="*/ 1011767 w 2693988"/>
              <a:gd name="connsiteY355" fmla="*/ 2135309 h 2763207"/>
              <a:gd name="connsiteX356" fmla="*/ 1011767 w 2693988"/>
              <a:gd name="connsiteY356" fmla="*/ 2075961 h 2763207"/>
              <a:gd name="connsiteX357" fmla="*/ 1001713 w 2693988"/>
              <a:gd name="connsiteY357" fmla="*/ 2046287 h 2763207"/>
              <a:gd name="connsiteX358" fmla="*/ 1906877 w 2693988"/>
              <a:gd name="connsiteY358" fmla="*/ 2036762 h 2763207"/>
              <a:gd name="connsiteX359" fmla="*/ 1975572 w 2693988"/>
              <a:gd name="connsiteY359" fmla="*/ 2085974 h 2763207"/>
              <a:gd name="connsiteX360" fmla="*/ 1995200 w 2693988"/>
              <a:gd name="connsiteY360" fmla="*/ 2135187 h 2763207"/>
              <a:gd name="connsiteX361" fmla="*/ 1926504 w 2693988"/>
              <a:gd name="connsiteY361" fmla="*/ 2105659 h 2763207"/>
              <a:gd name="connsiteX362" fmla="*/ 1897063 w 2693988"/>
              <a:gd name="connsiteY362" fmla="*/ 2085974 h 2763207"/>
              <a:gd name="connsiteX363" fmla="*/ 1897063 w 2693988"/>
              <a:gd name="connsiteY363" fmla="*/ 2046604 h 2763207"/>
              <a:gd name="connsiteX364" fmla="*/ 1906877 w 2693988"/>
              <a:gd name="connsiteY364" fmla="*/ 2036762 h 2763207"/>
              <a:gd name="connsiteX365" fmla="*/ 1720322 w 2693988"/>
              <a:gd name="connsiteY365" fmla="*/ 2036762 h 2763207"/>
              <a:gd name="connsiteX366" fmla="*/ 1720322 w 2693988"/>
              <a:gd name="connsiteY366" fmla="*/ 2056492 h 2763207"/>
              <a:gd name="connsiteX367" fmla="*/ 1720322 w 2693988"/>
              <a:gd name="connsiteY367" fmla="*/ 2145279 h 2763207"/>
              <a:gd name="connsiteX368" fmla="*/ 1710532 w 2693988"/>
              <a:gd name="connsiteY368" fmla="*/ 2174875 h 2763207"/>
              <a:gd name="connsiteX369" fmla="*/ 1681163 w 2693988"/>
              <a:gd name="connsiteY369" fmla="*/ 2145279 h 2763207"/>
              <a:gd name="connsiteX370" fmla="*/ 1690953 w 2693988"/>
              <a:gd name="connsiteY370" fmla="*/ 2076223 h 2763207"/>
              <a:gd name="connsiteX371" fmla="*/ 1720322 w 2693988"/>
              <a:gd name="connsiteY371" fmla="*/ 2036762 h 2763207"/>
              <a:gd name="connsiteX372" fmla="*/ 983298 w 2693988"/>
              <a:gd name="connsiteY372" fmla="*/ 2036762 h 2763207"/>
              <a:gd name="connsiteX373" fmla="*/ 993141 w 2693988"/>
              <a:gd name="connsiteY373" fmla="*/ 2056606 h 2763207"/>
              <a:gd name="connsiteX374" fmla="*/ 993141 w 2693988"/>
              <a:gd name="connsiteY374" fmla="*/ 2135981 h 2763207"/>
              <a:gd name="connsiteX375" fmla="*/ 973455 w 2693988"/>
              <a:gd name="connsiteY375" fmla="*/ 2145903 h 2763207"/>
              <a:gd name="connsiteX376" fmla="*/ 983298 w 2693988"/>
              <a:gd name="connsiteY376" fmla="*/ 2096293 h 2763207"/>
              <a:gd name="connsiteX377" fmla="*/ 983298 w 2693988"/>
              <a:gd name="connsiteY377" fmla="*/ 2036762 h 2763207"/>
              <a:gd name="connsiteX378" fmla="*/ 963613 w 2693988"/>
              <a:gd name="connsiteY378" fmla="*/ 2027237 h 2763207"/>
              <a:gd name="connsiteX379" fmla="*/ 913720 w 2693988"/>
              <a:gd name="connsiteY379" fmla="*/ 2125662 h 2763207"/>
              <a:gd name="connsiteX380" fmla="*/ 903741 w 2693988"/>
              <a:gd name="connsiteY380" fmla="*/ 2115819 h 2763207"/>
              <a:gd name="connsiteX381" fmla="*/ 963613 w 2693988"/>
              <a:gd name="connsiteY381" fmla="*/ 2027237 h 2763207"/>
              <a:gd name="connsiteX382" fmla="*/ 1740297 w 2693988"/>
              <a:gd name="connsiteY382" fmla="*/ 2017712 h 2763207"/>
              <a:gd name="connsiteX383" fmla="*/ 1750219 w 2693988"/>
              <a:gd name="connsiteY383" fmla="*/ 2056789 h 2763207"/>
              <a:gd name="connsiteX384" fmla="*/ 1770063 w 2693988"/>
              <a:gd name="connsiteY384" fmla="*/ 2125173 h 2763207"/>
              <a:gd name="connsiteX385" fmla="*/ 1770063 w 2693988"/>
              <a:gd name="connsiteY385" fmla="*/ 2144712 h 2763207"/>
              <a:gd name="connsiteX386" fmla="*/ 1730375 w 2693988"/>
              <a:gd name="connsiteY386" fmla="*/ 2066558 h 2763207"/>
              <a:gd name="connsiteX387" fmla="*/ 1740297 w 2693988"/>
              <a:gd name="connsiteY387" fmla="*/ 2017712 h 2763207"/>
              <a:gd name="connsiteX388" fmla="*/ 933132 w 2693988"/>
              <a:gd name="connsiteY388" fmla="*/ 2017712 h 2763207"/>
              <a:gd name="connsiteX389" fmla="*/ 942975 w 2693988"/>
              <a:gd name="connsiteY389" fmla="*/ 2017712 h 2763207"/>
              <a:gd name="connsiteX390" fmla="*/ 923290 w 2693988"/>
              <a:gd name="connsiteY390" fmla="*/ 2046967 h 2763207"/>
              <a:gd name="connsiteX391" fmla="*/ 874077 w 2693988"/>
              <a:gd name="connsiteY391" fmla="*/ 2076223 h 2763207"/>
              <a:gd name="connsiteX392" fmla="*/ 854392 w 2693988"/>
              <a:gd name="connsiteY392" fmla="*/ 2085975 h 2763207"/>
              <a:gd name="connsiteX393" fmla="*/ 854392 w 2693988"/>
              <a:gd name="connsiteY393" fmla="*/ 2066471 h 2763207"/>
              <a:gd name="connsiteX394" fmla="*/ 933132 w 2693988"/>
              <a:gd name="connsiteY394" fmla="*/ 2017712 h 2763207"/>
              <a:gd name="connsiteX395" fmla="*/ 1768929 w 2693988"/>
              <a:gd name="connsiteY395" fmla="*/ 2008187 h 2763207"/>
              <a:gd name="connsiteX396" fmla="*/ 1808843 w 2693988"/>
              <a:gd name="connsiteY396" fmla="*/ 2037714 h 2763207"/>
              <a:gd name="connsiteX397" fmla="*/ 1828800 w 2693988"/>
              <a:gd name="connsiteY397" fmla="*/ 2096769 h 2763207"/>
              <a:gd name="connsiteX398" fmla="*/ 1798865 w 2693988"/>
              <a:gd name="connsiteY398" fmla="*/ 2096769 h 2763207"/>
              <a:gd name="connsiteX399" fmla="*/ 1758950 w 2693988"/>
              <a:gd name="connsiteY399" fmla="*/ 2018029 h 2763207"/>
              <a:gd name="connsiteX400" fmla="*/ 1768929 w 2693988"/>
              <a:gd name="connsiteY400" fmla="*/ 2008187 h 2763207"/>
              <a:gd name="connsiteX401" fmla="*/ 1789113 w 2693988"/>
              <a:gd name="connsiteY401" fmla="*/ 1997428 h 2763207"/>
              <a:gd name="connsiteX402" fmla="*/ 1887538 w 2693988"/>
              <a:gd name="connsiteY402" fmla="*/ 2046817 h 2763207"/>
              <a:gd name="connsiteX403" fmla="*/ 1887538 w 2693988"/>
              <a:gd name="connsiteY403" fmla="*/ 2076450 h 2763207"/>
              <a:gd name="connsiteX404" fmla="*/ 1858011 w 2693988"/>
              <a:gd name="connsiteY404" fmla="*/ 2066572 h 2763207"/>
              <a:gd name="connsiteX405" fmla="*/ 1789113 w 2693988"/>
              <a:gd name="connsiteY405" fmla="*/ 1997428 h 2763207"/>
              <a:gd name="connsiteX406" fmla="*/ 894252 w 2693988"/>
              <a:gd name="connsiteY406" fmla="*/ 1987550 h 2763207"/>
              <a:gd name="connsiteX407" fmla="*/ 923926 w 2693988"/>
              <a:gd name="connsiteY407" fmla="*/ 2007394 h 2763207"/>
              <a:gd name="connsiteX408" fmla="*/ 844795 w 2693988"/>
              <a:gd name="connsiteY408" fmla="*/ 2057003 h 2763207"/>
              <a:gd name="connsiteX409" fmla="*/ 805229 w 2693988"/>
              <a:gd name="connsiteY409" fmla="*/ 2057003 h 2763207"/>
              <a:gd name="connsiteX410" fmla="*/ 834903 w 2693988"/>
              <a:gd name="connsiteY410" fmla="*/ 2007394 h 2763207"/>
              <a:gd name="connsiteX411" fmla="*/ 894252 w 2693988"/>
              <a:gd name="connsiteY411" fmla="*/ 1987550 h 2763207"/>
              <a:gd name="connsiteX412" fmla="*/ 1834208 w 2693988"/>
              <a:gd name="connsiteY412" fmla="*/ 1966267 h 2763207"/>
              <a:gd name="connsiteX413" fmla="*/ 1867695 w 2693988"/>
              <a:gd name="connsiteY413" fmla="*/ 1968698 h 2763207"/>
              <a:gd name="connsiteX414" fmla="*/ 1917304 w 2693988"/>
              <a:gd name="connsiteY414" fmla="*/ 2007592 h 2763207"/>
              <a:gd name="connsiteX415" fmla="*/ 1917304 w 2693988"/>
              <a:gd name="connsiteY415" fmla="*/ 2027039 h 2763207"/>
              <a:gd name="connsiteX416" fmla="*/ 1847851 w 2693988"/>
              <a:gd name="connsiteY416" fmla="*/ 1997869 h 2763207"/>
              <a:gd name="connsiteX417" fmla="*/ 1808163 w 2693988"/>
              <a:gd name="connsiteY417" fmla="*/ 1978422 h 2763207"/>
              <a:gd name="connsiteX418" fmla="*/ 1834208 w 2693988"/>
              <a:gd name="connsiteY418" fmla="*/ 1966267 h 2763207"/>
              <a:gd name="connsiteX419" fmla="*/ 815522 w 2693988"/>
              <a:gd name="connsiteY419" fmla="*/ 1928812 h 2763207"/>
              <a:gd name="connsiteX420" fmla="*/ 835196 w 2693988"/>
              <a:gd name="connsiteY420" fmla="*/ 1938649 h 2763207"/>
              <a:gd name="connsiteX421" fmla="*/ 766338 w 2693988"/>
              <a:gd name="connsiteY421" fmla="*/ 2027180 h 2763207"/>
              <a:gd name="connsiteX422" fmla="*/ 667969 w 2693988"/>
              <a:gd name="connsiteY422" fmla="*/ 2204243 h 2763207"/>
              <a:gd name="connsiteX423" fmla="*/ 736827 w 2693988"/>
              <a:gd name="connsiteY423" fmla="*/ 2341959 h 2763207"/>
              <a:gd name="connsiteX424" fmla="*/ 766338 w 2693988"/>
              <a:gd name="connsiteY424" fmla="*/ 2400980 h 2763207"/>
              <a:gd name="connsiteX425" fmla="*/ 786011 w 2693988"/>
              <a:gd name="connsiteY425" fmla="*/ 2400980 h 2763207"/>
              <a:gd name="connsiteX426" fmla="*/ 1002422 w 2693988"/>
              <a:gd name="connsiteY426" fmla="*/ 2341959 h 2763207"/>
              <a:gd name="connsiteX427" fmla="*/ 1051606 w 2693988"/>
              <a:gd name="connsiteY427" fmla="*/ 2282938 h 2763207"/>
              <a:gd name="connsiteX428" fmla="*/ 1110627 w 2693988"/>
              <a:gd name="connsiteY428" fmla="*/ 2086201 h 2763207"/>
              <a:gd name="connsiteX429" fmla="*/ 1130301 w 2693988"/>
              <a:gd name="connsiteY429" fmla="*/ 2096038 h 2763207"/>
              <a:gd name="connsiteX430" fmla="*/ 1110627 w 2693988"/>
              <a:gd name="connsiteY430" fmla="*/ 2204243 h 2763207"/>
              <a:gd name="connsiteX431" fmla="*/ 1041769 w 2693988"/>
              <a:gd name="connsiteY431" fmla="*/ 2410817 h 2763207"/>
              <a:gd name="connsiteX432" fmla="*/ 923727 w 2693988"/>
              <a:gd name="connsiteY432" fmla="*/ 2469838 h 2763207"/>
              <a:gd name="connsiteX433" fmla="*/ 726990 w 2693988"/>
              <a:gd name="connsiteY433" fmla="*/ 2469838 h 2763207"/>
              <a:gd name="connsiteX434" fmla="*/ 697480 w 2693988"/>
              <a:gd name="connsiteY434" fmla="*/ 2430491 h 2763207"/>
              <a:gd name="connsiteX435" fmla="*/ 599111 w 2693988"/>
              <a:gd name="connsiteY435" fmla="*/ 2273101 h 2763207"/>
              <a:gd name="connsiteX436" fmla="*/ 648296 w 2693988"/>
              <a:gd name="connsiteY436" fmla="*/ 2105875 h 2763207"/>
              <a:gd name="connsiteX437" fmla="*/ 815522 w 2693988"/>
              <a:gd name="connsiteY437" fmla="*/ 1928812 h 2763207"/>
              <a:gd name="connsiteX438" fmla="*/ 795207 w 2693988"/>
              <a:gd name="connsiteY438" fmla="*/ 1909763 h 2763207"/>
              <a:gd name="connsiteX439" fmla="*/ 805044 w 2693988"/>
              <a:gd name="connsiteY439" fmla="*/ 1919600 h 2763207"/>
              <a:gd name="connsiteX440" fmla="*/ 805044 w 2693988"/>
              <a:gd name="connsiteY440" fmla="*/ 1929437 h 2763207"/>
              <a:gd name="connsiteX441" fmla="*/ 627973 w 2693988"/>
              <a:gd name="connsiteY441" fmla="*/ 2116346 h 2763207"/>
              <a:gd name="connsiteX442" fmla="*/ 578787 w 2693988"/>
              <a:gd name="connsiteY442" fmla="*/ 2263905 h 2763207"/>
              <a:gd name="connsiteX443" fmla="*/ 627973 w 2693988"/>
              <a:gd name="connsiteY443" fmla="*/ 2372116 h 2763207"/>
              <a:gd name="connsiteX444" fmla="*/ 706671 w 2693988"/>
              <a:gd name="connsiteY444" fmla="*/ 2490163 h 2763207"/>
              <a:gd name="connsiteX445" fmla="*/ 746021 w 2693988"/>
              <a:gd name="connsiteY445" fmla="*/ 2480326 h 2763207"/>
              <a:gd name="connsiteX446" fmla="*/ 913255 w 2693988"/>
              <a:gd name="connsiteY446" fmla="*/ 2490163 h 2763207"/>
              <a:gd name="connsiteX447" fmla="*/ 962441 w 2693988"/>
              <a:gd name="connsiteY447" fmla="*/ 2480326 h 2763207"/>
              <a:gd name="connsiteX448" fmla="*/ 1031302 w 2693988"/>
              <a:gd name="connsiteY448" fmla="*/ 2440977 h 2763207"/>
              <a:gd name="connsiteX449" fmla="*/ 1100163 w 2693988"/>
              <a:gd name="connsiteY449" fmla="*/ 2313092 h 2763207"/>
              <a:gd name="connsiteX450" fmla="*/ 1139512 w 2693988"/>
              <a:gd name="connsiteY450" fmla="*/ 2106509 h 2763207"/>
              <a:gd name="connsiteX451" fmla="*/ 1149350 w 2693988"/>
              <a:gd name="connsiteY451" fmla="*/ 2106509 h 2763207"/>
              <a:gd name="connsiteX452" fmla="*/ 1119838 w 2693988"/>
              <a:gd name="connsiteY452" fmla="*/ 2283580 h 2763207"/>
              <a:gd name="connsiteX453" fmla="*/ 1080489 w 2693988"/>
              <a:gd name="connsiteY453" fmla="*/ 2401628 h 2763207"/>
              <a:gd name="connsiteX454" fmla="*/ 1031302 w 2693988"/>
              <a:gd name="connsiteY454" fmla="*/ 2470489 h 2763207"/>
              <a:gd name="connsiteX455" fmla="*/ 814882 w 2693988"/>
              <a:gd name="connsiteY455" fmla="*/ 2500000 h 2763207"/>
              <a:gd name="connsiteX456" fmla="*/ 706671 w 2693988"/>
              <a:gd name="connsiteY456" fmla="*/ 2509838 h 2763207"/>
              <a:gd name="connsiteX457" fmla="*/ 696834 w 2693988"/>
              <a:gd name="connsiteY457" fmla="*/ 2490163 h 2763207"/>
              <a:gd name="connsiteX458" fmla="*/ 568949 w 2693988"/>
              <a:gd name="connsiteY458" fmla="*/ 2283580 h 2763207"/>
              <a:gd name="connsiteX459" fmla="*/ 559112 w 2693988"/>
              <a:gd name="connsiteY459" fmla="*/ 2214719 h 2763207"/>
              <a:gd name="connsiteX460" fmla="*/ 627973 w 2693988"/>
              <a:gd name="connsiteY460" fmla="*/ 2076997 h 2763207"/>
              <a:gd name="connsiteX461" fmla="*/ 795207 w 2693988"/>
              <a:gd name="connsiteY461" fmla="*/ 1909763 h 2763207"/>
              <a:gd name="connsiteX462" fmla="*/ 481134 w 2693988"/>
              <a:gd name="connsiteY462" fmla="*/ 1909763 h 2763207"/>
              <a:gd name="connsiteX463" fmla="*/ 539750 w 2693988"/>
              <a:gd name="connsiteY463" fmla="*/ 1909763 h 2763207"/>
              <a:gd name="connsiteX464" fmla="*/ 539750 w 2693988"/>
              <a:gd name="connsiteY464" fmla="*/ 1919486 h 2763207"/>
              <a:gd name="connsiteX465" fmla="*/ 481134 w 2693988"/>
              <a:gd name="connsiteY465" fmla="*/ 1987551 h 2763207"/>
              <a:gd name="connsiteX466" fmla="*/ 412750 w 2693988"/>
              <a:gd name="connsiteY466" fmla="*/ 1977827 h 2763207"/>
              <a:gd name="connsiteX467" fmla="*/ 412750 w 2693988"/>
              <a:gd name="connsiteY467" fmla="*/ 1968104 h 2763207"/>
              <a:gd name="connsiteX468" fmla="*/ 481134 w 2693988"/>
              <a:gd name="connsiteY468" fmla="*/ 1909763 h 2763207"/>
              <a:gd name="connsiteX469" fmla="*/ 1907309 w 2693988"/>
              <a:gd name="connsiteY469" fmla="*/ 1898650 h 2763207"/>
              <a:gd name="connsiteX470" fmla="*/ 2083955 w 2693988"/>
              <a:gd name="connsiteY470" fmla="*/ 2076012 h 2763207"/>
              <a:gd name="connsiteX471" fmla="*/ 2113396 w 2693988"/>
              <a:gd name="connsiteY471" fmla="*/ 2105572 h 2763207"/>
              <a:gd name="connsiteX472" fmla="*/ 2123209 w 2693988"/>
              <a:gd name="connsiteY472" fmla="*/ 2282934 h 2763207"/>
              <a:gd name="connsiteX473" fmla="*/ 2093768 w 2693988"/>
              <a:gd name="connsiteY473" fmla="*/ 2332201 h 2763207"/>
              <a:gd name="connsiteX474" fmla="*/ 2054514 w 2693988"/>
              <a:gd name="connsiteY474" fmla="*/ 2411029 h 2763207"/>
              <a:gd name="connsiteX475" fmla="*/ 2034887 w 2693988"/>
              <a:gd name="connsiteY475" fmla="*/ 2440589 h 2763207"/>
              <a:gd name="connsiteX476" fmla="*/ 1956378 w 2693988"/>
              <a:gd name="connsiteY476" fmla="*/ 2440589 h 2763207"/>
              <a:gd name="connsiteX477" fmla="*/ 1868055 w 2693988"/>
              <a:gd name="connsiteY477" fmla="*/ 2460296 h 2763207"/>
              <a:gd name="connsiteX478" fmla="*/ 1760105 w 2693988"/>
              <a:gd name="connsiteY478" fmla="*/ 2430736 h 2763207"/>
              <a:gd name="connsiteX479" fmla="*/ 1622714 w 2693988"/>
              <a:gd name="connsiteY479" fmla="*/ 2125279 h 2763207"/>
              <a:gd name="connsiteX480" fmla="*/ 1612900 w 2693988"/>
              <a:gd name="connsiteY480" fmla="*/ 2085865 h 2763207"/>
              <a:gd name="connsiteX481" fmla="*/ 1622714 w 2693988"/>
              <a:gd name="connsiteY481" fmla="*/ 2076012 h 2763207"/>
              <a:gd name="connsiteX482" fmla="*/ 1671782 w 2693988"/>
              <a:gd name="connsiteY482" fmla="*/ 2184400 h 2763207"/>
              <a:gd name="connsiteX483" fmla="*/ 1701223 w 2693988"/>
              <a:gd name="connsiteY483" fmla="*/ 2273081 h 2763207"/>
              <a:gd name="connsiteX484" fmla="*/ 1720850 w 2693988"/>
              <a:gd name="connsiteY484" fmla="*/ 2302641 h 2763207"/>
              <a:gd name="connsiteX485" fmla="*/ 1809173 w 2693988"/>
              <a:gd name="connsiteY485" fmla="*/ 2361762 h 2763207"/>
              <a:gd name="connsiteX486" fmla="*/ 1995632 w 2693988"/>
              <a:gd name="connsiteY486" fmla="*/ 2381469 h 2763207"/>
              <a:gd name="connsiteX487" fmla="*/ 2005446 w 2693988"/>
              <a:gd name="connsiteY487" fmla="*/ 2361762 h 2763207"/>
              <a:gd name="connsiteX488" fmla="*/ 2054514 w 2693988"/>
              <a:gd name="connsiteY488" fmla="*/ 2233667 h 2763207"/>
              <a:gd name="connsiteX489" fmla="*/ 2044700 w 2693988"/>
              <a:gd name="connsiteY489" fmla="*/ 2066158 h 2763207"/>
              <a:gd name="connsiteX490" fmla="*/ 1887682 w 2693988"/>
              <a:gd name="connsiteY490" fmla="*/ 1918357 h 2763207"/>
              <a:gd name="connsiteX491" fmla="*/ 1897496 w 2693988"/>
              <a:gd name="connsiteY491" fmla="*/ 1908503 h 2763207"/>
              <a:gd name="connsiteX492" fmla="*/ 1907309 w 2693988"/>
              <a:gd name="connsiteY492" fmla="*/ 1898650 h 2763207"/>
              <a:gd name="connsiteX493" fmla="*/ 1917035 w 2693988"/>
              <a:gd name="connsiteY493" fmla="*/ 1889125 h 2763207"/>
              <a:gd name="connsiteX494" fmla="*/ 1946532 w 2693988"/>
              <a:gd name="connsiteY494" fmla="*/ 1908841 h 2763207"/>
              <a:gd name="connsiteX495" fmla="*/ 2123512 w 2693988"/>
              <a:gd name="connsiteY495" fmla="*/ 2066567 h 2763207"/>
              <a:gd name="connsiteX496" fmla="*/ 2172674 w 2693988"/>
              <a:gd name="connsiteY496" fmla="*/ 2244008 h 2763207"/>
              <a:gd name="connsiteX497" fmla="*/ 2143177 w 2693988"/>
              <a:gd name="connsiteY497" fmla="*/ 2322871 h 2763207"/>
              <a:gd name="connsiteX498" fmla="*/ 2064519 w 2693988"/>
              <a:gd name="connsiteY498" fmla="*/ 2441166 h 2763207"/>
              <a:gd name="connsiteX499" fmla="*/ 2054687 w 2693988"/>
              <a:gd name="connsiteY499" fmla="*/ 2480597 h 2763207"/>
              <a:gd name="connsiteX500" fmla="*/ 1897370 w 2693988"/>
              <a:gd name="connsiteY500" fmla="*/ 2480597 h 2763207"/>
              <a:gd name="connsiteX501" fmla="*/ 1740054 w 2693988"/>
              <a:gd name="connsiteY501" fmla="*/ 2460881 h 2763207"/>
              <a:gd name="connsiteX502" fmla="*/ 1641732 w 2693988"/>
              <a:gd name="connsiteY502" fmla="*/ 2273582 h 2763207"/>
              <a:gd name="connsiteX503" fmla="*/ 1592571 w 2693988"/>
              <a:gd name="connsiteY503" fmla="*/ 2115856 h 2763207"/>
              <a:gd name="connsiteX504" fmla="*/ 1592571 w 2693988"/>
              <a:gd name="connsiteY504" fmla="*/ 2086282 h 2763207"/>
              <a:gd name="connsiteX505" fmla="*/ 1612235 w 2693988"/>
              <a:gd name="connsiteY505" fmla="*/ 2125714 h 2763207"/>
              <a:gd name="connsiteX506" fmla="*/ 1671229 w 2693988"/>
              <a:gd name="connsiteY506" fmla="*/ 2332729 h 2763207"/>
              <a:gd name="connsiteX507" fmla="*/ 1789216 w 2693988"/>
              <a:gd name="connsiteY507" fmla="*/ 2460881 h 2763207"/>
              <a:gd name="connsiteX508" fmla="*/ 2044854 w 2693988"/>
              <a:gd name="connsiteY508" fmla="*/ 2460881 h 2763207"/>
              <a:gd name="connsiteX509" fmla="*/ 2064519 w 2693988"/>
              <a:gd name="connsiteY509" fmla="*/ 2421450 h 2763207"/>
              <a:gd name="connsiteX510" fmla="*/ 2074351 w 2693988"/>
              <a:gd name="connsiteY510" fmla="*/ 2401734 h 2763207"/>
              <a:gd name="connsiteX511" fmla="*/ 2153009 w 2693988"/>
              <a:gd name="connsiteY511" fmla="*/ 2194719 h 2763207"/>
              <a:gd name="connsiteX512" fmla="*/ 2133345 w 2693988"/>
              <a:gd name="connsiteY512" fmla="*/ 2125714 h 2763207"/>
              <a:gd name="connsiteX513" fmla="*/ 2064519 w 2693988"/>
              <a:gd name="connsiteY513" fmla="*/ 2036993 h 2763207"/>
              <a:gd name="connsiteX514" fmla="*/ 1926867 w 2693988"/>
              <a:gd name="connsiteY514" fmla="*/ 1908841 h 2763207"/>
              <a:gd name="connsiteX515" fmla="*/ 1917035 w 2693988"/>
              <a:gd name="connsiteY515" fmla="*/ 1889125 h 2763207"/>
              <a:gd name="connsiteX516" fmla="*/ 628650 w 2693988"/>
              <a:gd name="connsiteY516" fmla="*/ 1870075 h 2763207"/>
              <a:gd name="connsiteX517" fmla="*/ 599122 w 2693988"/>
              <a:gd name="connsiteY517" fmla="*/ 1948584 h 2763207"/>
              <a:gd name="connsiteX518" fmla="*/ 530225 w 2693988"/>
              <a:gd name="connsiteY518" fmla="*/ 1978025 h 2763207"/>
              <a:gd name="connsiteX519" fmla="*/ 559752 w 2693988"/>
              <a:gd name="connsiteY519" fmla="*/ 1909329 h 2763207"/>
              <a:gd name="connsiteX520" fmla="*/ 589280 w 2693988"/>
              <a:gd name="connsiteY520" fmla="*/ 1879889 h 2763207"/>
              <a:gd name="connsiteX521" fmla="*/ 628650 w 2693988"/>
              <a:gd name="connsiteY521" fmla="*/ 1870075 h 2763207"/>
              <a:gd name="connsiteX522" fmla="*/ 2231344 w 2693988"/>
              <a:gd name="connsiteY522" fmla="*/ 1856820 h 2763207"/>
              <a:gd name="connsiteX523" fmla="*/ 2241286 w 2693988"/>
              <a:gd name="connsiteY523" fmla="*/ 1859280 h 2763207"/>
              <a:gd name="connsiteX524" fmla="*/ 2309813 w 2693988"/>
              <a:gd name="connsiteY524" fmla="*/ 1928178 h 2763207"/>
              <a:gd name="connsiteX525" fmla="*/ 2270655 w 2693988"/>
              <a:gd name="connsiteY525" fmla="*/ 1947863 h 2763207"/>
              <a:gd name="connsiteX526" fmla="*/ 2241286 w 2693988"/>
              <a:gd name="connsiteY526" fmla="*/ 1947863 h 2763207"/>
              <a:gd name="connsiteX527" fmla="*/ 2192338 w 2693988"/>
              <a:gd name="connsiteY527" fmla="*/ 1898650 h 2763207"/>
              <a:gd name="connsiteX528" fmla="*/ 2221707 w 2693988"/>
              <a:gd name="connsiteY528" fmla="*/ 1878965 h 2763207"/>
              <a:gd name="connsiteX529" fmla="*/ 2231344 w 2693988"/>
              <a:gd name="connsiteY529" fmla="*/ 1856820 h 2763207"/>
              <a:gd name="connsiteX530" fmla="*/ 2093913 w 2693988"/>
              <a:gd name="connsiteY530" fmla="*/ 1849438 h 2763207"/>
              <a:gd name="connsiteX531" fmla="*/ 2133168 w 2693988"/>
              <a:gd name="connsiteY531" fmla="*/ 1849438 h 2763207"/>
              <a:gd name="connsiteX532" fmla="*/ 2172422 w 2693988"/>
              <a:gd name="connsiteY532" fmla="*/ 1878965 h 2763207"/>
              <a:gd name="connsiteX533" fmla="*/ 2201863 w 2693988"/>
              <a:gd name="connsiteY533" fmla="*/ 1938020 h 2763207"/>
              <a:gd name="connsiteX534" fmla="*/ 2172422 w 2693988"/>
              <a:gd name="connsiteY534" fmla="*/ 1947863 h 2763207"/>
              <a:gd name="connsiteX535" fmla="*/ 2093913 w 2693988"/>
              <a:gd name="connsiteY535" fmla="*/ 1859280 h 2763207"/>
              <a:gd name="connsiteX536" fmla="*/ 2093913 w 2693988"/>
              <a:gd name="connsiteY536" fmla="*/ 1849438 h 2763207"/>
              <a:gd name="connsiteX537" fmla="*/ 412637 w 2693988"/>
              <a:gd name="connsiteY537" fmla="*/ 1849438 h 2763207"/>
              <a:gd name="connsiteX538" fmla="*/ 422502 w 2693988"/>
              <a:gd name="connsiteY538" fmla="*/ 1879204 h 2763207"/>
              <a:gd name="connsiteX539" fmla="*/ 461963 w 2693988"/>
              <a:gd name="connsiteY539" fmla="*/ 1899047 h 2763207"/>
              <a:gd name="connsiteX540" fmla="*/ 383041 w 2693988"/>
              <a:gd name="connsiteY540" fmla="*/ 1968501 h 2763207"/>
              <a:gd name="connsiteX541" fmla="*/ 323850 w 2693988"/>
              <a:gd name="connsiteY541" fmla="*/ 1938735 h 2763207"/>
              <a:gd name="connsiteX542" fmla="*/ 323850 w 2693988"/>
              <a:gd name="connsiteY542" fmla="*/ 1899047 h 2763207"/>
              <a:gd name="connsiteX543" fmla="*/ 412637 w 2693988"/>
              <a:gd name="connsiteY543" fmla="*/ 1849438 h 2763207"/>
              <a:gd name="connsiteX544" fmla="*/ 609601 w 2693988"/>
              <a:gd name="connsiteY544" fmla="*/ 1811338 h 2763207"/>
              <a:gd name="connsiteX545" fmla="*/ 560144 w 2693988"/>
              <a:gd name="connsiteY545" fmla="*/ 1888949 h 2763207"/>
              <a:gd name="connsiteX546" fmla="*/ 540361 w 2693988"/>
              <a:gd name="connsiteY546" fmla="*/ 1898651 h 2763207"/>
              <a:gd name="connsiteX547" fmla="*/ 481013 w 2693988"/>
              <a:gd name="connsiteY547" fmla="*/ 1888949 h 2763207"/>
              <a:gd name="connsiteX548" fmla="*/ 560144 w 2693988"/>
              <a:gd name="connsiteY548" fmla="*/ 1850144 h 2763207"/>
              <a:gd name="connsiteX549" fmla="*/ 579927 w 2693988"/>
              <a:gd name="connsiteY549" fmla="*/ 1821039 h 2763207"/>
              <a:gd name="connsiteX550" fmla="*/ 609601 w 2693988"/>
              <a:gd name="connsiteY550" fmla="*/ 1811338 h 2763207"/>
              <a:gd name="connsiteX551" fmla="*/ 2280383 w 2693988"/>
              <a:gd name="connsiteY551" fmla="*/ 1800225 h 2763207"/>
              <a:gd name="connsiteX552" fmla="*/ 2379297 w 2693988"/>
              <a:gd name="connsiteY552" fmla="*/ 1849834 h 2763207"/>
              <a:gd name="connsiteX553" fmla="*/ 2379297 w 2693988"/>
              <a:gd name="connsiteY553" fmla="*/ 1889522 h 2763207"/>
              <a:gd name="connsiteX554" fmla="*/ 2329840 w 2693988"/>
              <a:gd name="connsiteY554" fmla="*/ 1919288 h 2763207"/>
              <a:gd name="connsiteX555" fmla="*/ 2260600 w 2693988"/>
              <a:gd name="connsiteY555" fmla="*/ 1859756 h 2763207"/>
              <a:gd name="connsiteX556" fmla="*/ 2280383 w 2693988"/>
              <a:gd name="connsiteY556" fmla="*/ 1849834 h 2763207"/>
              <a:gd name="connsiteX557" fmla="*/ 2280383 w 2693988"/>
              <a:gd name="connsiteY557" fmla="*/ 1810147 h 2763207"/>
              <a:gd name="connsiteX558" fmla="*/ 2280383 w 2693988"/>
              <a:gd name="connsiteY558" fmla="*/ 1800225 h 2763207"/>
              <a:gd name="connsiteX559" fmla="*/ 530714 w 2693988"/>
              <a:gd name="connsiteY559" fmla="*/ 1796851 h 2763207"/>
              <a:gd name="connsiteX560" fmla="*/ 550496 w 2693988"/>
              <a:gd name="connsiteY560" fmla="*/ 1800542 h 2763207"/>
              <a:gd name="connsiteX561" fmla="*/ 520822 w 2693988"/>
              <a:gd name="connsiteY561" fmla="*/ 1810385 h 2763207"/>
              <a:gd name="connsiteX562" fmla="*/ 461474 w 2693988"/>
              <a:gd name="connsiteY562" fmla="*/ 1839912 h 2763207"/>
              <a:gd name="connsiteX563" fmla="*/ 481257 w 2693988"/>
              <a:gd name="connsiteY563" fmla="*/ 1849755 h 2763207"/>
              <a:gd name="connsiteX564" fmla="*/ 550496 w 2693988"/>
              <a:gd name="connsiteY564" fmla="*/ 1810385 h 2763207"/>
              <a:gd name="connsiteX565" fmla="*/ 560388 w 2693988"/>
              <a:gd name="connsiteY565" fmla="*/ 1820227 h 2763207"/>
              <a:gd name="connsiteX566" fmla="*/ 441691 w 2693988"/>
              <a:gd name="connsiteY566" fmla="*/ 1879282 h 2763207"/>
              <a:gd name="connsiteX567" fmla="*/ 431800 w 2693988"/>
              <a:gd name="connsiteY567" fmla="*/ 1869440 h 2763207"/>
              <a:gd name="connsiteX568" fmla="*/ 510931 w 2693988"/>
              <a:gd name="connsiteY568" fmla="*/ 1800542 h 2763207"/>
              <a:gd name="connsiteX569" fmla="*/ 530714 w 2693988"/>
              <a:gd name="connsiteY569" fmla="*/ 1796851 h 2763207"/>
              <a:gd name="connsiteX570" fmla="*/ 688068 w 2693988"/>
              <a:gd name="connsiteY570" fmla="*/ 1790700 h 2763207"/>
              <a:gd name="connsiteX571" fmla="*/ 708025 w 2693988"/>
              <a:gd name="connsiteY571" fmla="*/ 1810544 h 2763207"/>
              <a:gd name="connsiteX572" fmla="*/ 678089 w 2693988"/>
              <a:gd name="connsiteY572" fmla="*/ 1879997 h 2763207"/>
              <a:gd name="connsiteX573" fmla="*/ 638175 w 2693988"/>
              <a:gd name="connsiteY573" fmla="*/ 1909763 h 2763207"/>
              <a:gd name="connsiteX574" fmla="*/ 638175 w 2693988"/>
              <a:gd name="connsiteY574" fmla="*/ 1899841 h 2763207"/>
              <a:gd name="connsiteX575" fmla="*/ 638175 w 2693988"/>
              <a:gd name="connsiteY575" fmla="*/ 1860153 h 2763207"/>
              <a:gd name="connsiteX576" fmla="*/ 688068 w 2693988"/>
              <a:gd name="connsiteY576" fmla="*/ 1790700 h 2763207"/>
              <a:gd name="connsiteX577" fmla="*/ 2119187 w 2693988"/>
              <a:gd name="connsiteY577" fmla="*/ 1783636 h 2763207"/>
              <a:gd name="connsiteX578" fmla="*/ 2132879 w 2693988"/>
              <a:gd name="connsiteY578" fmla="*/ 1791017 h 2763207"/>
              <a:gd name="connsiteX579" fmla="*/ 2142837 w 2693988"/>
              <a:gd name="connsiteY579" fmla="*/ 1820545 h 2763207"/>
              <a:gd name="connsiteX580" fmla="*/ 2172711 w 2693988"/>
              <a:gd name="connsiteY580" fmla="*/ 1840230 h 2763207"/>
              <a:gd name="connsiteX581" fmla="*/ 2192627 w 2693988"/>
              <a:gd name="connsiteY581" fmla="*/ 1840230 h 2763207"/>
              <a:gd name="connsiteX582" fmla="*/ 2222501 w 2693988"/>
              <a:gd name="connsiteY582" fmla="*/ 1859915 h 2763207"/>
              <a:gd name="connsiteX583" fmla="*/ 2202585 w 2693988"/>
              <a:gd name="connsiteY583" fmla="*/ 1869757 h 2763207"/>
              <a:gd name="connsiteX584" fmla="*/ 2152795 w 2693988"/>
              <a:gd name="connsiteY584" fmla="*/ 1850072 h 2763207"/>
              <a:gd name="connsiteX585" fmla="*/ 2112963 w 2693988"/>
              <a:gd name="connsiteY585" fmla="*/ 1791017 h 2763207"/>
              <a:gd name="connsiteX586" fmla="*/ 2119187 w 2693988"/>
              <a:gd name="connsiteY586" fmla="*/ 1783636 h 2763207"/>
              <a:gd name="connsiteX587" fmla="*/ 425417 w 2693988"/>
              <a:gd name="connsiteY587" fmla="*/ 1768276 h 2763207"/>
              <a:gd name="connsiteX588" fmla="*/ 441325 w 2693988"/>
              <a:gd name="connsiteY588" fmla="*/ 1771967 h 2763207"/>
              <a:gd name="connsiteX589" fmla="*/ 421746 w 2693988"/>
              <a:gd name="connsiteY589" fmla="*/ 1840865 h 2763207"/>
              <a:gd name="connsiteX590" fmla="*/ 392377 w 2693988"/>
              <a:gd name="connsiteY590" fmla="*/ 1840865 h 2763207"/>
              <a:gd name="connsiteX591" fmla="*/ 333639 w 2693988"/>
              <a:gd name="connsiteY591" fmla="*/ 1860550 h 2763207"/>
              <a:gd name="connsiteX592" fmla="*/ 333639 w 2693988"/>
              <a:gd name="connsiteY592" fmla="*/ 1821180 h 2763207"/>
              <a:gd name="connsiteX593" fmla="*/ 402166 w 2693988"/>
              <a:gd name="connsiteY593" fmla="*/ 1771967 h 2763207"/>
              <a:gd name="connsiteX594" fmla="*/ 425417 w 2693988"/>
              <a:gd name="connsiteY594" fmla="*/ 1768276 h 2763207"/>
              <a:gd name="connsiteX595" fmla="*/ 667941 w 2693988"/>
              <a:gd name="connsiteY595" fmla="*/ 1764585 h 2763207"/>
              <a:gd name="connsiteX596" fmla="*/ 677863 w 2693988"/>
              <a:gd name="connsiteY596" fmla="*/ 1771967 h 2763207"/>
              <a:gd name="connsiteX597" fmla="*/ 618332 w 2693988"/>
              <a:gd name="connsiteY597" fmla="*/ 1860550 h 2763207"/>
              <a:gd name="connsiteX598" fmla="*/ 598488 w 2693988"/>
              <a:gd name="connsiteY598" fmla="*/ 1860550 h 2763207"/>
              <a:gd name="connsiteX599" fmla="*/ 608410 w 2693988"/>
              <a:gd name="connsiteY599" fmla="*/ 1840865 h 2763207"/>
              <a:gd name="connsiteX600" fmla="*/ 658019 w 2693988"/>
              <a:gd name="connsiteY600" fmla="*/ 1771967 h 2763207"/>
              <a:gd name="connsiteX601" fmla="*/ 667941 w 2693988"/>
              <a:gd name="connsiteY601" fmla="*/ 1764585 h 2763207"/>
              <a:gd name="connsiteX602" fmla="*/ 2162542 w 2693988"/>
              <a:gd name="connsiteY602" fmla="*/ 1762125 h 2763207"/>
              <a:gd name="connsiteX603" fmla="*/ 2241673 w 2693988"/>
              <a:gd name="connsiteY603" fmla="*/ 1781528 h 2763207"/>
              <a:gd name="connsiteX604" fmla="*/ 2271347 w 2693988"/>
              <a:gd name="connsiteY604" fmla="*/ 1810632 h 2763207"/>
              <a:gd name="connsiteX605" fmla="*/ 2271347 w 2693988"/>
              <a:gd name="connsiteY605" fmla="*/ 1830035 h 2763207"/>
              <a:gd name="connsiteX606" fmla="*/ 2251564 w 2693988"/>
              <a:gd name="connsiteY606" fmla="*/ 1849438 h 2763207"/>
              <a:gd name="connsiteX607" fmla="*/ 2152650 w 2693988"/>
              <a:gd name="connsiteY607" fmla="*/ 1781528 h 2763207"/>
              <a:gd name="connsiteX608" fmla="*/ 2211999 w 2693988"/>
              <a:gd name="connsiteY608" fmla="*/ 1820334 h 2763207"/>
              <a:gd name="connsiteX609" fmla="*/ 2231781 w 2693988"/>
              <a:gd name="connsiteY609" fmla="*/ 1810632 h 2763207"/>
              <a:gd name="connsiteX610" fmla="*/ 2172433 w 2693988"/>
              <a:gd name="connsiteY610" fmla="*/ 1771826 h 2763207"/>
              <a:gd name="connsiteX611" fmla="*/ 2162542 w 2693988"/>
              <a:gd name="connsiteY611" fmla="*/ 1762125 h 2763207"/>
              <a:gd name="connsiteX612" fmla="*/ 524636 w 2693988"/>
              <a:gd name="connsiteY612" fmla="*/ 1753526 h 2763207"/>
              <a:gd name="connsiteX613" fmla="*/ 560123 w 2693988"/>
              <a:gd name="connsiteY613" fmla="*/ 1761067 h 2763207"/>
              <a:gd name="connsiteX614" fmla="*/ 569913 w 2693988"/>
              <a:gd name="connsiteY614" fmla="*/ 1761067 h 2763207"/>
              <a:gd name="connsiteX615" fmla="*/ 520965 w 2693988"/>
              <a:gd name="connsiteY615" fmla="*/ 1771121 h 2763207"/>
              <a:gd name="connsiteX616" fmla="*/ 452438 w 2693988"/>
              <a:gd name="connsiteY616" fmla="*/ 1811338 h 2763207"/>
              <a:gd name="connsiteX617" fmla="*/ 481807 w 2693988"/>
              <a:gd name="connsiteY617" fmla="*/ 1761067 h 2763207"/>
              <a:gd name="connsiteX618" fmla="*/ 524636 w 2693988"/>
              <a:gd name="connsiteY618" fmla="*/ 1753526 h 2763207"/>
              <a:gd name="connsiteX619" fmla="*/ 2034382 w 2693988"/>
              <a:gd name="connsiteY619" fmla="*/ 1741488 h 2763207"/>
              <a:gd name="connsiteX620" fmla="*/ 2083991 w 2693988"/>
              <a:gd name="connsiteY620" fmla="*/ 1840402 h 2763207"/>
              <a:gd name="connsiteX621" fmla="*/ 2083991 w 2693988"/>
              <a:gd name="connsiteY621" fmla="*/ 1870076 h 2763207"/>
              <a:gd name="connsiteX622" fmla="*/ 2034382 w 2693988"/>
              <a:gd name="connsiteY622" fmla="*/ 1850293 h 2763207"/>
              <a:gd name="connsiteX623" fmla="*/ 2024460 w 2693988"/>
              <a:gd name="connsiteY623" fmla="*/ 1761271 h 2763207"/>
              <a:gd name="connsiteX624" fmla="*/ 2034382 w 2693988"/>
              <a:gd name="connsiteY624" fmla="*/ 1741488 h 2763207"/>
              <a:gd name="connsiteX625" fmla="*/ 648935 w 2693988"/>
              <a:gd name="connsiteY625" fmla="*/ 1741488 h 2763207"/>
              <a:gd name="connsiteX626" fmla="*/ 658813 w 2693988"/>
              <a:gd name="connsiteY626" fmla="*/ 1751466 h 2763207"/>
              <a:gd name="connsiteX627" fmla="*/ 599546 w 2693988"/>
              <a:gd name="connsiteY627" fmla="*/ 1801359 h 2763207"/>
              <a:gd name="connsiteX628" fmla="*/ 569913 w 2693988"/>
              <a:gd name="connsiteY628" fmla="*/ 1791381 h 2763207"/>
              <a:gd name="connsiteX629" fmla="*/ 609424 w 2693988"/>
              <a:gd name="connsiteY629" fmla="*/ 1761445 h 2763207"/>
              <a:gd name="connsiteX630" fmla="*/ 648935 w 2693988"/>
              <a:gd name="connsiteY630" fmla="*/ 1741488 h 2763207"/>
              <a:gd name="connsiteX631" fmla="*/ 2044700 w 2693988"/>
              <a:gd name="connsiteY631" fmla="*/ 1731963 h 2763207"/>
              <a:gd name="connsiteX632" fmla="*/ 2073956 w 2693988"/>
              <a:gd name="connsiteY632" fmla="*/ 1790845 h 2763207"/>
              <a:gd name="connsiteX633" fmla="*/ 2112963 w 2693988"/>
              <a:gd name="connsiteY633" fmla="*/ 1810472 h 2763207"/>
              <a:gd name="connsiteX634" fmla="*/ 2112963 w 2693988"/>
              <a:gd name="connsiteY634" fmla="*/ 1830099 h 2763207"/>
              <a:gd name="connsiteX635" fmla="*/ 2093460 w 2693988"/>
              <a:gd name="connsiteY635" fmla="*/ 1830099 h 2763207"/>
              <a:gd name="connsiteX636" fmla="*/ 2044700 w 2693988"/>
              <a:gd name="connsiteY636" fmla="*/ 1731963 h 2763207"/>
              <a:gd name="connsiteX637" fmla="*/ 2182284 w 2693988"/>
              <a:gd name="connsiteY637" fmla="*/ 1722438 h 2763207"/>
              <a:gd name="connsiteX638" fmla="*/ 2260600 w 2693988"/>
              <a:gd name="connsiteY638" fmla="*/ 1761597 h 2763207"/>
              <a:gd name="connsiteX639" fmla="*/ 2260600 w 2693988"/>
              <a:gd name="connsiteY639" fmla="*/ 1781176 h 2763207"/>
              <a:gd name="connsiteX640" fmla="*/ 2221442 w 2693988"/>
              <a:gd name="connsiteY640" fmla="*/ 1761597 h 2763207"/>
              <a:gd name="connsiteX641" fmla="*/ 2211652 w 2693988"/>
              <a:gd name="connsiteY641" fmla="*/ 1742017 h 2763207"/>
              <a:gd name="connsiteX642" fmla="*/ 2152915 w 2693988"/>
              <a:gd name="connsiteY642" fmla="*/ 1732228 h 2763207"/>
              <a:gd name="connsiteX643" fmla="*/ 2143125 w 2693988"/>
              <a:gd name="connsiteY643" fmla="*/ 1732228 h 2763207"/>
              <a:gd name="connsiteX644" fmla="*/ 2182284 w 2693988"/>
              <a:gd name="connsiteY644" fmla="*/ 1722438 h 2763207"/>
              <a:gd name="connsiteX645" fmla="*/ 2308569 w 2693988"/>
              <a:gd name="connsiteY645" fmla="*/ 1720602 h 2763207"/>
              <a:gd name="connsiteX646" fmla="*/ 2369772 w 2693988"/>
              <a:gd name="connsiteY646" fmla="*/ 1762125 h 2763207"/>
              <a:gd name="connsiteX647" fmla="*/ 2369772 w 2693988"/>
              <a:gd name="connsiteY647" fmla="*/ 1801495 h 2763207"/>
              <a:gd name="connsiteX648" fmla="*/ 2330206 w 2693988"/>
              <a:gd name="connsiteY648" fmla="*/ 1791653 h 2763207"/>
              <a:gd name="connsiteX649" fmla="*/ 2270858 w 2693988"/>
              <a:gd name="connsiteY649" fmla="*/ 1781810 h 2763207"/>
              <a:gd name="connsiteX650" fmla="*/ 2280749 w 2693988"/>
              <a:gd name="connsiteY650" fmla="*/ 1762125 h 2763207"/>
              <a:gd name="connsiteX651" fmla="*/ 2251075 w 2693988"/>
              <a:gd name="connsiteY651" fmla="*/ 1722755 h 2763207"/>
              <a:gd name="connsiteX652" fmla="*/ 2280749 w 2693988"/>
              <a:gd name="connsiteY652" fmla="*/ 1722755 h 2763207"/>
              <a:gd name="connsiteX653" fmla="*/ 2308569 w 2693988"/>
              <a:gd name="connsiteY653" fmla="*/ 1720602 h 2763207"/>
              <a:gd name="connsiteX654" fmla="*/ 2054225 w 2693988"/>
              <a:gd name="connsiteY654" fmla="*/ 1712913 h 2763207"/>
              <a:gd name="connsiteX655" fmla="*/ 2143125 w 2693988"/>
              <a:gd name="connsiteY655" fmla="*/ 1761861 h 2763207"/>
              <a:gd name="connsiteX656" fmla="*/ 2133247 w 2693988"/>
              <a:gd name="connsiteY656" fmla="*/ 1771651 h 2763207"/>
              <a:gd name="connsiteX657" fmla="*/ 2054225 w 2693988"/>
              <a:gd name="connsiteY657" fmla="*/ 1722703 h 2763207"/>
              <a:gd name="connsiteX658" fmla="*/ 2054225 w 2693988"/>
              <a:gd name="connsiteY658" fmla="*/ 1712913 h 2763207"/>
              <a:gd name="connsiteX659" fmla="*/ 569546 w 2693988"/>
              <a:gd name="connsiteY659" fmla="*/ 1712913 h 2763207"/>
              <a:gd name="connsiteX660" fmla="*/ 647700 w 2693988"/>
              <a:gd name="connsiteY660" fmla="*/ 1731963 h 2763207"/>
              <a:gd name="connsiteX661" fmla="*/ 628161 w 2693988"/>
              <a:gd name="connsiteY661" fmla="*/ 1741488 h 2763207"/>
              <a:gd name="connsiteX662" fmla="*/ 550007 w 2693988"/>
              <a:gd name="connsiteY662" fmla="*/ 1741488 h 2763207"/>
              <a:gd name="connsiteX663" fmla="*/ 520700 w 2693988"/>
              <a:gd name="connsiteY663" fmla="*/ 1731963 h 2763207"/>
              <a:gd name="connsiteX664" fmla="*/ 569546 w 2693988"/>
              <a:gd name="connsiteY664" fmla="*/ 1712913 h 2763207"/>
              <a:gd name="connsiteX665" fmla="*/ 457810 w 2693988"/>
              <a:gd name="connsiteY665" fmla="*/ 1702253 h 2763207"/>
              <a:gd name="connsiteX666" fmla="*/ 520701 w 2693988"/>
              <a:gd name="connsiteY666" fmla="*/ 1712232 h 2763207"/>
              <a:gd name="connsiteX667" fmla="*/ 500970 w 2693988"/>
              <a:gd name="connsiteY667" fmla="*/ 1742168 h 2763207"/>
              <a:gd name="connsiteX668" fmla="*/ 441779 w 2693988"/>
              <a:gd name="connsiteY668" fmla="*/ 1762125 h 2763207"/>
              <a:gd name="connsiteX669" fmla="*/ 392453 w 2693988"/>
              <a:gd name="connsiteY669" fmla="*/ 1752146 h 2763207"/>
              <a:gd name="connsiteX670" fmla="*/ 402318 w 2693988"/>
              <a:gd name="connsiteY670" fmla="*/ 1722211 h 2763207"/>
              <a:gd name="connsiteX671" fmla="*/ 457810 w 2693988"/>
              <a:gd name="connsiteY671" fmla="*/ 1702253 h 2763207"/>
              <a:gd name="connsiteX672" fmla="*/ 2137066 w 2693988"/>
              <a:gd name="connsiteY672" fmla="*/ 1678186 h 2763207"/>
              <a:gd name="connsiteX673" fmla="*/ 2182813 w 2693988"/>
              <a:gd name="connsiteY673" fmla="*/ 1702991 h 2763207"/>
              <a:gd name="connsiteX674" fmla="*/ 2143248 w 2693988"/>
              <a:gd name="connsiteY674" fmla="*/ 1702991 h 2763207"/>
              <a:gd name="connsiteX675" fmla="*/ 2083899 w 2693988"/>
              <a:gd name="connsiteY675" fmla="*/ 1702991 h 2763207"/>
              <a:gd name="connsiteX676" fmla="*/ 2054225 w 2693988"/>
              <a:gd name="connsiteY676" fmla="*/ 1702991 h 2763207"/>
              <a:gd name="connsiteX677" fmla="*/ 2083899 w 2693988"/>
              <a:gd name="connsiteY677" fmla="*/ 1683147 h 2763207"/>
              <a:gd name="connsiteX678" fmla="*/ 2137066 w 2693988"/>
              <a:gd name="connsiteY678" fmla="*/ 1678186 h 2763207"/>
              <a:gd name="connsiteX679" fmla="*/ 2231904 w 2693988"/>
              <a:gd name="connsiteY679" fmla="*/ 1654175 h 2763207"/>
              <a:gd name="connsiteX680" fmla="*/ 2261211 w 2693988"/>
              <a:gd name="connsiteY680" fmla="*/ 1663965 h 2763207"/>
              <a:gd name="connsiteX681" fmla="*/ 2300288 w 2693988"/>
              <a:gd name="connsiteY681" fmla="*/ 1703123 h 2763207"/>
              <a:gd name="connsiteX682" fmla="*/ 2231904 w 2693988"/>
              <a:gd name="connsiteY682" fmla="*/ 1712913 h 2763207"/>
              <a:gd name="connsiteX683" fmla="*/ 2202596 w 2693988"/>
              <a:gd name="connsiteY683" fmla="*/ 1703123 h 2763207"/>
              <a:gd name="connsiteX684" fmla="*/ 2173288 w 2693988"/>
              <a:gd name="connsiteY684" fmla="*/ 1673754 h 2763207"/>
              <a:gd name="connsiteX685" fmla="*/ 2192827 w 2693988"/>
              <a:gd name="connsiteY685" fmla="*/ 1663965 h 2763207"/>
              <a:gd name="connsiteX686" fmla="*/ 2231904 w 2693988"/>
              <a:gd name="connsiteY686" fmla="*/ 1654175 h 2763207"/>
              <a:gd name="connsiteX687" fmla="*/ 539299 w 2693988"/>
              <a:gd name="connsiteY687" fmla="*/ 1650604 h 2763207"/>
              <a:gd name="connsiteX688" fmla="*/ 559753 w 2693988"/>
              <a:gd name="connsiteY688" fmla="*/ 1653117 h 2763207"/>
              <a:gd name="connsiteX689" fmla="*/ 628651 w 2693988"/>
              <a:gd name="connsiteY689" fmla="*/ 1683280 h 2763207"/>
              <a:gd name="connsiteX690" fmla="*/ 628651 w 2693988"/>
              <a:gd name="connsiteY690" fmla="*/ 1703388 h 2763207"/>
              <a:gd name="connsiteX691" fmla="*/ 540068 w 2693988"/>
              <a:gd name="connsiteY691" fmla="*/ 1703388 h 2763207"/>
              <a:gd name="connsiteX692" fmla="*/ 490855 w 2693988"/>
              <a:gd name="connsiteY692" fmla="*/ 1693334 h 2763207"/>
              <a:gd name="connsiteX693" fmla="*/ 490855 w 2693988"/>
              <a:gd name="connsiteY693" fmla="*/ 1673225 h 2763207"/>
              <a:gd name="connsiteX694" fmla="*/ 539299 w 2693988"/>
              <a:gd name="connsiteY694" fmla="*/ 1650604 h 2763207"/>
              <a:gd name="connsiteX695" fmla="*/ 2142672 w 2693988"/>
              <a:gd name="connsiteY695" fmla="*/ 1624013 h 2763207"/>
              <a:gd name="connsiteX696" fmla="*/ 2201863 w 2693988"/>
              <a:gd name="connsiteY696" fmla="*/ 1643698 h 2763207"/>
              <a:gd name="connsiteX697" fmla="*/ 2162402 w 2693988"/>
              <a:gd name="connsiteY697" fmla="*/ 1673226 h 2763207"/>
              <a:gd name="connsiteX698" fmla="*/ 2063750 w 2693988"/>
              <a:gd name="connsiteY698" fmla="*/ 1673226 h 2763207"/>
              <a:gd name="connsiteX699" fmla="*/ 2142672 w 2693988"/>
              <a:gd name="connsiteY699" fmla="*/ 1624013 h 2763207"/>
              <a:gd name="connsiteX700" fmla="*/ 106998 w 2693988"/>
              <a:gd name="connsiteY700" fmla="*/ 1604963 h 2763207"/>
              <a:gd name="connsiteX701" fmla="*/ 156210 w 2693988"/>
              <a:gd name="connsiteY701" fmla="*/ 1634378 h 2763207"/>
              <a:gd name="connsiteX702" fmla="*/ 166053 w 2693988"/>
              <a:gd name="connsiteY702" fmla="*/ 1703015 h 2763207"/>
              <a:gd name="connsiteX703" fmla="*/ 185738 w 2693988"/>
              <a:gd name="connsiteY703" fmla="*/ 1722625 h 2763207"/>
              <a:gd name="connsiteX704" fmla="*/ 156210 w 2693988"/>
              <a:gd name="connsiteY704" fmla="*/ 1761846 h 2763207"/>
              <a:gd name="connsiteX705" fmla="*/ 87313 w 2693988"/>
              <a:gd name="connsiteY705" fmla="*/ 1703015 h 2763207"/>
              <a:gd name="connsiteX706" fmla="*/ 97155 w 2693988"/>
              <a:gd name="connsiteY706" fmla="*/ 1673599 h 2763207"/>
              <a:gd name="connsiteX707" fmla="*/ 106998 w 2693988"/>
              <a:gd name="connsiteY707" fmla="*/ 1604963 h 2763207"/>
              <a:gd name="connsiteX708" fmla="*/ 579330 w 2693988"/>
              <a:gd name="connsiteY708" fmla="*/ 1593850 h 2763207"/>
              <a:gd name="connsiteX709" fmla="*/ 589178 w 2693988"/>
              <a:gd name="connsiteY709" fmla="*/ 1603687 h 2763207"/>
              <a:gd name="connsiteX710" fmla="*/ 559634 w 2693988"/>
              <a:gd name="connsiteY710" fmla="*/ 1623360 h 2763207"/>
              <a:gd name="connsiteX711" fmla="*/ 382373 w 2693988"/>
              <a:gd name="connsiteY711" fmla="*/ 1672545 h 2763207"/>
              <a:gd name="connsiteX712" fmla="*/ 293742 w 2693988"/>
              <a:gd name="connsiteY712" fmla="*/ 1879118 h 2763207"/>
              <a:gd name="connsiteX713" fmla="*/ 283894 w 2693988"/>
              <a:gd name="connsiteY713" fmla="*/ 1967650 h 2763207"/>
              <a:gd name="connsiteX714" fmla="*/ 293742 w 2693988"/>
              <a:gd name="connsiteY714" fmla="*/ 1977487 h 2763207"/>
              <a:gd name="connsiteX715" fmla="*/ 411916 w 2693988"/>
              <a:gd name="connsiteY715" fmla="*/ 2016834 h 2763207"/>
              <a:gd name="connsiteX716" fmla="*/ 589178 w 2693988"/>
              <a:gd name="connsiteY716" fmla="*/ 2006997 h 2763207"/>
              <a:gd name="connsiteX717" fmla="*/ 746744 w 2693988"/>
              <a:gd name="connsiteY717" fmla="*/ 1869281 h 2763207"/>
              <a:gd name="connsiteX718" fmla="*/ 756592 w 2693988"/>
              <a:gd name="connsiteY718" fmla="*/ 1869281 h 2763207"/>
              <a:gd name="connsiteX719" fmla="*/ 766440 w 2693988"/>
              <a:gd name="connsiteY719" fmla="*/ 1888955 h 2763207"/>
              <a:gd name="connsiteX720" fmla="*/ 589178 w 2693988"/>
              <a:gd name="connsiteY720" fmla="*/ 2066018 h 2763207"/>
              <a:gd name="connsiteX721" fmla="*/ 539939 w 2693988"/>
              <a:gd name="connsiteY721" fmla="*/ 2095529 h 2763207"/>
              <a:gd name="connsiteX722" fmla="*/ 392220 w 2693988"/>
              <a:gd name="connsiteY722" fmla="*/ 2115202 h 2763207"/>
              <a:gd name="connsiteX723" fmla="*/ 382373 w 2693988"/>
              <a:gd name="connsiteY723" fmla="*/ 2115202 h 2763207"/>
              <a:gd name="connsiteX724" fmla="*/ 224806 w 2693988"/>
              <a:gd name="connsiteY724" fmla="*/ 2006997 h 2763207"/>
              <a:gd name="connsiteX725" fmla="*/ 195263 w 2693988"/>
              <a:gd name="connsiteY725" fmla="*/ 1829934 h 2763207"/>
              <a:gd name="connsiteX726" fmla="*/ 274046 w 2693988"/>
              <a:gd name="connsiteY726" fmla="*/ 1692218 h 2763207"/>
              <a:gd name="connsiteX727" fmla="*/ 313437 w 2693988"/>
              <a:gd name="connsiteY727" fmla="*/ 1662708 h 2763207"/>
              <a:gd name="connsiteX728" fmla="*/ 579330 w 2693988"/>
              <a:gd name="connsiteY728" fmla="*/ 1593850 h 2763207"/>
              <a:gd name="connsiteX729" fmla="*/ 88265 w 2693988"/>
              <a:gd name="connsiteY729" fmla="*/ 1593850 h 2763207"/>
              <a:gd name="connsiteX730" fmla="*/ 98108 w 2693988"/>
              <a:gd name="connsiteY730" fmla="*/ 1593850 h 2763207"/>
              <a:gd name="connsiteX731" fmla="*/ 98108 w 2693988"/>
              <a:gd name="connsiteY731" fmla="*/ 1623377 h 2763207"/>
              <a:gd name="connsiteX732" fmla="*/ 68580 w 2693988"/>
              <a:gd name="connsiteY732" fmla="*/ 1702117 h 2763207"/>
              <a:gd name="connsiteX733" fmla="*/ 68580 w 2693988"/>
              <a:gd name="connsiteY733" fmla="*/ 1711960 h 2763207"/>
              <a:gd name="connsiteX734" fmla="*/ 157163 w 2693988"/>
              <a:gd name="connsiteY734" fmla="*/ 1780857 h 2763207"/>
              <a:gd name="connsiteX735" fmla="*/ 157163 w 2693988"/>
              <a:gd name="connsiteY735" fmla="*/ 1790700 h 2763207"/>
              <a:gd name="connsiteX736" fmla="*/ 68580 w 2693988"/>
              <a:gd name="connsiteY736" fmla="*/ 1721802 h 2763207"/>
              <a:gd name="connsiteX737" fmla="*/ 58738 w 2693988"/>
              <a:gd name="connsiteY737" fmla="*/ 1711960 h 2763207"/>
              <a:gd name="connsiteX738" fmla="*/ 78423 w 2693988"/>
              <a:gd name="connsiteY738" fmla="*/ 1652905 h 2763207"/>
              <a:gd name="connsiteX739" fmla="*/ 88265 w 2693988"/>
              <a:gd name="connsiteY739" fmla="*/ 1593850 h 2763207"/>
              <a:gd name="connsiteX740" fmla="*/ 579438 w 2693988"/>
              <a:gd name="connsiteY740" fmla="*/ 1574800 h 2763207"/>
              <a:gd name="connsiteX741" fmla="*/ 569610 w 2693988"/>
              <a:gd name="connsiteY741" fmla="*/ 1584642 h 2763207"/>
              <a:gd name="connsiteX742" fmla="*/ 343581 w 2693988"/>
              <a:gd name="connsiteY742" fmla="*/ 1643697 h 2763207"/>
              <a:gd name="connsiteX743" fmla="*/ 196170 w 2693988"/>
              <a:gd name="connsiteY743" fmla="*/ 1771650 h 2763207"/>
              <a:gd name="connsiteX744" fmla="*/ 215825 w 2693988"/>
              <a:gd name="connsiteY744" fmla="*/ 1958657 h 2763207"/>
              <a:gd name="connsiteX745" fmla="*/ 205997 w 2693988"/>
              <a:gd name="connsiteY745" fmla="*/ 2017712 h 2763207"/>
              <a:gd name="connsiteX746" fmla="*/ 245307 w 2693988"/>
              <a:gd name="connsiteY746" fmla="*/ 2037397 h 2763207"/>
              <a:gd name="connsiteX747" fmla="*/ 402545 w 2693988"/>
              <a:gd name="connsiteY747" fmla="*/ 2135822 h 2763207"/>
              <a:gd name="connsiteX748" fmla="*/ 608920 w 2693988"/>
              <a:gd name="connsiteY748" fmla="*/ 2066925 h 2763207"/>
              <a:gd name="connsiteX749" fmla="*/ 775985 w 2693988"/>
              <a:gd name="connsiteY749" fmla="*/ 1899602 h 2763207"/>
              <a:gd name="connsiteX750" fmla="*/ 785813 w 2693988"/>
              <a:gd name="connsiteY750" fmla="*/ 1899602 h 2763207"/>
              <a:gd name="connsiteX751" fmla="*/ 785813 w 2693988"/>
              <a:gd name="connsiteY751" fmla="*/ 1909445 h 2763207"/>
              <a:gd name="connsiteX752" fmla="*/ 618747 w 2693988"/>
              <a:gd name="connsiteY752" fmla="*/ 2076767 h 2763207"/>
              <a:gd name="connsiteX753" fmla="*/ 520473 w 2693988"/>
              <a:gd name="connsiteY753" fmla="*/ 2145665 h 2763207"/>
              <a:gd name="connsiteX754" fmla="*/ 422200 w 2693988"/>
              <a:gd name="connsiteY754" fmla="*/ 2155507 h 2763207"/>
              <a:gd name="connsiteX755" fmla="*/ 353408 w 2693988"/>
              <a:gd name="connsiteY755" fmla="*/ 2125980 h 2763207"/>
              <a:gd name="connsiteX756" fmla="*/ 215825 w 2693988"/>
              <a:gd name="connsiteY756" fmla="*/ 2037397 h 2763207"/>
              <a:gd name="connsiteX757" fmla="*/ 186343 w 2693988"/>
              <a:gd name="connsiteY757" fmla="*/ 2027555 h 2763207"/>
              <a:gd name="connsiteX758" fmla="*/ 186343 w 2693988"/>
              <a:gd name="connsiteY758" fmla="*/ 1899602 h 2763207"/>
              <a:gd name="connsiteX759" fmla="*/ 166688 w 2693988"/>
              <a:gd name="connsiteY759" fmla="*/ 1850390 h 2763207"/>
              <a:gd name="connsiteX760" fmla="*/ 255134 w 2693988"/>
              <a:gd name="connsiteY760" fmla="*/ 1673225 h 2763207"/>
              <a:gd name="connsiteX761" fmla="*/ 451682 w 2693988"/>
              <a:gd name="connsiteY761" fmla="*/ 1604327 h 2763207"/>
              <a:gd name="connsiteX762" fmla="*/ 579438 w 2693988"/>
              <a:gd name="connsiteY762" fmla="*/ 1574800 h 2763207"/>
              <a:gd name="connsiteX763" fmla="*/ 568964 w 2693988"/>
              <a:gd name="connsiteY763" fmla="*/ 1546420 h 2763207"/>
              <a:gd name="connsiteX764" fmla="*/ 569913 w 2693988"/>
              <a:gd name="connsiteY764" fmla="*/ 1555433 h 2763207"/>
              <a:gd name="connsiteX765" fmla="*/ 550228 w 2693988"/>
              <a:gd name="connsiteY765" fmla="*/ 1555433 h 2763207"/>
              <a:gd name="connsiteX766" fmla="*/ 560070 w 2693988"/>
              <a:gd name="connsiteY766" fmla="*/ 1554203 h 2763207"/>
              <a:gd name="connsiteX767" fmla="*/ 568877 w 2693988"/>
              <a:gd name="connsiteY767" fmla="*/ 1545590 h 2763207"/>
              <a:gd name="connsiteX768" fmla="*/ 569913 w 2693988"/>
              <a:gd name="connsiteY768" fmla="*/ 1545590 h 2763207"/>
              <a:gd name="connsiteX769" fmla="*/ 568964 w 2693988"/>
              <a:gd name="connsiteY769" fmla="*/ 1546420 h 2763207"/>
              <a:gd name="connsiteX770" fmla="*/ 2123347 w 2693988"/>
              <a:gd name="connsiteY770" fmla="*/ 1544638 h 2763207"/>
              <a:gd name="connsiteX771" fmla="*/ 2339767 w 2693988"/>
              <a:gd name="connsiteY771" fmla="*/ 1603659 h 2763207"/>
              <a:gd name="connsiteX772" fmla="*/ 2477489 w 2693988"/>
              <a:gd name="connsiteY772" fmla="*/ 1672517 h 2763207"/>
              <a:gd name="connsiteX773" fmla="*/ 2507001 w 2693988"/>
              <a:gd name="connsiteY773" fmla="*/ 1957785 h 2763207"/>
              <a:gd name="connsiteX774" fmla="*/ 2398791 w 2693988"/>
              <a:gd name="connsiteY774" fmla="*/ 2046317 h 2763207"/>
              <a:gd name="connsiteX775" fmla="*/ 2270906 w 2693988"/>
              <a:gd name="connsiteY775" fmla="*/ 2085664 h 2763207"/>
              <a:gd name="connsiteX776" fmla="*/ 2113509 w 2693988"/>
              <a:gd name="connsiteY776" fmla="*/ 2006969 h 2763207"/>
              <a:gd name="connsiteX777" fmla="*/ 1946275 w 2693988"/>
              <a:gd name="connsiteY777" fmla="*/ 1859417 h 2763207"/>
              <a:gd name="connsiteX778" fmla="*/ 1946275 w 2693988"/>
              <a:gd name="connsiteY778" fmla="*/ 1849580 h 2763207"/>
              <a:gd name="connsiteX779" fmla="*/ 1975787 w 2693988"/>
              <a:gd name="connsiteY779" fmla="*/ 1859417 h 2763207"/>
              <a:gd name="connsiteX780" fmla="*/ 2123347 w 2693988"/>
              <a:gd name="connsiteY780" fmla="*/ 1977459 h 2763207"/>
              <a:gd name="connsiteX781" fmla="*/ 2270906 w 2693988"/>
              <a:gd name="connsiteY781" fmla="*/ 1997132 h 2763207"/>
              <a:gd name="connsiteX782" fmla="*/ 2418465 w 2693988"/>
              <a:gd name="connsiteY782" fmla="*/ 1918438 h 2763207"/>
              <a:gd name="connsiteX783" fmla="*/ 2438140 w 2693988"/>
              <a:gd name="connsiteY783" fmla="*/ 1918438 h 2763207"/>
              <a:gd name="connsiteX784" fmla="*/ 2428303 w 2693988"/>
              <a:gd name="connsiteY784" fmla="*/ 1849580 h 2763207"/>
              <a:gd name="connsiteX785" fmla="*/ 2408628 w 2693988"/>
              <a:gd name="connsiteY785" fmla="*/ 1741375 h 2763207"/>
              <a:gd name="connsiteX786" fmla="*/ 2329930 w 2693988"/>
              <a:gd name="connsiteY786" fmla="*/ 1643006 h 2763207"/>
              <a:gd name="connsiteX787" fmla="*/ 2280743 w 2693988"/>
              <a:gd name="connsiteY787" fmla="*/ 1623333 h 2763207"/>
              <a:gd name="connsiteX788" fmla="*/ 2211882 w 2693988"/>
              <a:gd name="connsiteY788" fmla="*/ 1603659 h 2763207"/>
              <a:gd name="connsiteX789" fmla="*/ 2192208 w 2693988"/>
              <a:gd name="connsiteY789" fmla="*/ 1603659 h 2763207"/>
              <a:gd name="connsiteX790" fmla="*/ 2143021 w 2693988"/>
              <a:gd name="connsiteY790" fmla="*/ 1583985 h 2763207"/>
              <a:gd name="connsiteX791" fmla="*/ 2103672 w 2693988"/>
              <a:gd name="connsiteY791" fmla="*/ 1574148 h 2763207"/>
              <a:gd name="connsiteX792" fmla="*/ 2123347 w 2693988"/>
              <a:gd name="connsiteY792" fmla="*/ 1544638 h 2763207"/>
              <a:gd name="connsiteX793" fmla="*/ 2585086 w 2693988"/>
              <a:gd name="connsiteY793" fmla="*/ 1535113 h 2763207"/>
              <a:gd name="connsiteX794" fmla="*/ 2604771 w 2693988"/>
              <a:gd name="connsiteY794" fmla="*/ 1584502 h 2763207"/>
              <a:gd name="connsiteX795" fmla="*/ 2614613 w 2693988"/>
              <a:gd name="connsiteY795" fmla="*/ 1633891 h 2763207"/>
              <a:gd name="connsiteX796" fmla="*/ 2565401 w 2693988"/>
              <a:gd name="connsiteY796" fmla="*/ 1693157 h 2763207"/>
              <a:gd name="connsiteX797" fmla="*/ 2535873 w 2693988"/>
              <a:gd name="connsiteY797" fmla="*/ 1712913 h 2763207"/>
              <a:gd name="connsiteX798" fmla="*/ 2516188 w 2693988"/>
              <a:gd name="connsiteY798" fmla="*/ 1673402 h 2763207"/>
              <a:gd name="connsiteX799" fmla="*/ 2545716 w 2693988"/>
              <a:gd name="connsiteY799" fmla="*/ 1624013 h 2763207"/>
              <a:gd name="connsiteX800" fmla="*/ 2545716 w 2693988"/>
              <a:gd name="connsiteY800" fmla="*/ 1564746 h 2763207"/>
              <a:gd name="connsiteX801" fmla="*/ 2585086 w 2693988"/>
              <a:gd name="connsiteY801" fmla="*/ 1535113 h 2763207"/>
              <a:gd name="connsiteX802" fmla="*/ 2123870 w 2693988"/>
              <a:gd name="connsiteY802" fmla="*/ 1525588 h 2763207"/>
              <a:gd name="connsiteX803" fmla="*/ 2389341 w 2693988"/>
              <a:gd name="connsiteY803" fmla="*/ 1594449 h 2763207"/>
              <a:gd name="connsiteX804" fmla="*/ 2497496 w 2693988"/>
              <a:gd name="connsiteY804" fmla="*/ 1663310 h 2763207"/>
              <a:gd name="connsiteX805" fmla="*/ 2536825 w 2693988"/>
              <a:gd name="connsiteY805" fmla="*/ 1751846 h 2763207"/>
              <a:gd name="connsiteX806" fmla="*/ 2536825 w 2693988"/>
              <a:gd name="connsiteY806" fmla="*/ 1968266 h 2763207"/>
              <a:gd name="connsiteX807" fmla="*/ 2526993 w 2693988"/>
              <a:gd name="connsiteY807" fmla="*/ 1978103 h 2763207"/>
              <a:gd name="connsiteX808" fmla="*/ 2409006 w 2693988"/>
              <a:gd name="connsiteY808" fmla="*/ 2066639 h 2763207"/>
              <a:gd name="connsiteX809" fmla="*/ 2320516 w 2693988"/>
              <a:gd name="connsiteY809" fmla="*/ 2115825 h 2763207"/>
              <a:gd name="connsiteX810" fmla="*/ 2143535 w 2693988"/>
              <a:gd name="connsiteY810" fmla="*/ 2076476 h 2763207"/>
              <a:gd name="connsiteX811" fmla="*/ 1937058 w 2693988"/>
              <a:gd name="connsiteY811" fmla="*/ 1879730 h 2763207"/>
              <a:gd name="connsiteX812" fmla="*/ 1937058 w 2693988"/>
              <a:gd name="connsiteY812" fmla="*/ 1869893 h 2763207"/>
              <a:gd name="connsiteX813" fmla="*/ 2133703 w 2693988"/>
              <a:gd name="connsiteY813" fmla="*/ 2046964 h 2763207"/>
              <a:gd name="connsiteX814" fmla="*/ 2359845 w 2693988"/>
              <a:gd name="connsiteY814" fmla="*/ 2086314 h 2763207"/>
              <a:gd name="connsiteX815" fmla="*/ 2418838 w 2693988"/>
              <a:gd name="connsiteY815" fmla="*/ 2037127 h 2763207"/>
              <a:gd name="connsiteX816" fmla="*/ 2517161 w 2693988"/>
              <a:gd name="connsiteY816" fmla="*/ 1968266 h 2763207"/>
              <a:gd name="connsiteX817" fmla="*/ 2526993 w 2693988"/>
              <a:gd name="connsiteY817" fmla="*/ 1958429 h 2763207"/>
              <a:gd name="connsiteX818" fmla="*/ 2517161 w 2693988"/>
              <a:gd name="connsiteY818" fmla="*/ 1712496 h 2763207"/>
              <a:gd name="connsiteX819" fmla="*/ 2477832 w 2693988"/>
              <a:gd name="connsiteY819" fmla="*/ 1663310 h 2763207"/>
              <a:gd name="connsiteX820" fmla="*/ 2359845 w 2693988"/>
              <a:gd name="connsiteY820" fmla="*/ 1594449 h 2763207"/>
              <a:gd name="connsiteX821" fmla="*/ 2123870 w 2693988"/>
              <a:gd name="connsiteY821" fmla="*/ 1535425 h 2763207"/>
              <a:gd name="connsiteX822" fmla="*/ 2123870 w 2693988"/>
              <a:gd name="connsiteY822" fmla="*/ 1525588 h 2763207"/>
              <a:gd name="connsiteX823" fmla="*/ 2605405 w 2693988"/>
              <a:gd name="connsiteY823" fmla="*/ 1506538 h 2763207"/>
              <a:gd name="connsiteX824" fmla="*/ 2625090 w 2693988"/>
              <a:gd name="connsiteY824" fmla="*/ 1545696 h 2763207"/>
              <a:gd name="connsiteX825" fmla="*/ 2644775 w 2693988"/>
              <a:gd name="connsiteY825" fmla="*/ 1643592 h 2763207"/>
              <a:gd name="connsiteX826" fmla="*/ 2566035 w 2693988"/>
              <a:gd name="connsiteY826" fmla="*/ 1731698 h 2763207"/>
              <a:gd name="connsiteX827" fmla="*/ 2546350 w 2693988"/>
              <a:gd name="connsiteY827" fmla="*/ 1741488 h 2763207"/>
              <a:gd name="connsiteX828" fmla="*/ 2546350 w 2693988"/>
              <a:gd name="connsiteY828" fmla="*/ 1721909 h 2763207"/>
              <a:gd name="connsiteX829" fmla="*/ 2615248 w 2693988"/>
              <a:gd name="connsiteY829" fmla="*/ 1653382 h 2763207"/>
              <a:gd name="connsiteX830" fmla="*/ 2634933 w 2693988"/>
              <a:gd name="connsiteY830" fmla="*/ 1643592 h 2763207"/>
              <a:gd name="connsiteX831" fmla="*/ 2615248 w 2693988"/>
              <a:gd name="connsiteY831" fmla="*/ 1604434 h 2763207"/>
              <a:gd name="connsiteX832" fmla="*/ 2595563 w 2693988"/>
              <a:gd name="connsiteY832" fmla="*/ 1516327 h 2763207"/>
              <a:gd name="connsiteX833" fmla="*/ 2605405 w 2693988"/>
              <a:gd name="connsiteY833" fmla="*/ 1506538 h 2763207"/>
              <a:gd name="connsiteX834" fmla="*/ 421746 w 2693988"/>
              <a:gd name="connsiteY834" fmla="*/ 1457325 h 2763207"/>
              <a:gd name="connsiteX835" fmla="*/ 441325 w 2693988"/>
              <a:gd name="connsiteY835" fmla="*/ 1467048 h 2763207"/>
              <a:gd name="connsiteX836" fmla="*/ 392377 w 2693988"/>
              <a:gd name="connsiteY836" fmla="*/ 1525389 h 2763207"/>
              <a:gd name="connsiteX837" fmla="*/ 323850 w 2693988"/>
              <a:gd name="connsiteY837" fmla="*/ 1505942 h 2763207"/>
              <a:gd name="connsiteX838" fmla="*/ 363008 w 2693988"/>
              <a:gd name="connsiteY838" fmla="*/ 1467048 h 2763207"/>
              <a:gd name="connsiteX839" fmla="*/ 421746 w 2693988"/>
              <a:gd name="connsiteY839" fmla="*/ 1457325 h 2763207"/>
              <a:gd name="connsiteX840" fmla="*/ 539750 w 2693988"/>
              <a:gd name="connsiteY840" fmla="*/ 1427163 h 2763207"/>
              <a:gd name="connsiteX841" fmla="*/ 539750 w 2693988"/>
              <a:gd name="connsiteY841" fmla="*/ 1437085 h 2763207"/>
              <a:gd name="connsiteX842" fmla="*/ 480695 w 2693988"/>
              <a:gd name="connsiteY842" fmla="*/ 1506538 h 2763207"/>
              <a:gd name="connsiteX843" fmla="*/ 441325 w 2693988"/>
              <a:gd name="connsiteY843" fmla="*/ 1496616 h 2763207"/>
              <a:gd name="connsiteX844" fmla="*/ 451167 w 2693988"/>
              <a:gd name="connsiteY844" fmla="*/ 1476772 h 2763207"/>
              <a:gd name="connsiteX845" fmla="*/ 539750 w 2693988"/>
              <a:gd name="connsiteY845" fmla="*/ 1427163 h 2763207"/>
              <a:gd name="connsiteX846" fmla="*/ 295746 w 2693988"/>
              <a:gd name="connsiteY846" fmla="*/ 1425046 h 2763207"/>
              <a:gd name="connsiteX847" fmla="*/ 304687 w 2693988"/>
              <a:gd name="connsiteY847" fmla="*/ 1427516 h 2763207"/>
              <a:gd name="connsiteX848" fmla="*/ 354013 w 2693988"/>
              <a:gd name="connsiteY848" fmla="*/ 1457149 h 2763207"/>
              <a:gd name="connsiteX849" fmla="*/ 314552 w 2693988"/>
              <a:gd name="connsiteY849" fmla="*/ 1496660 h 2763207"/>
              <a:gd name="connsiteX850" fmla="*/ 245495 w 2693988"/>
              <a:gd name="connsiteY850" fmla="*/ 1486782 h 2763207"/>
              <a:gd name="connsiteX851" fmla="*/ 225765 w 2693988"/>
              <a:gd name="connsiteY851" fmla="*/ 1457149 h 2763207"/>
              <a:gd name="connsiteX852" fmla="*/ 265226 w 2693988"/>
              <a:gd name="connsiteY852" fmla="*/ 1447271 h 2763207"/>
              <a:gd name="connsiteX853" fmla="*/ 295746 w 2693988"/>
              <a:gd name="connsiteY853" fmla="*/ 1425046 h 2763207"/>
              <a:gd name="connsiteX854" fmla="*/ 454544 w 2693988"/>
              <a:gd name="connsiteY854" fmla="*/ 1402970 h 2763207"/>
              <a:gd name="connsiteX855" fmla="*/ 461963 w 2693988"/>
              <a:gd name="connsiteY855" fmla="*/ 1407054 h 2763207"/>
              <a:gd name="connsiteX856" fmla="*/ 363049 w 2693988"/>
              <a:gd name="connsiteY856" fmla="*/ 1457325 h 2763207"/>
              <a:gd name="connsiteX857" fmla="*/ 333375 w 2693988"/>
              <a:gd name="connsiteY857" fmla="*/ 1427162 h 2763207"/>
              <a:gd name="connsiteX858" fmla="*/ 372940 w 2693988"/>
              <a:gd name="connsiteY858" fmla="*/ 1427162 h 2763207"/>
              <a:gd name="connsiteX859" fmla="*/ 432289 w 2693988"/>
              <a:gd name="connsiteY859" fmla="*/ 1417108 h 2763207"/>
              <a:gd name="connsiteX860" fmla="*/ 454544 w 2693988"/>
              <a:gd name="connsiteY860" fmla="*/ 1402970 h 2763207"/>
              <a:gd name="connsiteX861" fmla="*/ 2270858 w 2693988"/>
              <a:gd name="connsiteY861" fmla="*/ 1387475 h 2763207"/>
              <a:gd name="connsiteX862" fmla="*/ 2340098 w 2693988"/>
              <a:gd name="connsiteY862" fmla="*/ 1407054 h 2763207"/>
              <a:gd name="connsiteX863" fmla="*/ 2359880 w 2693988"/>
              <a:gd name="connsiteY863" fmla="*/ 1436423 h 2763207"/>
              <a:gd name="connsiteX864" fmla="*/ 2310424 w 2693988"/>
              <a:gd name="connsiteY864" fmla="*/ 1446213 h 2763207"/>
              <a:gd name="connsiteX865" fmla="*/ 2300532 w 2693988"/>
              <a:gd name="connsiteY865" fmla="*/ 1446213 h 2763207"/>
              <a:gd name="connsiteX866" fmla="*/ 2251075 w 2693988"/>
              <a:gd name="connsiteY866" fmla="*/ 1397265 h 2763207"/>
              <a:gd name="connsiteX867" fmla="*/ 2270858 w 2693988"/>
              <a:gd name="connsiteY867" fmla="*/ 1387475 h 2763207"/>
              <a:gd name="connsiteX868" fmla="*/ 539750 w 2693988"/>
              <a:gd name="connsiteY868" fmla="*/ 1387475 h 2763207"/>
              <a:gd name="connsiteX869" fmla="*/ 539750 w 2693988"/>
              <a:gd name="connsiteY869" fmla="*/ 1397397 h 2763207"/>
              <a:gd name="connsiteX870" fmla="*/ 480695 w 2693988"/>
              <a:gd name="connsiteY870" fmla="*/ 1456928 h 2763207"/>
              <a:gd name="connsiteX871" fmla="*/ 441325 w 2693988"/>
              <a:gd name="connsiteY871" fmla="*/ 1447006 h 2763207"/>
              <a:gd name="connsiteX872" fmla="*/ 461010 w 2693988"/>
              <a:gd name="connsiteY872" fmla="*/ 1427162 h 2763207"/>
              <a:gd name="connsiteX873" fmla="*/ 500380 w 2693988"/>
              <a:gd name="connsiteY873" fmla="*/ 1417240 h 2763207"/>
              <a:gd name="connsiteX874" fmla="*/ 539750 w 2693988"/>
              <a:gd name="connsiteY874" fmla="*/ 1387475 h 2763207"/>
              <a:gd name="connsiteX875" fmla="*/ 2379174 w 2693988"/>
              <a:gd name="connsiteY875" fmla="*/ 1358900 h 2763207"/>
              <a:gd name="connsiteX876" fmla="*/ 2468197 w 2693988"/>
              <a:gd name="connsiteY876" fmla="*/ 1368652 h 2763207"/>
              <a:gd name="connsiteX877" fmla="*/ 2468197 w 2693988"/>
              <a:gd name="connsiteY877" fmla="*/ 1388155 h 2763207"/>
              <a:gd name="connsiteX878" fmla="*/ 2428631 w 2693988"/>
              <a:gd name="connsiteY878" fmla="*/ 1427163 h 2763207"/>
              <a:gd name="connsiteX879" fmla="*/ 2349500 w 2693988"/>
              <a:gd name="connsiteY879" fmla="*/ 1397907 h 2763207"/>
              <a:gd name="connsiteX880" fmla="*/ 2379174 w 2693988"/>
              <a:gd name="connsiteY880" fmla="*/ 1358900 h 2763207"/>
              <a:gd name="connsiteX881" fmla="*/ 2143125 w 2693988"/>
              <a:gd name="connsiteY881" fmla="*/ 1358900 h 2763207"/>
              <a:gd name="connsiteX882" fmla="*/ 2182380 w 2693988"/>
              <a:gd name="connsiteY882" fmla="*/ 1388004 h 2763207"/>
              <a:gd name="connsiteX883" fmla="*/ 2241262 w 2693988"/>
              <a:gd name="connsiteY883" fmla="*/ 1417109 h 2763207"/>
              <a:gd name="connsiteX884" fmla="*/ 2251075 w 2693988"/>
              <a:gd name="connsiteY884" fmla="*/ 1436511 h 2763207"/>
              <a:gd name="connsiteX885" fmla="*/ 2211821 w 2693988"/>
              <a:gd name="connsiteY885" fmla="*/ 1436511 h 2763207"/>
              <a:gd name="connsiteX886" fmla="*/ 2143125 w 2693988"/>
              <a:gd name="connsiteY886" fmla="*/ 1368601 h 2763207"/>
              <a:gd name="connsiteX887" fmla="*/ 2143125 w 2693988"/>
              <a:gd name="connsiteY887" fmla="*/ 1358900 h 2763207"/>
              <a:gd name="connsiteX888" fmla="*/ 357259 w 2693988"/>
              <a:gd name="connsiteY888" fmla="*/ 1351530 h 2763207"/>
              <a:gd name="connsiteX889" fmla="*/ 412751 w 2693988"/>
              <a:gd name="connsiteY889" fmla="*/ 1367745 h 2763207"/>
              <a:gd name="connsiteX890" fmla="*/ 333829 w 2693988"/>
              <a:gd name="connsiteY890" fmla="*/ 1387702 h 2763207"/>
              <a:gd name="connsiteX891" fmla="*/ 383155 w 2693988"/>
              <a:gd name="connsiteY891" fmla="*/ 1397681 h 2763207"/>
              <a:gd name="connsiteX892" fmla="*/ 412751 w 2693988"/>
              <a:gd name="connsiteY892" fmla="*/ 1387702 h 2763207"/>
              <a:gd name="connsiteX893" fmla="*/ 294368 w 2693988"/>
              <a:gd name="connsiteY893" fmla="*/ 1407659 h 2763207"/>
              <a:gd name="connsiteX894" fmla="*/ 274638 w 2693988"/>
              <a:gd name="connsiteY894" fmla="*/ 1387702 h 2763207"/>
              <a:gd name="connsiteX895" fmla="*/ 294368 w 2693988"/>
              <a:gd name="connsiteY895" fmla="*/ 1357766 h 2763207"/>
              <a:gd name="connsiteX896" fmla="*/ 357259 w 2693988"/>
              <a:gd name="connsiteY896" fmla="*/ 1351530 h 2763207"/>
              <a:gd name="connsiteX897" fmla="*/ 459318 w 2693988"/>
              <a:gd name="connsiteY897" fmla="*/ 1349801 h 2763207"/>
              <a:gd name="connsiteX898" fmla="*/ 529907 w 2693988"/>
              <a:gd name="connsiteY898" fmla="*/ 1358220 h 2763207"/>
              <a:gd name="connsiteX899" fmla="*/ 539750 w 2693988"/>
              <a:gd name="connsiteY899" fmla="*/ 1378177 h 2763207"/>
              <a:gd name="connsiteX900" fmla="*/ 451167 w 2693988"/>
              <a:gd name="connsiteY900" fmla="*/ 1388156 h 2763207"/>
              <a:gd name="connsiteX901" fmla="*/ 441325 w 2693988"/>
              <a:gd name="connsiteY901" fmla="*/ 1358220 h 2763207"/>
              <a:gd name="connsiteX902" fmla="*/ 459318 w 2693988"/>
              <a:gd name="connsiteY902" fmla="*/ 1349801 h 2763207"/>
              <a:gd name="connsiteX903" fmla="*/ 2241890 w 2693988"/>
              <a:gd name="connsiteY903" fmla="*/ 1338263 h 2763207"/>
              <a:gd name="connsiteX904" fmla="*/ 2320812 w 2693988"/>
              <a:gd name="connsiteY904" fmla="*/ 1348105 h 2763207"/>
              <a:gd name="connsiteX905" fmla="*/ 2370138 w 2693988"/>
              <a:gd name="connsiteY905" fmla="*/ 1338263 h 2763207"/>
              <a:gd name="connsiteX906" fmla="*/ 2360273 w 2693988"/>
              <a:gd name="connsiteY906" fmla="*/ 1367791 h 2763207"/>
              <a:gd name="connsiteX907" fmla="*/ 2310947 w 2693988"/>
              <a:gd name="connsiteY907" fmla="*/ 1377633 h 2763207"/>
              <a:gd name="connsiteX908" fmla="*/ 2232025 w 2693988"/>
              <a:gd name="connsiteY908" fmla="*/ 1348105 h 2763207"/>
              <a:gd name="connsiteX909" fmla="*/ 2241890 w 2693988"/>
              <a:gd name="connsiteY909" fmla="*/ 1338263 h 2763207"/>
              <a:gd name="connsiteX910" fmla="*/ 243781 w 2693988"/>
              <a:gd name="connsiteY910" fmla="*/ 1336156 h 2763207"/>
              <a:gd name="connsiteX911" fmla="*/ 284163 w 2693988"/>
              <a:gd name="connsiteY911" fmla="*/ 1348521 h 2763207"/>
              <a:gd name="connsiteX912" fmla="*/ 264584 w 2693988"/>
              <a:gd name="connsiteY912" fmla="*/ 1397978 h 2763207"/>
              <a:gd name="connsiteX913" fmla="*/ 274373 w 2693988"/>
              <a:gd name="connsiteY913" fmla="*/ 1417760 h 2763207"/>
              <a:gd name="connsiteX914" fmla="*/ 196057 w 2693988"/>
              <a:gd name="connsiteY914" fmla="*/ 1437543 h 2763207"/>
              <a:gd name="connsiteX915" fmla="*/ 166688 w 2693988"/>
              <a:gd name="connsiteY915" fmla="*/ 1388086 h 2763207"/>
              <a:gd name="connsiteX916" fmla="*/ 196057 w 2693988"/>
              <a:gd name="connsiteY916" fmla="*/ 1338629 h 2763207"/>
              <a:gd name="connsiteX917" fmla="*/ 243781 w 2693988"/>
              <a:gd name="connsiteY917" fmla="*/ 1336156 h 2763207"/>
              <a:gd name="connsiteX918" fmla="*/ 2143125 w 2693988"/>
              <a:gd name="connsiteY918" fmla="*/ 1328738 h 2763207"/>
              <a:gd name="connsiteX919" fmla="*/ 2231231 w 2693988"/>
              <a:gd name="connsiteY919" fmla="*/ 1367745 h 2763207"/>
              <a:gd name="connsiteX920" fmla="*/ 2260600 w 2693988"/>
              <a:gd name="connsiteY920" fmla="*/ 1377497 h 2763207"/>
              <a:gd name="connsiteX921" fmla="*/ 2182284 w 2693988"/>
              <a:gd name="connsiteY921" fmla="*/ 1367745 h 2763207"/>
              <a:gd name="connsiteX922" fmla="*/ 2143125 w 2693988"/>
              <a:gd name="connsiteY922" fmla="*/ 1338490 h 2763207"/>
              <a:gd name="connsiteX923" fmla="*/ 2143125 w 2693988"/>
              <a:gd name="connsiteY923" fmla="*/ 1328738 h 2763207"/>
              <a:gd name="connsiteX924" fmla="*/ 393065 w 2693988"/>
              <a:gd name="connsiteY924" fmla="*/ 1298575 h 2763207"/>
              <a:gd name="connsiteX925" fmla="*/ 452120 w 2693988"/>
              <a:gd name="connsiteY925" fmla="*/ 1328103 h 2763207"/>
              <a:gd name="connsiteX926" fmla="*/ 452120 w 2693988"/>
              <a:gd name="connsiteY926" fmla="*/ 1337945 h 2763207"/>
              <a:gd name="connsiteX927" fmla="*/ 393065 w 2693988"/>
              <a:gd name="connsiteY927" fmla="*/ 1328103 h 2763207"/>
              <a:gd name="connsiteX928" fmla="*/ 373380 w 2693988"/>
              <a:gd name="connsiteY928" fmla="*/ 1328103 h 2763207"/>
              <a:gd name="connsiteX929" fmla="*/ 324167 w 2693988"/>
              <a:gd name="connsiteY929" fmla="*/ 1337945 h 2763207"/>
              <a:gd name="connsiteX930" fmla="*/ 324167 w 2693988"/>
              <a:gd name="connsiteY930" fmla="*/ 1318260 h 2763207"/>
              <a:gd name="connsiteX931" fmla="*/ 393065 w 2693988"/>
              <a:gd name="connsiteY931" fmla="*/ 1298575 h 2763207"/>
              <a:gd name="connsiteX932" fmla="*/ 2202007 w 2693988"/>
              <a:gd name="connsiteY932" fmla="*/ 1289050 h 2763207"/>
              <a:gd name="connsiteX933" fmla="*/ 2251075 w 2693988"/>
              <a:gd name="connsiteY933" fmla="*/ 1308735 h 2763207"/>
              <a:gd name="connsiteX934" fmla="*/ 2231448 w 2693988"/>
              <a:gd name="connsiteY934" fmla="*/ 1328420 h 2763207"/>
              <a:gd name="connsiteX935" fmla="*/ 2143125 w 2693988"/>
              <a:gd name="connsiteY935" fmla="*/ 1318578 h 2763207"/>
              <a:gd name="connsiteX936" fmla="*/ 2143125 w 2693988"/>
              <a:gd name="connsiteY936" fmla="*/ 1308735 h 2763207"/>
              <a:gd name="connsiteX937" fmla="*/ 2202007 w 2693988"/>
              <a:gd name="connsiteY937" fmla="*/ 1289050 h 2763207"/>
              <a:gd name="connsiteX938" fmla="*/ 441613 w 2693988"/>
              <a:gd name="connsiteY938" fmla="*/ 1289050 h 2763207"/>
              <a:gd name="connsiteX939" fmla="*/ 539750 w 2693988"/>
              <a:gd name="connsiteY939" fmla="*/ 1337998 h 2763207"/>
              <a:gd name="connsiteX940" fmla="*/ 539750 w 2693988"/>
              <a:gd name="connsiteY940" fmla="*/ 1347788 h 2763207"/>
              <a:gd name="connsiteX941" fmla="*/ 480868 w 2693988"/>
              <a:gd name="connsiteY941" fmla="*/ 1318419 h 2763207"/>
              <a:gd name="connsiteX942" fmla="*/ 451427 w 2693988"/>
              <a:gd name="connsiteY942" fmla="*/ 1318419 h 2763207"/>
              <a:gd name="connsiteX943" fmla="*/ 431800 w 2693988"/>
              <a:gd name="connsiteY943" fmla="*/ 1298840 h 2763207"/>
              <a:gd name="connsiteX944" fmla="*/ 441613 w 2693988"/>
              <a:gd name="connsiteY944" fmla="*/ 1289050 h 2763207"/>
              <a:gd name="connsiteX945" fmla="*/ 2340098 w 2693988"/>
              <a:gd name="connsiteY945" fmla="*/ 1270000 h 2763207"/>
              <a:gd name="connsiteX946" fmla="*/ 2398713 w 2693988"/>
              <a:gd name="connsiteY946" fmla="*/ 1289504 h 2763207"/>
              <a:gd name="connsiteX947" fmla="*/ 2388944 w 2693988"/>
              <a:gd name="connsiteY947" fmla="*/ 1318759 h 2763207"/>
              <a:gd name="connsiteX948" fmla="*/ 2291252 w 2693988"/>
              <a:gd name="connsiteY948" fmla="*/ 1328511 h 2763207"/>
              <a:gd name="connsiteX949" fmla="*/ 2271713 w 2693988"/>
              <a:gd name="connsiteY949" fmla="*/ 1318759 h 2763207"/>
              <a:gd name="connsiteX950" fmla="*/ 2349867 w 2693988"/>
              <a:gd name="connsiteY950" fmla="*/ 1318759 h 2763207"/>
              <a:gd name="connsiteX951" fmla="*/ 2359636 w 2693988"/>
              <a:gd name="connsiteY951" fmla="*/ 1309007 h 2763207"/>
              <a:gd name="connsiteX952" fmla="*/ 2349867 w 2693988"/>
              <a:gd name="connsiteY952" fmla="*/ 1289504 h 2763207"/>
              <a:gd name="connsiteX953" fmla="*/ 2291252 w 2693988"/>
              <a:gd name="connsiteY953" fmla="*/ 1289504 h 2763207"/>
              <a:gd name="connsiteX954" fmla="*/ 2340098 w 2693988"/>
              <a:gd name="connsiteY954" fmla="*/ 1270000 h 2763207"/>
              <a:gd name="connsiteX955" fmla="*/ 278179 w 2693988"/>
              <a:gd name="connsiteY955" fmla="*/ 1256771 h 2763207"/>
              <a:gd name="connsiteX956" fmla="*/ 303823 w 2693988"/>
              <a:gd name="connsiteY956" fmla="*/ 1269118 h 2763207"/>
              <a:gd name="connsiteX957" fmla="*/ 342900 w 2693988"/>
              <a:gd name="connsiteY957" fmla="*/ 1288874 h 2763207"/>
              <a:gd name="connsiteX958" fmla="*/ 313592 w 2693988"/>
              <a:gd name="connsiteY958" fmla="*/ 1308630 h 2763207"/>
              <a:gd name="connsiteX959" fmla="*/ 303823 w 2693988"/>
              <a:gd name="connsiteY959" fmla="*/ 1338263 h 2763207"/>
              <a:gd name="connsiteX960" fmla="*/ 254977 w 2693988"/>
              <a:gd name="connsiteY960" fmla="*/ 1318507 h 2763207"/>
              <a:gd name="connsiteX961" fmla="*/ 215900 w 2693988"/>
              <a:gd name="connsiteY961" fmla="*/ 1318507 h 2763207"/>
              <a:gd name="connsiteX962" fmla="*/ 245207 w 2693988"/>
              <a:gd name="connsiteY962" fmla="*/ 1259241 h 2763207"/>
              <a:gd name="connsiteX963" fmla="*/ 278179 w 2693988"/>
              <a:gd name="connsiteY963" fmla="*/ 1256771 h 2763207"/>
              <a:gd name="connsiteX964" fmla="*/ 2480775 w 2693988"/>
              <a:gd name="connsiteY964" fmla="*/ 1247279 h 2763207"/>
              <a:gd name="connsiteX965" fmla="*/ 2496650 w 2693988"/>
              <a:gd name="connsiteY965" fmla="*/ 1259682 h 2763207"/>
              <a:gd name="connsiteX966" fmla="*/ 2516188 w 2693988"/>
              <a:gd name="connsiteY966" fmla="*/ 1309291 h 2763207"/>
              <a:gd name="connsiteX967" fmla="*/ 2486881 w 2693988"/>
              <a:gd name="connsiteY967" fmla="*/ 1358901 h 2763207"/>
              <a:gd name="connsiteX968" fmla="*/ 2389188 w 2693988"/>
              <a:gd name="connsiteY968" fmla="*/ 1339057 h 2763207"/>
              <a:gd name="connsiteX969" fmla="*/ 2408727 w 2693988"/>
              <a:gd name="connsiteY969" fmla="*/ 1299369 h 2763207"/>
              <a:gd name="connsiteX970" fmla="*/ 2398957 w 2693988"/>
              <a:gd name="connsiteY970" fmla="*/ 1269604 h 2763207"/>
              <a:gd name="connsiteX971" fmla="*/ 2457573 w 2693988"/>
              <a:gd name="connsiteY971" fmla="*/ 1249760 h 2763207"/>
              <a:gd name="connsiteX972" fmla="*/ 2480775 w 2693988"/>
              <a:gd name="connsiteY972" fmla="*/ 1247279 h 2763207"/>
              <a:gd name="connsiteX973" fmla="*/ 490537 w 2693988"/>
              <a:gd name="connsiteY973" fmla="*/ 1239838 h 2763207"/>
              <a:gd name="connsiteX974" fmla="*/ 519906 w 2693988"/>
              <a:gd name="connsiteY974" fmla="*/ 1269603 h 2763207"/>
              <a:gd name="connsiteX975" fmla="*/ 539485 w 2693988"/>
              <a:gd name="connsiteY975" fmla="*/ 1319213 h 2763207"/>
              <a:gd name="connsiteX976" fmla="*/ 451379 w 2693988"/>
              <a:gd name="connsiteY976" fmla="*/ 1269603 h 2763207"/>
              <a:gd name="connsiteX977" fmla="*/ 441589 w 2693988"/>
              <a:gd name="connsiteY977" fmla="*/ 1249760 h 2763207"/>
              <a:gd name="connsiteX978" fmla="*/ 490537 w 2693988"/>
              <a:gd name="connsiteY978" fmla="*/ 1239838 h 2763207"/>
              <a:gd name="connsiteX979" fmla="*/ 2323386 w 2693988"/>
              <a:gd name="connsiteY979" fmla="*/ 1230540 h 2763207"/>
              <a:gd name="connsiteX980" fmla="*/ 2360296 w 2693988"/>
              <a:gd name="connsiteY980" fmla="*/ 1250043 h 2763207"/>
              <a:gd name="connsiteX981" fmla="*/ 2350453 w 2693988"/>
              <a:gd name="connsiteY981" fmla="*/ 1259795 h 2763207"/>
              <a:gd name="connsiteX982" fmla="*/ 2320926 w 2693988"/>
              <a:gd name="connsiteY982" fmla="*/ 1259795 h 2763207"/>
              <a:gd name="connsiteX983" fmla="*/ 2281555 w 2693988"/>
              <a:gd name="connsiteY983" fmla="*/ 1250043 h 2763207"/>
              <a:gd name="connsiteX984" fmla="*/ 2222500 w 2693988"/>
              <a:gd name="connsiteY984" fmla="*/ 1279299 h 2763207"/>
              <a:gd name="connsiteX985" fmla="*/ 2271713 w 2693988"/>
              <a:gd name="connsiteY985" fmla="*/ 1240292 h 2763207"/>
              <a:gd name="connsiteX986" fmla="*/ 2323386 w 2693988"/>
              <a:gd name="connsiteY986" fmla="*/ 1230540 h 2763207"/>
              <a:gd name="connsiteX987" fmla="*/ 353219 w 2693988"/>
              <a:gd name="connsiteY987" fmla="*/ 1230313 h 2763207"/>
              <a:gd name="connsiteX988" fmla="*/ 441325 w 2693988"/>
              <a:gd name="connsiteY988" fmla="*/ 1279261 h 2763207"/>
              <a:gd name="connsiteX989" fmla="*/ 411956 w 2693988"/>
              <a:gd name="connsiteY989" fmla="*/ 1289051 h 2763207"/>
              <a:gd name="connsiteX990" fmla="*/ 363008 w 2693988"/>
              <a:gd name="connsiteY990" fmla="*/ 1289051 h 2763207"/>
              <a:gd name="connsiteX991" fmla="*/ 323850 w 2693988"/>
              <a:gd name="connsiteY991" fmla="*/ 1249892 h 2763207"/>
              <a:gd name="connsiteX992" fmla="*/ 353219 w 2693988"/>
              <a:gd name="connsiteY992" fmla="*/ 1230313 h 2763207"/>
              <a:gd name="connsiteX993" fmla="*/ 2216268 w 2693988"/>
              <a:gd name="connsiteY993" fmla="*/ 1230083 h 2763207"/>
              <a:gd name="connsiteX994" fmla="*/ 2251075 w 2693988"/>
              <a:gd name="connsiteY994" fmla="*/ 1230540 h 2763207"/>
              <a:gd name="connsiteX995" fmla="*/ 2251075 w 2693988"/>
              <a:gd name="connsiteY995" fmla="*/ 1240292 h 2763207"/>
              <a:gd name="connsiteX996" fmla="*/ 2221634 w 2693988"/>
              <a:gd name="connsiteY996" fmla="*/ 1250043 h 2763207"/>
              <a:gd name="connsiteX997" fmla="*/ 2152939 w 2693988"/>
              <a:gd name="connsiteY997" fmla="*/ 1289051 h 2763207"/>
              <a:gd name="connsiteX998" fmla="*/ 2143125 w 2693988"/>
              <a:gd name="connsiteY998" fmla="*/ 1289051 h 2763207"/>
              <a:gd name="connsiteX999" fmla="*/ 2216268 w 2693988"/>
              <a:gd name="connsiteY999" fmla="*/ 1230083 h 2763207"/>
              <a:gd name="connsiteX1000" fmla="*/ 2388961 w 2693988"/>
              <a:gd name="connsiteY1000" fmla="*/ 1181735 h 2763207"/>
              <a:gd name="connsiteX1001" fmla="*/ 2447472 w 2693988"/>
              <a:gd name="connsiteY1001" fmla="*/ 1201420 h 2763207"/>
              <a:gd name="connsiteX1002" fmla="*/ 2466975 w 2693988"/>
              <a:gd name="connsiteY1002" fmla="*/ 1230947 h 2763207"/>
              <a:gd name="connsiteX1003" fmla="*/ 2408465 w 2693988"/>
              <a:gd name="connsiteY1003" fmla="*/ 1240790 h 2763207"/>
              <a:gd name="connsiteX1004" fmla="*/ 2379209 w 2693988"/>
              <a:gd name="connsiteY1004" fmla="*/ 1260475 h 2763207"/>
              <a:gd name="connsiteX1005" fmla="*/ 2330450 w 2693988"/>
              <a:gd name="connsiteY1005" fmla="*/ 1221105 h 2763207"/>
              <a:gd name="connsiteX1006" fmla="*/ 2388961 w 2693988"/>
              <a:gd name="connsiteY1006" fmla="*/ 1181735 h 2763207"/>
              <a:gd name="connsiteX1007" fmla="*/ 2217262 w 2693988"/>
              <a:gd name="connsiteY1007" fmla="*/ 1177727 h 2763207"/>
              <a:gd name="connsiteX1008" fmla="*/ 2232025 w 2693988"/>
              <a:gd name="connsiteY1008" fmla="*/ 1181417 h 2763207"/>
              <a:gd name="connsiteX1009" fmla="*/ 2222183 w 2693988"/>
              <a:gd name="connsiteY1009" fmla="*/ 1220787 h 2763207"/>
              <a:gd name="connsiteX1010" fmla="*/ 2143443 w 2693988"/>
              <a:gd name="connsiteY1010" fmla="*/ 1270000 h 2763207"/>
              <a:gd name="connsiteX1011" fmla="*/ 2133600 w 2693988"/>
              <a:gd name="connsiteY1011" fmla="*/ 1260157 h 2763207"/>
              <a:gd name="connsiteX1012" fmla="*/ 2202498 w 2693988"/>
              <a:gd name="connsiteY1012" fmla="*/ 1181417 h 2763207"/>
              <a:gd name="connsiteX1013" fmla="*/ 2217262 w 2693988"/>
              <a:gd name="connsiteY1013" fmla="*/ 1177727 h 2763207"/>
              <a:gd name="connsiteX1014" fmla="*/ 2290618 w 2693988"/>
              <a:gd name="connsiteY1014" fmla="*/ 1160860 h 2763207"/>
              <a:gd name="connsiteX1015" fmla="*/ 2349500 w 2693988"/>
              <a:gd name="connsiteY1015" fmla="*/ 1180703 h 2763207"/>
              <a:gd name="connsiteX1016" fmla="*/ 2320059 w 2693988"/>
              <a:gd name="connsiteY1016" fmla="*/ 1210469 h 2763207"/>
              <a:gd name="connsiteX1017" fmla="*/ 2270991 w 2693988"/>
              <a:gd name="connsiteY1017" fmla="*/ 1230313 h 2763207"/>
              <a:gd name="connsiteX1018" fmla="*/ 2241550 w 2693988"/>
              <a:gd name="connsiteY1018" fmla="*/ 1210469 h 2763207"/>
              <a:gd name="connsiteX1019" fmla="*/ 2290618 w 2693988"/>
              <a:gd name="connsiteY1019" fmla="*/ 1160860 h 2763207"/>
              <a:gd name="connsiteX1020" fmla="*/ 272895 w 2693988"/>
              <a:gd name="connsiteY1020" fmla="*/ 1137273 h 2763207"/>
              <a:gd name="connsiteX1021" fmla="*/ 402590 w 2693988"/>
              <a:gd name="connsiteY1021" fmla="*/ 1161733 h 2763207"/>
              <a:gd name="connsiteX1022" fmla="*/ 451803 w 2693988"/>
              <a:gd name="connsiteY1022" fmla="*/ 1171575 h 2763207"/>
              <a:gd name="connsiteX1023" fmla="*/ 550228 w 2693988"/>
              <a:gd name="connsiteY1023" fmla="*/ 1191260 h 2763207"/>
              <a:gd name="connsiteX1024" fmla="*/ 540385 w 2693988"/>
              <a:gd name="connsiteY1024" fmla="*/ 1220788 h 2763207"/>
              <a:gd name="connsiteX1025" fmla="*/ 412433 w 2693988"/>
              <a:gd name="connsiteY1025" fmla="*/ 1201103 h 2763207"/>
              <a:gd name="connsiteX1026" fmla="*/ 274637 w 2693988"/>
              <a:gd name="connsiteY1026" fmla="*/ 1201103 h 2763207"/>
              <a:gd name="connsiteX1027" fmla="*/ 117157 w 2693988"/>
              <a:gd name="connsiteY1027" fmla="*/ 1368425 h 2763207"/>
              <a:gd name="connsiteX1028" fmla="*/ 107315 w 2693988"/>
              <a:gd name="connsiteY1028" fmla="*/ 1388110 h 2763207"/>
              <a:gd name="connsiteX1029" fmla="*/ 176212 w 2693988"/>
              <a:gd name="connsiteY1029" fmla="*/ 1476693 h 2763207"/>
              <a:gd name="connsiteX1030" fmla="*/ 215582 w 2693988"/>
              <a:gd name="connsiteY1030" fmla="*/ 1525905 h 2763207"/>
              <a:gd name="connsiteX1031" fmla="*/ 382905 w 2693988"/>
              <a:gd name="connsiteY1031" fmla="*/ 1565275 h 2763207"/>
              <a:gd name="connsiteX1032" fmla="*/ 550228 w 2693988"/>
              <a:gd name="connsiteY1032" fmla="*/ 1516063 h 2763207"/>
              <a:gd name="connsiteX1033" fmla="*/ 567452 w 2693988"/>
              <a:gd name="connsiteY1033" fmla="*/ 1532057 h 2763207"/>
              <a:gd name="connsiteX1034" fmla="*/ 568877 w 2693988"/>
              <a:gd name="connsiteY1034" fmla="*/ 1545590 h 2763207"/>
              <a:gd name="connsiteX1035" fmla="*/ 560070 w 2693988"/>
              <a:gd name="connsiteY1035" fmla="*/ 1545590 h 2763207"/>
              <a:gd name="connsiteX1036" fmla="*/ 550228 w 2693988"/>
              <a:gd name="connsiteY1036" fmla="*/ 1545590 h 2763207"/>
              <a:gd name="connsiteX1037" fmla="*/ 294323 w 2693988"/>
              <a:gd name="connsiteY1037" fmla="*/ 1614488 h 2763207"/>
              <a:gd name="connsiteX1038" fmla="*/ 146685 w 2693988"/>
              <a:gd name="connsiteY1038" fmla="*/ 1584960 h 2763207"/>
              <a:gd name="connsiteX1039" fmla="*/ 58102 w 2693988"/>
              <a:gd name="connsiteY1039" fmla="*/ 1437323 h 2763207"/>
              <a:gd name="connsiteX1040" fmla="*/ 38417 w 2693988"/>
              <a:gd name="connsiteY1040" fmla="*/ 1397953 h 2763207"/>
              <a:gd name="connsiteX1041" fmla="*/ 48260 w 2693988"/>
              <a:gd name="connsiteY1041" fmla="*/ 1368425 h 2763207"/>
              <a:gd name="connsiteX1042" fmla="*/ 97472 w 2693988"/>
              <a:gd name="connsiteY1042" fmla="*/ 1240473 h 2763207"/>
              <a:gd name="connsiteX1043" fmla="*/ 166370 w 2693988"/>
              <a:gd name="connsiteY1043" fmla="*/ 1151890 h 2763207"/>
              <a:gd name="connsiteX1044" fmla="*/ 226809 w 2693988"/>
              <a:gd name="connsiteY1044" fmla="*/ 1138203 h 2763207"/>
              <a:gd name="connsiteX1045" fmla="*/ 272895 w 2693988"/>
              <a:gd name="connsiteY1045" fmla="*/ 1137273 h 2763207"/>
              <a:gd name="connsiteX1046" fmla="*/ 245212 w 2693988"/>
              <a:gd name="connsiteY1046" fmla="*/ 1101725 h 2763207"/>
              <a:gd name="connsiteX1047" fmla="*/ 490424 w 2693988"/>
              <a:gd name="connsiteY1047" fmla="*/ 1151051 h 2763207"/>
              <a:gd name="connsiteX1048" fmla="*/ 549275 w 2693988"/>
              <a:gd name="connsiteY1048" fmla="*/ 1170781 h 2763207"/>
              <a:gd name="connsiteX1049" fmla="*/ 549275 w 2693988"/>
              <a:gd name="connsiteY1049" fmla="*/ 1180646 h 2763207"/>
              <a:gd name="connsiteX1050" fmla="*/ 205978 w 2693988"/>
              <a:gd name="connsiteY1050" fmla="*/ 1121455 h 2763207"/>
              <a:gd name="connsiteX1051" fmla="*/ 166744 w 2693988"/>
              <a:gd name="connsiteY1051" fmla="*/ 1131320 h 2763207"/>
              <a:gd name="connsiteX1052" fmla="*/ 68659 w 2693988"/>
              <a:gd name="connsiteY1052" fmla="*/ 1279298 h 2763207"/>
              <a:gd name="connsiteX1053" fmla="*/ 19617 w 2693988"/>
              <a:gd name="connsiteY1053" fmla="*/ 1387815 h 2763207"/>
              <a:gd name="connsiteX1054" fmla="*/ 58851 w 2693988"/>
              <a:gd name="connsiteY1054" fmla="*/ 1476602 h 2763207"/>
              <a:gd name="connsiteX1055" fmla="*/ 147127 w 2693988"/>
              <a:gd name="connsiteY1055" fmla="*/ 1594984 h 2763207"/>
              <a:gd name="connsiteX1056" fmla="*/ 323680 w 2693988"/>
              <a:gd name="connsiteY1056" fmla="*/ 1624579 h 2763207"/>
              <a:gd name="connsiteX1057" fmla="*/ 460998 w 2693988"/>
              <a:gd name="connsiteY1057" fmla="*/ 1585119 h 2763207"/>
              <a:gd name="connsiteX1058" fmla="*/ 510041 w 2693988"/>
              <a:gd name="connsiteY1058" fmla="*/ 1565388 h 2763207"/>
              <a:gd name="connsiteX1059" fmla="*/ 539466 w 2693988"/>
              <a:gd name="connsiteY1059" fmla="*/ 1565388 h 2763207"/>
              <a:gd name="connsiteX1060" fmla="*/ 480615 w 2693988"/>
              <a:gd name="connsiteY1060" fmla="*/ 1585119 h 2763207"/>
              <a:gd name="connsiteX1061" fmla="*/ 333488 w 2693988"/>
              <a:gd name="connsiteY1061" fmla="*/ 1624579 h 2763207"/>
              <a:gd name="connsiteX1062" fmla="*/ 205978 w 2693988"/>
              <a:gd name="connsiteY1062" fmla="*/ 1644310 h 2763207"/>
              <a:gd name="connsiteX1063" fmla="*/ 58851 w 2693988"/>
              <a:gd name="connsiteY1063" fmla="*/ 1516062 h 2763207"/>
              <a:gd name="connsiteX1064" fmla="*/ 19617 w 2693988"/>
              <a:gd name="connsiteY1064" fmla="*/ 1417411 h 2763207"/>
              <a:gd name="connsiteX1065" fmla="*/ 0 w 2693988"/>
              <a:gd name="connsiteY1065" fmla="*/ 1387815 h 2763207"/>
              <a:gd name="connsiteX1066" fmla="*/ 68659 w 2693988"/>
              <a:gd name="connsiteY1066" fmla="*/ 1239837 h 2763207"/>
              <a:gd name="connsiteX1067" fmla="*/ 98085 w 2693988"/>
              <a:gd name="connsiteY1067" fmla="*/ 1180646 h 2763207"/>
              <a:gd name="connsiteX1068" fmla="*/ 245212 w 2693988"/>
              <a:gd name="connsiteY1068" fmla="*/ 1101725 h 2763207"/>
              <a:gd name="connsiteX1069" fmla="*/ 2418081 w 2693988"/>
              <a:gd name="connsiteY1069" fmla="*/ 1052513 h 2763207"/>
              <a:gd name="connsiteX1070" fmla="*/ 2575561 w 2693988"/>
              <a:gd name="connsiteY1070" fmla="*/ 1151187 h 2763207"/>
              <a:gd name="connsiteX1071" fmla="*/ 2654301 w 2693988"/>
              <a:gd name="connsiteY1071" fmla="*/ 1289331 h 2763207"/>
              <a:gd name="connsiteX1072" fmla="*/ 2624774 w 2693988"/>
              <a:gd name="connsiteY1072" fmla="*/ 1328800 h 2763207"/>
              <a:gd name="connsiteX1073" fmla="*/ 2595246 w 2693988"/>
              <a:gd name="connsiteY1073" fmla="*/ 1437342 h 2763207"/>
              <a:gd name="connsiteX1074" fmla="*/ 2467294 w 2693988"/>
              <a:gd name="connsiteY1074" fmla="*/ 1545883 h 2763207"/>
              <a:gd name="connsiteX1075" fmla="*/ 2201546 w 2693988"/>
              <a:gd name="connsiteY1075" fmla="*/ 1506414 h 2763207"/>
              <a:gd name="connsiteX1076" fmla="*/ 2132648 w 2693988"/>
              <a:gd name="connsiteY1076" fmla="*/ 1486679 h 2763207"/>
              <a:gd name="connsiteX1077" fmla="*/ 2132648 w 2693988"/>
              <a:gd name="connsiteY1077" fmla="*/ 1457077 h 2763207"/>
              <a:gd name="connsiteX1078" fmla="*/ 2181861 w 2693988"/>
              <a:gd name="connsiteY1078" fmla="*/ 1457077 h 2763207"/>
              <a:gd name="connsiteX1079" fmla="*/ 2339341 w 2693988"/>
              <a:gd name="connsiteY1079" fmla="*/ 1496546 h 2763207"/>
              <a:gd name="connsiteX1080" fmla="*/ 2378711 w 2693988"/>
              <a:gd name="connsiteY1080" fmla="*/ 1496546 h 2763207"/>
              <a:gd name="connsiteX1081" fmla="*/ 2467294 w 2693988"/>
              <a:gd name="connsiteY1081" fmla="*/ 1466944 h 2763207"/>
              <a:gd name="connsiteX1082" fmla="*/ 2575561 w 2693988"/>
              <a:gd name="connsiteY1082" fmla="*/ 1309066 h 2763207"/>
              <a:gd name="connsiteX1083" fmla="*/ 2565719 w 2693988"/>
              <a:gd name="connsiteY1083" fmla="*/ 1299198 h 2763207"/>
              <a:gd name="connsiteX1084" fmla="*/ 2467294 w 2693988"/>
              <a:gd name="connsiteY1084" fmla="*/ 1161054 h 2763207"/>
              <a:gd name="connsiteX1085" fmla="*/ 2329498 w 2693988"/>
              <a:gd name="connsiteY1085" fmla="*/ 1101850 h 2763207"/>
              <a:gd name="connsiteX1086" fmla="*/ 2122806 w 2693988"/>
              <a:gd name="connsiteY1086" fmla="*/ 1161054 h 2763207"/>
              <a:gd name="connsiteX1087" fmla="*/ 2112963 w 2693988"/>
              <a:gd name="connsiteY1087" fmla="*/ 1131452 h 2763207"/>
              <a:gd name="connsiteX1088" fmla="*/ 2112963 w 2693988"/>
              <a:gd name="connsiteY1088" fmla="*/ 1121585 h 2763207"/>
              <a:gd name="connsiteX1089" fmla="*/ 2418081 w 2693988"/>
              <a:gd name="connsiteY1089" fmla="*/ 1052513 h 2763207"/>
              <a:gd name="connsiteX1090" fmla="*/ 2396714 w 2693988"/>
              <a:gd name="connsiteY1090" fmla="*/ 1024853 h 2763207"/>
              <a:gd name="connsiteX1091" fmla="*/ 2536508 w 2693988"/>
              <a:gd name="connsiteY1091" fmla="*/ 1063543 h 2763207"/>
              <a:gd name="connsiteX1092" fmla="*/ 2556193 w 2693988"/>
              <a:gd name="connsiteY1092" fmla="*/ 1073369 h 2763207"/>
              <a:gd name="connsiteX1093" fmla="*/ 2664461 w 2693988"/>
              <a:gd name="connsiteY1093" fmla="*/ 1250239 h 2763207"/>
              <a:gd name="connsiteX1094" fmla="*/ 2693988 w 2693988"/>
              <a:gd name="connsiteY1094" fmla="*/ 1299369 h 2763207"/>
              <a:gd name="connsiteX1095" fmla="*/ 2625091 w 2693988"/>
              <a:gd name="connsiteY1095" fmla="*/ 1427108 h 2763207"/>
              <a:gd name="connsiteX1096" fmla="*/ 2575878 w 2693988"/>
              <a:gd name="connsiteY1096" fmla="*/ 1525369 h 2763207"/>
              <a:gd name="connsiteX1097" fmla="*/ 2526666 w 2693988"/>
              <a:gd name="connsiteY1097" fmla="*/ 1564674 h 2763207"/>
              <a:gd name="connsiteX1098" fmla="*/ 2467611 w 2693988"/>
              <a:gd name="connsiteY1098" fmla="*/ 1574500 h 2763207"/>
              <a:gd name="connsiteX1099" fmla="*/ 2418398 w 2693988"/>
              <a:gd name="connsiteY1099" fmla="*/ 1574500 h 2763207"/>
              <a:gd name="connsiteX1100" fmla="*/ 2329816 w 2693988"/>
              <a:gd name="connsiteY1100" fmla="*/ 1554848 h 2763207"/>
              <a:gd name="connsiteX1101" fmla="*/ 2123123 w 2693988"/>
              <a:gd name="connsiteY1101" fmla="*/ 1505717 h 2763207"/>
              <a:gd name="connsiteX1102" fmla="*/ 2142808 w 2693988"/>
              <a:gd name="connsiteY1102" fmla="*/ 1505717 h 2763207"/>
              <a:gd name="connsiteX1103" fmla="*/ 2408556 w 2693988"/>
              <a:gd name="connsiteY1103" fmla="*/ 1564674 h 2763207"/>
              <a:gd name="connsiteX1104" fmla="*/ 2556193 w 2693988"/>
              <a:gd name="connsiteY1104" fmla="*/ 1515543 h 2763207"/>
              <a:gd name="connsiteX1105" fmla="*/ 2615248 w 2693988"/>
              <a:gd name="connsiteY1105" fmla="*/ 1397630 h 2763207"/>
              <a:gd name="connsiteX1106" fmla="*/ 2664461 w 2693988"/>
              <a:gd name="connsiteY1106" fmla="*/ 1299369 h 2763207"/>
              <a:gd name="connsiteX1107" fmla="*/ 2664461 w 2693988"/>
              <a:gd name="connsiteY1107" fmla="*/ 1289543 h 2763207"/>
              <a:gd name="connsiteX1108" fmla="*/ 2575878 w 2693988"/>
              <a:gd name="connsiteY1108" fmla="*/ 1122500 h 2763207"/>
              <a:gd name="connsiteX1109" fmla="*/ 2388871 w 2693988"/>
              <a:gd name="connsiteY1109" fmla="*/ 1043891 h 2763207"/>
              <a:gd name="connsiteX1110" fmla="*/ 2339658 w 2693988"/>
              <a:gd name="connsiteY1110" fmla="*/ 1053717 h 2763207"/>
              <a:gd name="connsiteX1111" fmla="*/ 2113281 w 2693988"/>
              <a:gd name="connsiteY1111" fmla="*/ 1112674 h 2763207"/>
              <a:gd name="connsiteX1112" fmla="*/ 2113281 w 2693988"/>
              <a:gd name="connsiteY1112" fmla="*/ 1102848 h 2763207"/>
              <a:gd name="connsiteX1113" fmla="*/ 2270761 w 2693988"/>
              <a:gd name="connsiteY1113" fmla="*/ 1063543 h 2763207"/>
              <a:gd name="connsiteX1114" fmla="*/ 2349501 w 2693988"/>
              <a:gd name="connsiteY1114" fmla="*/ 1034065 h 2763207"/>
              <a:gd name="connsiteX1115" fmla="*/ 2396714 w 2693988"/>
              <a:gd name="connsiteY1115" fmla="*/ 1024853 h 2763207"/>
              <a:gd name="connsiteX1116" fmla="*/ 510949 w 2693988"/>
              <a:gd name="connsiteY1116" fmla="*/ 1003300 h 2763207"/>
              <a:gd name="connsiteX1117" fmla="*/ 580005 w 2693988"/>
              <a:gd name="connsiteY1117" fmla="*/ 1013354 h 2763207"/>
              <a:gd name="connsiteX1118" fmla="*/ 609601 w 2693988"/>
              <a:gd name="connsiteY1118" fmla="*/ 1003300 h 2763207"/>
              <a:gd name="connsiteX1119" fmla="*/ 570140 w 2693988"/>
              <a:gd name="connsiteY1119" fmla="*/ 1043517 h 2763207"/>
              <a:gd name="connsiteX1120" fmla="*/ 481353 w 2693988"/>
              <a:gd name="connsiteY1120" fmla="*/ 1043517 h 2763207"/>
              <a:gd name="connsiteX1121" fmla="*/ 471488 w 2693988"/>
              <a:gd name="connsiteY1121" fmla="*/ 1023408 h 2763207"/>
              <a:gd name="connsiteX1122" fmla="*/ 510949 w 2693988"/>
              <a:gd name="connsiteY1122" fmla="*/ 1003300 h 2763207"/>
              <a:gd name="connsiteX1123" fmla="*/ 146772 w 2693988"/>
              <a:gd name="connsiteY1123" fmla="*/ 984250 h 2763207"/>
              <a:gd name="connsiteX1124" fmla="*/ 176213 w 2693988"/>
              <a:gd name="connsiteY1124" fmla="*/ 1023471 h 2763207"/>
              <a:gd name="connsiteX1125" fmla="*/ 136958 w 2693988"/>
              <a:gd name="connsiteY1125" fmla="*/ 1101912 h 2763207"/>
              <a:gd name="connsiteX1126" fmla="*/ 146772 w 2693988"/>
              <a:gd name="connsiteY1126" fmla="*/ 1121522 h 2763207"/>
              <a:gd name="connsiteX1127" fmla="*/ 107517 w 2693988"/>
              <a:gd name="connsiteY1127" fmla="*/ 1150938 h 2763207"/>
              <a:gd name="connsiteX1128" fmla="*/ 97704 w 2693988"/>
              <a:gd name="connsiteY1128" fmla="*/ 1141133 h 2763207"/>
              <a:gd name="connsiteX1129" fmla="*/ 68263 w 2693988"/>
              <a:gd name="connsiteY1129" fmla="*/ 1052886 h 2763207"/>
              <a:gd name="connsiteX1130" fmla="*/ 97704 w 2693988"/>
              <a:gd name="connsiteY1130" fmla="*/ 1013665 h 2763207"/>
              <a:gd name="connsiteX1131" fmla="*/ 146772 w 2693988"/>
              <a:gd name="connsiteY1131" fmla="*/ 984250 h 2763207"/>
              <a:gd name="connsiteX1132" fmla="*/ 530802 w 2693988"/>
              <a:gd name="connsiteY1132" fmla="*/ 972344 h 2763207"/>
              <a:gd name="connsiteX1133" fmla="*/ 550429 w 2693988"/>
              <a:gd name="connsiteY1133" fmla="*/ 984250 h 2763207"/>
              <a:gd name="connsiteX1134" fmla="*/ 609311 w 2693988"/>
              <a:gd name="connsiteY1134" fmla="*/ 974725 h 2763207"/>
              <a:gd name="connsiteX1135" fmla="*/ 619125 w 2693988"/>
              <a:gd name="connsiteY1135" fmla="*/ 984250 h 2763207"/>
              <a:gd name="connsiteX1136" fmla="*/ 530802 w 2693988"/>
              <a:gd name="connsiteY1136" fmla="*/ 993775 h 2763207"/>
              <a:gd name="connsiteX1137" fmla="*/ 511175 w 2693988"/>
              <a:gd name="connsiteY1137" fmla="*/ 974725 h 2763207"/>
              <a:gd name="connsiteX1138" fmla="*/ 530802 w 2693988"/>
              <a:gd name="connsiteY1138" fmla="*/ 972344 h 2763207"/>
              <a:gd name="connsiteX1139" fmla="*/ 441447 w 2693988"/>
              <a:gd name="connsiteY1139" fmla="*/ 965200 h 2763207"/>
              <a:gd name="connsiteX1140" fmla="*/ 490294 w 2693988"/>
              <a:gd name="connsiteY1140" fmla="*/ 974990 h 2763207"/>
              <a:gd name="connsiteX1141" fmla="*/ 500063 w 2693988"/>
              <a:gd name="connsiteY1141" fmla="*/ 994569 h 2763207"/>
              <a:gd name="connsiteX1142" fmla="*/ 421909 w 2693988"/>
              <a:gd name="connsiteY1142" fmla="*/ 1014148 h 2763207"/>
              <a:gd name="connsiteX1143" fmla="*/ 373063 w 2693988"/>
              <a:gd name="connsiteY1143" fmla="*/ 974990 h 2763207"/>
              <a:gd name="connsiteX1144" fmla="*/ 441447 w 2693988"/>
              <a:gd name="connsiteY1144" fmla="*/ 965200 h 2763207"/>
              <a:gd name="connsiteX1145" fmla="*/ 2035175 w 2693988"/>
              <a:gd name="connsiteY1145" fmla="*/ 954088 h 2763207"/>
              <a:gd name="connsiteX1146" fmla="*/ 2133601 w 2693988"/>
              <a:gd name="connsiteY1146" fmla="*/ 954088 h 2763207"/>
              <a:gd name="connsiteX1147" fmla="*/ 2182813 w 2693988"/>
              <a:gd name="connsiteY1147" fmla="*/ 973932 h 2763207"/>
              <a:gd name="connsiteX1148" fmla="*/ 2153286 w 2693988"/>
              <a:gd name="connsiteY1148" fmla="*/ 993776 h 2763207"/>
              <a:gd name="connsiteX1149" fmla="*/ 2054860 w 2693988"/>
              <a:gd name="connsiteY1149" fmla="*/ 964010 h 2763207"/>
              <a:gd name="connsiteX1150" fmla="*/ 2035175 w 2693988"/>
              <a:gd name="connsiteY1150" fmla="*/ 954088 h 2763207"/>
              <a:gd name="connsiteX1151" fmla="*/ 138690 w 2693988"/>
              <a:gd name="connsiteY1151" fmla="*/ 947974 h 2763207"/>
              <a:gd name="connsiteX1152" fmla="*/ 146050 w 2693988"/>
              <a:gd name="connsiteY1152" fmla="*/ 954749 h 2763207"/>
              <a:gd name="connsiteX1153" fmla="*/ 116609 w 2693988"/>
              <a:gd name="connsiteY1153" fmla="*/ 984317 h 2763207"/>
              <a:gd name="connsiteX1154" fmla="*/ 47913 w 2693988"/>
              <a:gd name="connsiteY1154" fmla="*/ 1053307 h 2763207"/>
              <a:gd name="connsiteX1155" fmla="*/ 57727 w 2693988"/>
              <a:gd name="connsiteY1155" fmla="*/ 1073018 h 2763207"/>
              <a:gd name="connsiteX1156" fmla="*/ 96982 w 2693988"/>
              <a:gd name="connsiteY1156" fmla="*/ 1161720 h 2763207"/>
              <a:gd name="connsiteX1157" fmla="*/ 87168 w 2693988"/>
              <a:gd name="connsiteY1157" fmla="*/ 1171576 h 2763207"/>
              <a:gd name="connsiteX1158" fmla="*/ 47913 w 2693988"/>
              <a:gd name="connsiteY1158" fmla="*/ 1102586 h 2763207"/>
              <a:gd name="connsiteX1159" fmla="*/ 38100 w 2693988"/>
              <a:gd name="connsiteY1159" fmla="*/ 1053307 h 2763207"/>
              <a:gd name="connsiteX1160" fmla="*/ 116609 w 2693988"/>
              <a:gd name="connsiteY1160" fmla="*/ 964605 h 2763207"/>
              <a:gd name="connsiteX1161" fmla="*/ 138690 w 2693988"/>
              <a:gd name="connsiteY1161" fmla="*/ 947974 h 2763207"/>
              <a:gd name="connsiteX1162" fmla="*/ 432044 w 2693988"/>
              <a:gd name="connsiteY1162" fmla="*/ 915988 h 2763207"/>
              <a:gd name="connsiteX1163" fmla="*/ 461352 w 2693988"/>
              <a:gd name="connsiteY1163" fmla="*/ 935673 h 2763207"/>
              <a:gd name="connsiteX1164" fmla="*/ 539506 w 2693988"/>
              <a:gd name="connsiteY1164" fmla="*/ 935673 h 2763207"/>
              <a:gd name="connsiteX1165" fmla="*/ 549275 w 2693988"/>
              <a:gd name="connsiteY1165" fmla="*/ 955358 h 2763207"/>
              <a:gd name="connsiteX1166" fmla="*/ 480890 w 2693988"/>
              <a:gd name="connsiteY1166" fmla="*/ 965201 h 2763207"/>
              <a:gd name="connsiteX1167" fmla="*/ 422275 w 2693988"/>
              <a:gd name="connsiteY1167" fmla="*/ 925830 h 2763207"/>
              <a:gd name="connsiteX1168" fmla="*/ 432044 w 2693988"/>
              <a:gd name="connsiteY1168" fmla="*/ 915988 h 2763207"/>
              <a:gd name="connsiteX1169" fmla="*/ 2133836 w 2693988"/>
              <a:gd name="connsiteY1169" fmla="*/ 913712 h 2763207"/>
              <a:gd name="connsiteX1170" fmla="*/ 2152650 w 2693988"/>
              <a:gd name="connsiteY1170" fmla="*/ 914797 h 2763207"/>
              <a:gd name="connsiteX1171" fmla="*/ 2123281 w 2693988"/>
              <a:gd name="connsiteY1171" fmla="*/ 944563 h 2763207"/>
              <a:gd name="connsiteX1172" fmla="*/ 2054754 w 2693988"/>
              <a:gd name="connsiteY1172" fmla="*/ 944563 h 2763207"/>
              <a:gd name="connsiteX1173" fmla="*/ 2035175 w 2693988"/>
              <a:gd name="connsiteY1173" fmla="*/ 934641 h 2763207"/>
              <a:gd name="connsiteX1174" fmla="*/ 2093913 w 2693988"/>
              <a:gd name="connsiteY1174" fmla="*/ 934641 h 2763207"/>
              <a:gd name="connsiteX1175" fmla="*/ 2133836 w 2693988"/>
              <a:gd name="connsiteY1175" fmla="*/ 913712 h 2763207"/>
              <a:gd name="connsiteX1176" fmla="*/ 539750 w 2693988"/>
              <a:gd name="connsiteY1176" fmla="*/ 905272 h 2763207"/>
              <a:gd name="connsiteX1177" fmla="*/ 638175 w 2693988"/>
              <a:gd name="connsiteY1177" fmla="*/ 954881 h 2763207"/>
              <a:gd name="connsiteX1178" fmla="*/ 628332 w 2693988"/>
              <a:gd name="connsiteY1178" fmla="*/ 964803 h 2763207"/>
              <a:gd name="connsiteX1179" fmla="*/ 598805 w 2693988"/>
              <a:gd name="connsiteY1179" fmla="*/ 964803 h 2763207"/>
              <a:gd name="connsiteX1180" fmla="*/ 539750 w 2693988"/>
              <a:gd name="connsiteY1180" fmla="*/ 925115 h 2763207"/>
              <a:gd name="connsiteX1181" fmla="*/ 539750 w 2693988"/>
              <a:gd name="connsiteY1181" fmla="*/ 905272 h 2763207"/>
              <a:gd name="connsiteX1182" fmla="*/ 2211999 w 2693988"/>
              <a:gd name="connsiteY1182" fmla="*/ 895350 h 2763207"/>
              <a:gd name="connsiteX1183" fmla="*/ 2271347 w 2693988"/>
              <a:gd name="connsiteY1183" fmla="*/ 905328 h 2763207"/>
              <a:gd name="connsiteX1184" fmla="*/ 2251564 w 2693988"/>
              <a:gd name="connsiteY1184" fmla="*/ 955221 h 2763207"/>
              <a:gd name="connsiteX1185" fmla="*/ 2202107 w 2693988"/>
              <a:gd name="connsiteY1185" fmla="*/ 965200 h 2763207"/>
              <a:gd name="connsiteX1186" fmla="*/ 2152650 w 2693988"/>
              <a:gd name="connsiteY1186" fmla="*/ 945243 h 2763207"/>
              <a:gd name="connsiteX1187" fmla="*/ 2172433 w 2693988"/>
              <a:gd name="connsiteY1187" fmla="*/ 915307 h 2763207"/>
              <a:gd name="connsiteX1188" fmla="*/ 2211999 w 2693988"/>
              <a:gd name="connsiteY1188" fmla="*/ 895350 h 2763207"/>
              <a:gd name="connsiteX1189" fmla="*/ 2507396 w 2693988"/>
              <a:gd name="connsiteY1189" fmla="*/ 885825 h 2763207"/>
              <a:gd name="connsiteX1190" fmla="*/ 2575781 w 2693988"/>
              <a:gd name="connsiteY1190" fmla="*/ 935214 h 2763207"/>
              <a:gd name="connsiteX1191" fmla="*/ 2585550 w 2693988"/>
              <a:gd name="connsiteY1191" fmla="*/ 984603 h 2763207"/>
              <a:gd name="connsiteX1192" fmla="*/ 2575781 w 2693988"/>
              <a:gd name="connsiteY1192" fmla="*/ 1063625 h 2763207"/>
              <a:gd name="connsiteX1193" fmla="*/ 2517165 w 2693988"/>
              <a:gd name="connsiteY1193" fmla="*/ 1033992 h 2763207"/>
              <a:gd name="connsiteX1194" fmla="*/ 2517165 w 2693988"/>
              <a:gd name="connsiteY1194" fmla="*/ 945092 h 2763207"/>
              <a:gd name="connsiteX1195" fmla="*/ 2487857 w 2693988"/>
              <a:gd name="connsiteY1195" fmla="*/ 915458 h 2763207"/>
              <a:gd name="connsiteX1196" fmla="*/ 2507396 w 2693988"/>
              <a:gd name="connsiteY1196" fmla="*/ 885825 h 2763207"/>
              <a:gd name="connsiteX1197" fmla="*/ 327960 w 2693988"/>
              <a:gd name="connsiteY1197" fmla="*/ 883708 h 2763207"/>
              <a:gd name="connsiteX1198" fmla="*/ 334055 w 2693988"/>
              <a:gd name="connsiteY1198" fmla="*/ 896055 h 2763207"/>
              <a:gd name="connsiteX1199" fmla="*/ 402318 w 2693988"/>
              <a:gd name="connsiteY1199" fmla="*/ 896055 h 2763207"/>
              <a:gd name="connsiteX1200" fmla="*/ 412069 w 2693988"/>
              <a:gd name="connsiteY1200" fmla="*/ 915811 h 2763207"/>
              <a:gd name="connsiteX1201" fmla="*/ 421821 w 2693988"/>
              <a:gd name="connsiteY1201" fmla="*/ 955322 h 2763207"/>
              <a:gd name="connsiteX1202" fmla="*/ 334055 w 2693988"/>
              <a:gd name="connsiteY1202" fmla="*/ 935567 h 2763207"/>
              <a:gd name="connsiteX1203" fmla="*/ 314552 w 2693988"/>
              <a:gd name="connsiteY1203" fmla="*/ 886178 h 2763207"/>
              <a:gd name="connsiteX1204" fmla="*/ 327960 w 2693988"/>
              <a:gd name="connsiteY1204" fmla="*/ 883708 h 2763207"/>
              <a:gd name="connsiteX1205" fmla="*/ 2507030 w 2693988"/>
              <a:gd name="connsiteY1205" fmla="*/ 855663 h 2763207"/>
              <a:gd name="connsiteX1206" fmla="*/ 2625726 w 2693988"/>
              <a:gd name="connsiteY1206" fmla="*/ 934624 h 2763207"/>
              <a:gd name="connsiteX1207" fmla="*/ 2615835 w 2693988"/>
              <a:gd name="connsiteY1207" fmla="*/ 974104 h 2763207"/>
              <a:gd name="connsiteX1208" fmla="*/ 2596052 w 2693988"/>
              <a:gd name="connsiteY1208" fmla="*/ 1082676 h 2763207"/>
              <a:gd name="connsiteX1209" fmla="*/ 2576269 w 2693988"/>
              <a:gd name="connsiteY1209" fmla="*/ 1072806 h 2763207"/>
              <a:gd name="connsiteX1210" fmla="*/ 2596052 w 2693988"/>
              <a:gd name="connsiteY1210" fmla="*/ 983975 h 2763207"/>
              <a:gd name="connsiteX1211" fmla="*/ 2605943 w 2693988"/>
              <a:gd name="connsiteY1211" fmla="*/ 944494 h 2763207"/>
              <a:gd name="connsiteX1212" fmla="*/ 2596052 w 2693988"/>
              <a:gd name="connsiteY1212" fmla="*/ 934624 h 2763207"/>
              <a:gd name="connsiteX1213" fmla="*/ 2536704 w 2693988"/>
              <a:gd name="connsiteY1213" fmla="*/ 885273 h 2763207"/>
              <a:gd name="connsiteX1214" fmla="*/ 2507030 w 2693988"/>
              <a:gd name="connsiteY1214" fmla="*/ 875403 h 2763207"/>
              <a:gd name="connsiteX1215" fmla="*/ 2507030 w 2693988"/>
              <a:gd name="connsiteY1215" fmla="*/ 855663 h 2763207"/>
              <a:gd name="connsiteX1216" fmla="*/ 569913 w 2693988"/>
              <a:gd name="connsiteY1216" fmla="*/ 855663 h 2763207"/>
              <a:gd name="connsiteX1217" fmla="*/ 579665 w 2693988"/>
              <a:gd name="connsiteY1217" fmla="*/ 855663 h 2763207"/>
              <a:gd name="connsiteX1218" fmla="*/ 618672 w 2693988"/>
              <a:gd name="connsiteY1218" fmla="*/ 895350 h 2763207"/>
              <a:gd name="connsiteX1219" fmla="*/ 638176 w 2693988"/>
              <a:gd name="connsiteY1219" fmla="*/ 935038 h 2763207"/>
              <a:gd name="connsiteX1220" fmla="*/ 628424 w 2693988"/>
              <a:gd name="connsiteY1220" fmla="*/ 935038 h 2763207"/>
              <a:gd name="connsiteX1221" fmla="*/ 599168 w 2693988"/>
              <a:gd name="connsiteY1221" fmla="*/ 885428 h 2763207"/>
              <a:gd name="connsiteX1222" fmla="*/ 569913 w 2693988"/>
              <a:gd name="connsiteY1222" fmla="*/ 855663 h 2763207"/>
              <a:gd name="connsiteX1223" fmla="*/ 2082205 w 2693988"/>
              <a:gd name="connsiteY1223" fmla="*/ 853622 h 2763207"/>
              <a:gd name="connsiteX1224" fmla="*/ 2103121 w 2693988"/>
              <a:gd name="connsiteY1224" fmla="*/ 866095 h 2763207"/>
              <a:gd name="connsiteX1225" fmla="*/ 2083436 w 2693988"/>
              <a:gd name="connsiteY1225" fmla="*/ 896031 h 2763207"/>
              <a:gd name="connsiteX1226" fmla="*/ 2024381 w 2693988"/>
              <a:gd name="connsiteY1226" fmla="*/ 915988 h 2763207"/>
              <a:gd name="connsiteX1227" fmla="*/ 2014538 w 2693988"/>
              <a:gd name="connsiteY1227" fmla="*/ 906009 h 2763207"/>
              <a:gd name="connsiteX1228" fmla="*/ 2053908 w 2693988"/>
              <a:gd name="connsiteY1228" fmla="*/ 856116 h 2763207"/>
              <a:gd name="connsiteX1229" fmla="*/ 2082205 w 2693988"/>
              <a:gd name="connsiteY1229" fmla="*/ 853622 h 2763207"/>
              <a:gd name="connsiteX1230" fmla="*/ 2222501 w 2693988"/>
              <a:gd name="connsiteY1230" fmla="*/ 846138 h 2763207"/>
              <a:gd name="connsiteX1231" fmla="*/ 2222501 w 2693988"/>
              <a:gd name="connsiteY1231" fmla="*/ 865717 h 2763207"/>
              <a:gd name="connsiteX1232" fmla="*/ 2133204 w 2693988"/>
              <a:gd name="connsiteY1232" fmla="*/ 904876 h 2763207"/>
              <a:gd name="connsiteX1233" fmla="*/ 2103438 w 2693988"/>
              <a:gd name="connsiteY1233" fmla="*/ 895086 h 2763207"/>
              <a:gd name="connsiteX1234" fmla="*/ 2113360 w 2693988"/>
              <a:gd name="connsiteY1234" fmla="*/ 885297 h 2763207"/>
              <a:gd name="connsiteX1235" fmla="*/ 2182814 w 2693988"/>
              <a:gd name="connsiteY1235" fmla="*/ 875507 h 2763207"/>
              <a:gd name="connsiteX1236" fmla="*/ 2222501 w 2693988"/>
              <a:gd name="connsiteY1236" fmla="*/ 846138 h 2763207"/>
              <a:gd name="connsiteX1237" fmla="*/ 432532 w 2693988"/>
              <a:gd name="connsiteY1237" fmla="*/ 836613 h 2763207"/>
              <a:gd name="connsiteX1238" fmla="*/ 510686 w 2693988"/>
              <a:gd name="connsiteY1238" fmla="*/ 876124 h 2763207"/>
              <a:gd name="connsiteX1239" fmla="*/ 530225 w 2693988"/>
              <a:gd name="connsiteY1239" fmla="*/ 895880 h 2763207"/>
              <a:gd name="connsiteX1240" fmla="*/ 471609 w 2693988"/>
              <a:gd name="connsiteY1240" fmla="*/ 866246 h 2763207"/>
              <a:gd name="connsiteX1241" fmla="*/ 452071 w 2693988"/>
              <a:gd name="connsiteY1241" fmla="*/ 876124 h 2763207"/>
              <a:gd name="connsiteX1242" fmla="*/ 500917 w 2693988"/>
              <a:gd name="connsiteY1242" fmla="*/ 905757 h 2763207"/>
              <a:gd name="connsiteX1243" fmla="*/ 510686 w 2693988"/>
              <a:gd name="connsiteY1243" fmla="*/ 915635 h 2763207"/>
              <a:gd name="connsiteX1244" fmla="*/ 422763 w 2693988"/>
              <a:gd name="connsiteY1244" fmla="*/ 895880 h 2763207"/>
              <a:gd name="connsiteX1245" fmla="*/ 403225 w 2693988"/>
              <a:gd name="connsiteY1245" fmla="*/ 856368 h 2763207"/>
              <a:gd name="connsiteX1246" fmla="*/ 432532 w 2693988"/>
              <a:gd name="connsiteY1246" fmla="*/ 836613 h 2763207"/>
              <a:gd name="connsiteX1247" fmla="*/ 2053999 w 2693988"/>
              <a:gd name="connsiteY1247" fmla="*/ 806450 h 2763207"/>
              <a:gd name="connsiteX1248" fmla="*/ 2024744 w 2693988"/>
              <a:gd name="connsiteY1248" fmla="*/ 846137 h 2763207"/>
              <a:gd name="connsiteX1249" fmla="*/ 2005240 w 2693988"/>
              <a:gd name="connsiteY1249" fmla="*/ 885825 h 2763207"/>
              <a:gd name="connsiteX1250" fmla="*/ 2024744 w 2693988"/>
              <a:gd name="connsiteY1250" fmla="*/ 826294 h 2763207"/>
              <a:gd name="connsiteX1251" fmla="*/ 2053999 w 2693988"/>
              <a:gd name="connsiteY1251" fmla="*/ 806450 h 2763207"/>
              <a:gd name="connsiteX1252" fmla="*/ 501386 w 2693988"/>
              <a:gd name="connsiteY1252" fmla="*/ 806450 h 2763207"/>
              <a:gd name="connsiteX1253" fmla="*/ 569913 w 2693988"/>
              <a:gd name="connsiteY1253" fmla="*/ 885472 h 2763207"/>
              <a:gd name="connsiteX1254" fmla="*/ 540544 w 2693988"/>
              <a:gd name="connsiteY1254" fmla="*/ 875594 h 2763207"/>
              <a:gd name="connsiteX1255" fmla="*/ 511175 w 2693988"/>
              <a:gd name="connsiteY1255" fmla="*/ 845961 h 2763207"/>
              <a:gd name="connsiteX1256" fmla="*/ 472017 w 2693988"/>
              <a:gd name="connsiteY1256" fmla="*/ 836083 h 2763207"/>
              <a:gd name="connsiteX1257" fmla="*/ 462227 w 2693988"/>
              <a:gd name="connsiteY1257" fmla="*/ 816328 h 2763207"/>
              <a:gd name="connsiteX1258" fmla="*/ 501386 w 2693988"/>
              <a:gd name="connsiteY1258" fmla="*/ 806450 h 2763207"/>
              <a:gd name="connsiteX1259" fmla="*/ 603846 w 2693988"/>
              <a:gd name="connsiteY1259" fmla="*/ 804343 h 2763207"/>
              <a:gd name="connsiteX1260" fmla="*/ 648494 w 2693988"/>
              <a:gd name="connsiteY1260" fmla="*/ 826599 h 2763207"/>
              <a:gd name="connsiteX1261" fmla="*/ 658416 w 2693988"/>
              <a:gd name="connsiteY1261" fmla="*/ 915621 h 2763207"/>
              <a:gd name="connsiteX1262" fmla="*/ 648494 w 2693988"/>
              <a:gd name="connsiteY1262" fmla="*/ 925513 h 2763207"/>
              <a:gd name="connsiteX1263" fmla="*/ 598885 w 2693988"/>
              <a:gd name="connsiteY1263" fmla="*/ 856273 h 2763207"/>
              <a:gd name="connsiteX1264" fmla="*/ 588963 w 2693988"/>
              <a:gd name="connsiteY1264" fmla="*/ 806816 h 2763207"/>
              <a:gd name="connsiteX1265" fmla="*/ 603846 w 2693988"/>
              <a:gd name="connsiteY1265" fmla="*/ 804343 h 2763207"/>
              <a:gd name="connsiteX1266" fmla="*/ 2330186 w 2693988"/>
              <a:gd name="connsiteY1266" fmla="*/ 796925 h 2763207"/>
              <a:gd name="connsiteX1267" fmla="*/ 2339975 w 2693988"/>
              <a:gd name="connsiteY1267" fmla="*/ 826452 h 2763207"/>
              <a:gd name="connsiteX1268" fmla="*/ 2300817 w 2693988"/>
              <a:gd name="connsiteY1268" fmla="*/ 885507 h 2763207"/>
              <a:gd name="connsiteX1269" fmla="*/ 2222500 w 2693988"/>
              <a:gd name="connsiteY1269" fmla="*/ 885507 h 2763207"/>
              <a:gd name="connsiteX1270" fmla="*/ 2232290 w 2693988"/>
              <a:gd name="connsiteY1270" fmla="*/ 865822 h 2763207"/>
              <a:gd name="connsiteX1271" fmla="*/ 2242079 w 2693988"/>
              <a:gd name="connsiteY1271" fmla="*/ 826452 h 2763207"/>
              <a:gd name="connsiteX1272" fmla="*/ 2330186 w 2693988"/>
              <a:gd name="connsiteY1272" fmla="*/ 796925 h 2763207"/>
              <a:gd name="connsiteX1273" fmla="*/ 2202090 w 2693988"/>
              <a:gd name="connsiteY1273" fmla="*/ 768350 h 2763207"/>
              <a:gd name="connsiteX1274" fmla="*/ 2231686 w 2693988"/>
              <a:gd name="connsiteY1274" fmla="*/ 788035 h 2763207"/>
              <a:gd name="connsiteX1275" fmla="*/ 2192225 w 2693988"/>
              <a:gd name="connsiteY1275" fmla="*/ 847090 h 2763207"/>
              <a:gd name="connsiteX1276" fmla="*/ 2152764 w 2693988"/>
              <a:gd name="connsiteY1276" fmla="*/ 856932 h 2763207"/>
              <a:gd name="connsiteX1277" fmla="*/ 2123169 w 2693988"/>
              <a:gd name="connsiteY1277" fmla="*/ 866775 h 2763207"/>
              <a:gd name="connsiteX1278" fmla="*/ 2123169 w 2693988"/>
              <a:gd name="connsiteY1278" fmla="*/ 856932 h 2763207"/>
              <a:gd name="connsiteX1279" fmla="*/ 2192225 w 2693988"/>
              <a:gd name="connsiteY1279" fmla="*/ 817562 h 2763207"/>
              <a:gd name="connsiteX1280" fmla="*/ 2182360 w 2693988"/>
              <a:gd name="connsiteY1280" fmla="*/ 797877 h 2763207"/>
              <a:gd name="connsiteX1281" fmla="*/ 2113303 w 2693988"/>
              <a:gd name="connsiteY1281" fmla="*/ 847090 h 2763207"/>
              <a:gd name="connsiteX1282" fmla="*/ 2103438 w 2693988"/>
              <a:gd name="connsiteY1282" fmla="*/ 837247 h 2763207"/>
              <a:gd name="connsiteX1283" fmla="*/ 2202090 w 2693988"/>
              <a:gd name="connsiteY1283" fmla="*/ 768350 h 2763207"/>
              <a:gd name="connsiteX1284" fmla="*/ 347362 w 2693988"/>
              <a:gd name="connsiteY1284" fmla="*/ 762631 h 2763207"/>
              <a:gd name="connsiteX1285" fmla="*/ 422276 w 2693988"/>
              <a:gd name="connsiteY1285" fmla="*/ 816611 h 2763207"/>
              <a:gd name="connsiteX1286" fmla="*/ 402545 w 2693988"/>
              <a:gd name="connsiteY1286" fmla="*/ 836296 h 2763207"/>
              <a:gd name="connsiteX1287" fmla="*/ 392680 w 2693988"/>
              <a:gd name="connsiteY1287" fmla="*/ 865823 h 2763207"/>
              <a:gd name="connsiteX1288" fmla="*/ 392680 w 2693988"/>
              <a:gd name="connsiteY1288" fmla="*/ 885508 h 2763207"/>
              <a:gd name="connsiteX1289" fmla="*/ 303893 w 2693988"/>
              <a:gd name="connsiteY1289" fmla="*/ 865823 h 2763207"/>
              <a:gd name="connsiteX1290" fmla="*/ 294028 w 2693988"/>
              <a:gd name="connsiteY1290" fmla="*/ 816611 h 2763207"/>
              <a:gd name="connsiteX1291" fmla="*/ 313758 w 2693988"/>
              <a:gd name="connsiteY1291" fmla="*/ 767398 h 2763207"/>
              <a:gd name="connsiteX1292" fmla="*/ 347362 w 2693988"/>
              <a:gd name="connsiteY1292" fmla="*/ 762631 h 2763207"/>
              <a:gd name="connsiteX1293" fmla="*/ 2025198 w 2693988"/>
              <a:gd name="connsiteY1293" fmla="*/ 757238 h 2763207"/>
              <a:gd name="connsiteX1294" fmla="*/ 2034949 w 2693988"/>
              <a:gd name="connsiteY1294" fmla="*/ 767160 h 2763207"/>
              <a:gd name="connsiteX1295" fmla="*/ 2005694 w 2693988"/>
              <a:gd name="connsiteY1295" fmla="*/ 826691 h 2763207"/>
              <a:gd name="connsiteX1296" fmla="*/ 1995942 w 2693988"/>
              <a:gd name="connsiteY1296" fmla="*/ 876301 h 2763207"/>
              <a:gd name="connsiteX1297" fmla="*/ 1986190 w 2693988"/>
              <a:gd name="connsiteY1297" fmla="*/ 826691 h 2763207"/>
              <a:gd name="connsiteX1298" fmla="*/ 2025198 w 2693988"/>
              <a:gd name="connsiteY1298" fmla="*/ 757238 h 2763207"/>
              <a:gd name="connsiteX1299" fmla="*/ 2143126 w 2693988"/>
              <a:gd name="connsiteY1299" fmla="*/ 747713 h 2763207"/>
              <a:gd name="connsiteX1300" fmla="*/ 2182813 w 2693988"/>
              <a:gd name="connsiteY1300" fmla="*/ 757555 h 2763207"/>
              <a:gd name="connsiteX1301" fmla="*/ 2153047 w 2693988"/>
              <a:gd name="connsiteY1301" fmla="*/ 777240 h 2763207"/>
              <a:gd name="connsiteX1302" fmla="*/ 2093516 w 2693988"/>
              <a:gd name="connsiteY1302" fmla="*/ 816610 h 2763207"/>
              <a:gd name="connsiteX1303" fmla="*/ 2083594 w 2693988"/>
              <a:gd name="connsiteY1303" fmla="*/ 836295 h 2763207"/>
              <a:gd name="connsiteX1304" fmla="*/ 2063750 w 2693988"/>
              <a:gd name="connsiteY1304" fmla="*/ 846138 h 2763207"/>
              <a:gd name="connsiteX1305" fmla="*/ 2063750 w 2693988"/>
              <a:gd name="connsiteY1305" fmla="*/ 816610 h 2763207"/>
              <a:gd name="connsiteX1306" fmla="*/ 2143126 w 2693988"/>
              <a:gd name="connsiteY1306" fmla="*/ 747713 h 2763207"/>
              <a:gd name="connsiteX1307" fmla="*/ 510540 w 2693988"/>
              <a:gd name="connsiteY1307" fmla="*/ 738188 h 2763207"/>
              <a:gd name="connsiteX1308" fmla="*/ 559753 w 2693988"/>
              <a:gd name="connsiteY1308" fmla="*/ 767629 h 2763207"/>
              <a:gd name="connsiteX1309" fmla="*/ 579438 w 2693988"/>
              <a:gd name="connsiteY1309" fmla="*/ 836324 h 2763207"/>
              <a:gd name="connsiteX1310" fmla="*/ 540068 w 2693988"/>
              <a:gd name="connsiteY1310" fmla="*/ 826511 h 2763207"/>
              <a:gd name="connsiteX1311" fmla="*/ 510540 w 2693988"/>
              <a:gd name="connsiteY1311" fmla="*/ 797070 h 2763207"/>
              <a:gd name="connsiteX1312" fmla="*/ 481013 w 2693988"/>
              <a:gd name="connsiteY1312" fmla="*/ 757815 h 2763207"/>
              <a:gd name="connsiteX1313" fmla="*/ 510540 w 2693988"/>
              <a:gd name="connsiteY1313" fmla="*/ 738188 h 2763207"/>
              <a:gd name="connsiteX1314" fmla="*/ 408721 w 2693988"/>
              <a:gd name="connsiteY1314" fmla="*/ 731441 h 2763207"/>
              <a:gd name="connsiteX1315" fmla="*/ 461230 w 2693988"/>
              <a:gd name="connsiteY1315" fmla="*/ 748665 h 2763207"/>
              <a:gd name="connsiteX1316" fmla="*/ 490538 w 2693988"/>
              <a:gd name="connsiteY1316" fmla="*/ 788035 h 2763207"/>
              <a:gd name="connsiteX1317" fmla="*/ 461230 w 2693988"/>
              <a:gd name="connsiteY1317" fmla="*/ 807720 h 2763207"/>
              <a:gd name="connsiteX1318" fmla="*/ 441692 w 2693988"/>
              <a:gd name="connsiteY1318" fmla="*/ 817563 h 2763207"/>
              <a:gd name="connsiteX1319" fmla="*/ 373307 w 2693988"/>
              <a:gd name="connsiteY1319" fmla="*/ 758508 h 2763207"/>
              <a:gd name="connsiteX1320" fmla="*/ 363538 w 2693988"/>
              <a:gd name="connsiteY1320" fmla="*/ 758508 h 2763207"/>
              <a:gd name="connsiteX1321" fmla="*/ 408721 w 2693988"/>
              <a:gd name="connsiteY1321" fmla="*/ 731441 h 2763207"/>
              <a:gd name="connsiteX1322" fmla="*/ 2290310 w 2693988"/>
              <a:gd name="connsiteY1322" fmla="*/ 698500 h 2763207"/>
              <a:gd name="connsiteX1323" fmla="*/ 2339636 w 2693988"/>
              <a:gd name="connsiteY1323" fmla="*/ 737754 h 2763207"/>
              <a:gd name="connsiteX1324" fmla="*/ 2310040 w 2693988"/>
              <a:gd name="connsiteY1324" fmla="*/ 796636 h 2763207"/>
              <a:gd name="connsiteX1325" fmla="*/ 2250849 w 2693988"/>
              <a:gd name="connsiteY1325" fmla="*/ 806450 h 2763207"/>
              <a:gd name="connsiteX1326" fmla="*/ 2240984 w 2693988"/>
              <a:gd name="connsiteY1326" fmla="*/ 777009 h 2763207"/>
              <a:gd name="connsiteX1327" fmla="*/ 2221253 w 2693988"/>
              <a:gd name="connsiteY1327" fmla="*/ 757382 h 2763207"/>
              <a:gd name="connsiteX1328" fmla="*/ 2211388 w 2693988"/>
              <a:gd name="connsiteY1328" fmla="*/ 747568 h 2763207"/>
              <a:gd name="connsiteX1329" fmla="*/ 2290310 w 2693988"/>
              <a:gd name="connsiteY1329" fmla="*/ 698500 h 2763207"/>
              <a:gd name="connsiteX1330" fmla="*/ 2143125 w 2693988"/>
              <a:gd name="connsiteY1330" fmla="*/ 679450 h 2763207"/>
              <a:gd name="connsiteX1331" fmla="*/ 2143125 w 2693988"/>
              <a:gd name="connsiteY1331" fmla="*/ 689264 h 2763207"/>
              <a:gd name="connsiteX1332" fmla="*/ 2113598 w 2693988"/>
              <a:gd name="connsiteY1332" fmla="*/ 748145 h 2763207"/>
              <a:gd name="connsiteX1333" fmla="*/ 2054543 w 2693988"/>
              <a:gd name="connsiteY1333" fmla="*/ 787400 h 2763207"/>
              <a:gd name="connsiteX1334" fmla="*/ 2054543 w 2693988"/>
              <a:gd name="connsiteY1334" fmla="*/ 748145 h 2763207"/>
              <a:gd name="connsiteX1335" fmla="*/ 2084070 w 2693988"/>
              <a:gd name="connsiteY1335" fmla="*/ 699077 h 2763207"/>
              <a:gd name="connsiteX1336" fmla="*/ 2143125 w 2693988"/>
              <a:gd name="connsiteY1336" fmla="*/ 679450 h 2763207"/>
              <a:gd name="connsiteX1337" fmla="*/ 2183668 w 2693988"/>
              <a:gd name="connsiteY1337" fmla="*/ 667456 h 2763207"/>
              <a:gd name="connsiteX1338" fmla="*/ 2221523 w 2693988"/>
              <a:gd name="connsiteY1338" fmla="*/ 668691 h 2763207"/>
              <a:gd name="connsiteX1339" fmla="*/ 2260600 w 2693988"/>
              <a:gd name="connsiteY1339" fmla="*/ 688446 h 2763207"/>
              <a:gd name="connsiteX1340" fmla="*/ 2201985 w 2693988"/>
              <a:gd name="connsiteY1340" fmla="*/ 747713 h 2763207"/>
              <a:gd name="connsiteX1341" fmla="*/ 2133600 w 2693988"/>
              <a:gd name="connsiteY1341" fmla="*/ 737835 h 2763207"/>
              <a:gd name="connsiteX1342" fmla="*/ 2153139 w 2693988"/>
              <a:gd name="connsiteY1342" fmla="*/ 688446 h 2763207"/>
              <a:gd name="connsiteX1343" fmla="*/ 2183668 w 2693988"/>
              <a:gd name="connsiteY1343" fmla="*/ 667456 h 2763207"/>
              <a:gd name="connsiteX1344" fmla="*/ 755990 w 2693988"/>
              <a:gd name="connsiteY1344" fmla="*/ 649288 h 2763207"/>
              <a:gd name="connsiteX1345" fmla="*/ 795451 w 2693988"/>
              <a:gd name="connsiteY1345" fmla="*/ 649288 h 2763207"/>
              <a:gd name="connsiteX1346" fmla="*/ 884238 w 2693988"/>
              <a:gd name="connsiteY1346" fmla="*/ 678657 h 2763207"/>
              <a:gd name="connsiteX1347" fmla="*/ 825046 w 2693988"/>
              <a:gd name="connsiteY1347" fmla="*/ 698236 h 2763207"/>
              <a:gd name="connsiteX1348" fmla="*/ 765855 w 2693988"/>
              <a:gd name="connsiteY1348" fmla="*/ 668867 h 2763207"/>
              <a:gd name="connsiteX1349" fmla="*/ 755990 w 2693988"/>
              <a:gd name="connsiteY1349" fmla="*/ 649288 h 2763207"/>
              <a:gd name="connsiteX1350" fmla="*/ 795626 w 2693988"/>
              <a:gd name="connsiteY1350" fmla="*/ 606312 h 2763207"/>
              <a:gd name="connsiteX1351" fmla="*/ 805440 w 2693988"/>
              <a:gd name="connsiteY1351" fmla="*/ 610053 h 2763207"/>
              <a:gd name="connsiteX1352" fmla="*/ 844695 w 2693988"/>
              <a:gd name="connsiteY1352" fmla="*/ 639989 h 2763207"/>
              <a:gd name="connsiteX1353" fmla="*/ 893763 w 2693988"/>
              <a:gd name="connsiteY1353" fmla="*/ 669925 h 2763207"/>
              <a:gd name="connsiteX1354" fmla="*/ 815254 w 2693988"/>
              <a:gd name="connsiteY1354" fmla="*/ 649968 h 2763207"/>
              <a:gd name="connsiteX1355" fmla="*/ 785813 w 2693988"/>
              <a:gd name="connsiteY1355" fmla="*/ 610053 h 2763207"/>
              <a:gd name="connsiteX1356" fmla="*/ 795626 w 2693988"/>
              <a:gd name="connsiteY1356" fmla="*/ 606312 h 2763207"/>
              <a:gd name="connsiteX1357" fmla="*/ 392623 w 2693988"/>
              <a:gd name="connsiteY1357" fmla="*/ 600075 h 2763207"/>
              <a:gd name="connsiteX1358" fmla="*/ 550013 w 2693988"/>
              <a:gd name="connsiteY1358" fmla="*/ 659130 h 2763207"/>
              <a:gd name="connsiteX1359" fmla="*/ 579523 w 2693988"/>
              <a:gd name="connsiteY1359" fmla="*/ 678815 h 2763207"/>
              <a:gd name="connsiteX1360" fmla="*/ 727076 w 2693988"/>
              <a:gd name="connsiteY1360" fmla="*/ 816610 h 2763207"/>
              <a:gd name="connsiteX1361" fmla="*/ 717239 w 2693988"/>
              <a:gd name="connsiteY1361" fmla="*/ 836295 h 2763207"/>
              <a:gd name="connsiteX1362" fmla="*/ 628707 w 2693988"/>
              <a:gd name="connsiteY1362" fmla="*/ 767398 h 2763207"/>
              <a:gd name="connsiteX1363" fmla="*/ 490992 w 2693988"/>
              <a:gd name="connsiteY1363" fmla="*/ 688657 h 2763207"/>
              <a:gd name="connsiteX1364" fmla="*/ 490992 w 2693988"/>
              <a:gd name="connsiteY1364" fmla="*/ 678815 h 2763207"/>
              <a:gd name="connsiteX1365" fmla="*/ 304092 w 2693988"/>
              <a:gd name="connsiteY1365" fmla="*/ 737870 h 2763207"/>
              <a:gd name="connsiteX1366" fmla="*/ 274581 w 2693988"/>
              <a:gd name="connsiteY1366" fmla="*/ 757555 h 2763207"/>
              <a:gd name="connsiteX1367" fmla="*/ 245071 w 2693988"/>
              <a:gd name="connsiteY1367" fmla="*/ 767398 h 2763207"/>
              <a:gd name="connsiteX1368" fmla="*/ 304092 w 2693988"/>
              <a:gd name="connsiteY1368" fmla="*/ 1003618 h 2763207"/>
              <a:gd name="connsiteX1369" fmla="*/ 343439 w 2693988"/>
              <a:gd name="connsiteY1369" fmla="*/ 1033145 h 2763207"/>
              <a:gd name="connsiteX1370" fmla="*/ 422134 w 2693988"/>
              <a:gd name="connsiteY1370" fmla="*/ 1062673 h 2763207"/>
              <a:gd name="connsiteX1371" fmla="*/ 569686 w 2693988"/>
              <a:gd name="connsiteY1371" fmla="*/ 1102043 h 2763207"/>
              <a:gd name="connsiteX1372" fmla="*/ 569686 w 2693988"/>
              <a:gd name="connsiteY1372" fmla="*/ 1141413 h 2763207"/>
              <a:gd name="connsiteX1373" fmla="*/ 264744 w 2693988"/>
              <a:gd name="connsiteY1373" fmla="*/ 1052830 h 2763207"/>
              <a:gd name="connsiteX1374" fmla="*/ 176213 w 2693988"/>
              <a:gd name="connsiteY1374" fmla="*/ 865823 h 2763207"/>
              <a:gd name="connsiteX1375" fmla="*/ 176213 w 2693988"/>
              <a:gd name="connsiteY1375" fmla="*/ 846138 h 2763207"/>
              <a:gd name="connsiteX1376" fmla="*/ 176213 w 2693988"/>
              <a:gd name="connsiteY1376" fmla="*/ 737870 h 2763207"/>
              <a:gd name="connsiteX1377" fmla="*/ 195886 w 2693988"/>
              <a:gd name="connsiteY1377" fmla="*/ 718185 h 2763207"/>
              <a:gd name="connsiteX1378" fmla="*/ 284418 w 2693988"/>
              <a:gd name="connsiteY1378" fmla="*/ 649287 h 2763207"/>
              <a:gd name="connsiteX1379" fmla="*/ 343439 w 2693988"/>
              <a:gd name="connsiteY1379" fmla="*/ 619760 h 2763207"/>
              <a:gd name="connsiteX1380" fmla="*/ 392623 w 2693988"/>
              <a:gd name="connsiteY1380" fmla="*/ 600075 h 2763207"/>
              <a:gd name="connsiteX1381" fmla="*/ 1859496 w 2693988"/>
              <a:gd name="connsiteY1381" fmla="*/ 592405 h 2763207"/>
              <a:gd name="connsiteX1382" fmla="*/ 1868488 w 2693988"/>
              <a:gd name="connsiteY1382" fmla="*/ 600710 h 2763207"/>
              <a:gd name="connsiteX1383" fmla="*/ 1838722 w 2693988"/>
              <a:gd name="connsiteY1383" fmla="*/ 649922 h 2763207"/>
              <a:gd name="connsiteX1384" fmla="*/ 1759347 w 2693988"/>
              <a:gd name="connsiteY1384" fmla="*/ 669607 h 2763207"/>
              <a:gd name="connsiteX1385" fmla="*/ 1749425 w 2693988"/>
              <a:gd name="connsiteY1385" fmla="*/ 659765 h 2763207"/>
              <a:gd name="connsiteX1386" fmla="*/ 1789113 w 2693988"/>
              <a:gd name="connsiteY1386" fmla="*/ 630237 h 2763207"/>
              <a:gd name="connsiteX1387" fmla="*/ 1828801 w 2693988"/>
              <a:gd name="connsiteY1387" fmla="*/ 600710 h 2763207"/>
              <a:gd name="connsiteX1388" fmla="*/ 1859496 w 2693988"/>
              <a:gd name="connsiteY1388" fmla="*/ 592405 h 2763207"/>
              <a:gd name="connsiteX1389" fmla="*/ 864053 w 2693988"/>
              <a:gd name="connsiteY1389" fmla="*/ 581025 h 2763207"/>
              <a:gd name="connsiteX1390" fmla="*/ 884010 w 2693988"/>
              <a:gd name="connsiteY1390" fmla="*/ 581025 h 2763207"/>
              <a:gd name="connsiteX1391" fmla="*/ 913946 w 2693988"/>
              <a:gd name="connsiteY1391" fmla="*/ 649089 h 2763207"/>
              <a:gd name="connsiteX1392" fmla="*/ 913946 w 2693988"/>
              <a:gd name="connsiteY1392" fmla="*/ 658813 h 2763207"/>
              <a:gd name="connsiteX1393" fmla="*/ 864053 w 2693988"/>
              <a:gd name="connsiteY1393" fmla="*/ 581025 h 2763207"/>
              <a:gd name="connsiteX1394" fmla="*/ 1819275 w 2693988"/>
              <a:gd name="connsiteY1394" fmla="*/ 571500 h 2763207"/>
              <a:gd name="connsiteX1395" fmla="*/ 1819275 w 2693988"/>
              <a:gd name="connsiteY1395" fmla="*/ 581252 h 2763207"/>
              <a:gd name="connsiteX1396" fmla="*/ 1739900 w 2693988"/>
              <a:gd name="connsiteY1396" fmla="*/ 639763 h 2763207"/>
              <a:gd name="connsiteX1397" fmla="*/ 1799431 w 2693988"/>
              <a:gd name="connsiteY1397" fmla="*/ 591004 h 2763207"/>
              <a:gd name="connsiteX1398" fmla="*/ 1819275 w 2693988"/>
              <a:gd name="connsiteY1398" fmla="*/ 571500 h 2763207"/>
              <a:gd name="connsiteX1399" fmla="*/ 1759744 w 2693988"/>
              <a:gd name="connsiteY1399" fmla="*/ 541337 h 2763207"/>
              <a:gd name="connsiteX1400" fmla="*/ 1769666 w 2693988"/>
              <a:gd name="connsiteY1400" fmla="*/ 551179 h 2763207"/>
              <a:gd name="connsiteX1401" fmla="*/ 1720057 w 2693988"/>
              <a:gd name="connsiteY1401" fmla="*/ 639762 h 2763207"/>
              <a:gd name="connsiteX1402" fmla="*/ 1700213 w 2693988"/>
              <a:gd name="connsiteY1402" fmla="*/ 629919 h 2763207"/>
              <a:gd name="connsiteX1403" fmla="*/ 1759744 w 2693988"/>
              <a:gd name="connsiteY1403" fmla="*/ 541337 h 2763207"/>
              <a:gd name="connsiteX1404" fmla="*/ 683940 w 2693988"/>
              <a:gd name="connsiteY1404" fmla="*/ 538866 h 2763207"/>
              <a:gd name="connsiteX1405" fmla="*/ 697707 w 2693988"/>
              <a:gd name="connsiteY1405" fmla="*/ 541626 h 2763207"/>
              <a:gd name="connsiteX1406" fmla="*/ 746654 w 2693988"/>
              <a:gd name="connsiteY1406" fmla="*/ 551439 h 2763207"/>
              <a:gd name="connsiteX1407" fmla="*/ 776023 w 2693988"/>
              <a:gd name="connsiteY1407" fmla="*/ 590694 h 2763207"/>
              <a:gd name="connsiteX1408" fmla="*/ 785813 w 2693988"/>
              <a:gd name="connsiteY1408" fmla="*/ 629948 h 2763207"/>
              <a:gd name="connsiteX1409" fmla="*/ 707496 w 2693988"/>
              <a:gd name="connsiteY1409" fmla="*/ 610321 h 2763207"/>
              <a:gd name="connsiteX1410" fmla="*/ 678127 w 2693988"/>
              <a:gd name="connsiteY1410" fmla="*/ 541626 h 2763207"/>
              <a:gd name="connsiteX1411" fmla="*/ 683940 w 2693988"/>
              <a:gd name="connsiteY1411" fmla="*/ 538866 h 2763207"/>
              <a:gd name="connsiteX1412" fmla="*/ 924242 w 2693988"/>
              <a:gd name="connsiteY1412" fmla="*/ 531812 h 2763207"/>
              <a:gd name="connsiteX1413" fmla="*/ 953770 w 2693988"/>
              <a:gd name="connsiteY1413" fmla="*/ 561120 h 2763207"/>
              <a:gd name="connsiteX1414" fmla="*/ 934085 w 2693988"/>
              <a:gd name="connsiteY1414" fmla="*/ 658812 h 2763207"/>
              <a:gd name="connsiteX1415" fmla="*/ 934085 w 2693988"/>
              <a:gd name="connsiteY1415" fmla="*/ 590427 h 2763207"/>
              <a:gd name="connsiteX1416" fmla="*/ 924242 w 2693988"/>
              <a:gd name="connsiteY1416" fmla="*/ 551350 h 2763207"/>
              <a:gd name="connsiteX1417" fmla="*/ 924242 w 2693988"/>
              <a:gd name="connsiteY1417" fmla="*/ 531812 h 2763207"/>
              <a:gd name="connsiteX1418" fmla="*/ 2208964 w 2693988"/>
              <a:gd name="connsiteY1418" fmla="*/ 526126 h 2763207"/>
              <a:gd name="connsiteX1419" fmla="*/ 2251587 w 2693988"/>
              <a:gd name="connsiteY1419" fmla="*/ 532425 h 2763207"/>
              <a:gd name="connsiteX1420" fmla="*/ 2281131 w 2693988"/>
              <a:gd name="connsiteY1420" fmla="*/ 542256 h 2763207"/>
              <a:gd name="connsiteX1421" fmla="*/ 2409153 w 2693988"/>
              <a:gd name="connsiteY1421" fmla="*/ 611076 h 2763207"/>
              <a:gd name="connsiteX1422" fmla="*/ 2448545 w 2693988"/>
              <a:gd name="connsiteY1422" fmla="*/ 630738 h 2763207"/>
              <a:gd name="connsiteX1423" fmla="*/ 2448545 w 2693988"/>
              <a:gd name="connsiteY1423" fmla="*/ 729052 h 2763207"/>
              <a:gd name="connsiteX1424" fmla="*/ 2428849 w 2693988"/>
              <a:gd name="connsiteY1424" fmla="*/ 945342 h 2763207"/>
              <a:gd name="connsiteX1425" fmla="*/ 2359914 w 2693988"/>
              <a:gd name="connsiteY1425" fmla="*/ 994499 h 2763207"/>
              <a:gd name="connsiteX1426" fmla="*/ 2222043 w 2693988"/>
              <a:gd name="connsiteY1426" fmla="*/ 1033824 h 2763207"/>
              <a:gd name="connsiteX1427" fmla="*/ 2094021 w 2693988"/>
              <a:gd name="connsiteY1427" fmla="*/ 1073150 h 2763207"/>
              <a:gd name="connsiteX1428" fmla="*/ 2084173 w 2693988"/>
              <a:gd name="connsiteY1428" fmla="*/ 1063318 h 2763207"/>
              <a:gd name="connsiteX1429" fmla="*/ 2094021 w 2693988"/>
              <a:gd name="connsiteY1429" fmla="*/ 1053487 h 2763207"/>
              <a:gd name="connsiteX1430" fmla="*/ 2231891 w 2693988"/>
              <a:gd name="connsiteY1430" fmla="*/ 1004330 h 2763207"/>
              <a:gd name="connsiteX1431" fmla="*/ 2290978 w 2693988"/>
              <a:gd name="connsiteY1431" fmla="*/ 984668 h 2763207"/>
              <a:gd name="connsiteX1432" fmla="*/ 2330370 w 2693988"/>
              <a:gd name="connsiteY1432" fmla="*/ 945342 h 2763207"/>
              <a:gd name="connsiteX1433" fmla="*/ 2379609 w 2693988"/>
              <a:gd name="connsiteY1433" fmla="*/ 817534 h 2763207"/>
              <a:gd name="connsiteX1434" fmla="*/ 2379609 w 2693988"/>
              <a:gd name="connsiteY1434" fmla="*/ 689726 h 2763207"/>
              <a:gd name="connsiteX1435" fmla="*/ 2350066 w 2693988"/>
              <a:gd name="connsiteY1435" fmla="*/ 679895 h 2763207"/>
              <a:gd name="connsiteX1436" fmla="*/ 2330370 w 2693988"/>
              <a:gd name="connsiteY1436" fmla="*/ 679895 h 2763207"/>
              <a:gd name="connsiteX1437" fmla="*/ 2162956 w 2693988"/>
              <a:gd name="connsiteY1437" fmla="*/ 620907 h 2763207"/>
              <a:gd name="connsiteX1438" fmla="*/ 2113717 w 2693988"/>
              <a:gd name="connsiteY1438" fmla="*/ 620907 h 2763207"/>
              <a:gd name="connsiteX1439" fmla="*/ 1975846 w 2693988"/>
              <a:gd name="connsiteY1439" fmla="*/ 729052 h 2763207"/>
              <a:gd name="connsiteX1440" fmla="*/ 1926607 w 2693988"/>
              <a:gd name="connsiteY1440" fmla="*/ 788040 h 2763207"/>
              <a:gd name="connsiteX1441" fmla="*/ 1916759 w 2693988"/>
              <a:gd name="connsiteY1441" fmla="*/ 788040 h 2763207"/>
              <a:gd name="connsiteX1442" fmla="*/ 1906911 w 2693988"/>
              <a:gd name="connsiteY1442" fmla="*/ 768377 h 2763207"/>
              <a:gd name="connsiteX1443" fmla="*/ 2094021 w 2693988"/>
              <a:gd name="connsiteY1443" fmla="*/ 571750 h 2763207"/>
              <a:gd name="connsiteX1444" fmla="*/ 2208964 w 2693988"/>
              <a:gd name="connsiteY1444" fmla="*/ 526126 h 2763207"/>
              <a:gd name="connsiteX1445" fmla="*/ 1680210 w 2693988"/>
              <a:gd name="connsiteY1445" fmla="*/ 501650 h 2763207"/>
              <a:gd name="connsiteX1446" fmla="*/ 1690053 w 2693988"/>
              <a:gd name="connsiteY1446" fmla="*/ 511572 h 2763207"/>
              <a:gd name="connsiteX1447" fmla="*/ 1680210 w 2693988"/>
              <a:gd name="connsiteY1447" fmla="*/ 551259 h 2763207"/>
              <a:gd name="connsiteX1448" fmla="*/ 1690053 w 2693988"/>
              <a:gd name="connsiteY1448" fmla="*/ 620713 h 2763207"/>
              <a:gd name="connsiteX1449" fmla="*/ 1660525 w 2693988"/>
              <a:gd name="connsiteY1449" fmla="*/ 561181 h 2763207"/>
              <a:gd name="connsiteX1450" fmla="*/ 1680210 w 2693988"/>
              <a:gd name="connsiteY1450" fmla="*/ 501650 h 2763207"/>
              <a:gd name="connsiteX1451" fmla="*/ 973455 w 2693988"/>
              <a:gd name="connsiteY1451" fmla="*/ 501650 h 2763207"/>
              <a:gd name="connsiteX1452" fmla="*/ 1002983 w 2693988"/>
              <a:gd name="connsiteY1452" fmla="*/ 521433 h 2763207"/>
              <a:gd name="connsiteX1453" fmla="*/ 993141 w 2693988"/>
              <a:gd name="connsiteY1453" fmla="*/ 620346 h 2763207"/>
              <a:gd name="connsiteX1454" fmla="*/ 963613 w 2693988"/>
              <a:gd name="connsiteY1454" fmla="*/ 630238 h 2763207"/>
              <a:gd name="connsiteX1455" fmla="*/ 973455 w 2693988"/>
              <a:gd name="connsiteY1455" fmla="*/ 610455 h 2763207"/>
              <a:gd name="connsiteX1456" fmla="*/ 963613 w 2693988"/>
              <a:gd name="connsiteY1456" fmla="*/ 541215 h 2763207"/>
              <a:gd name="connsiteX1457" fmla="*/ 973455 w 2693988"/>
              <a:gd name="connsiteY1457" fmla="*/ 501650 h 2763207"/>
              <a:gd name="connsiteX1458" fmla="*/ 2198945 w 2693988"/>
              <a:gd name="connsiteY1458" fmla="*/ 499810 h 2763207"/>
              <a:gd name="connsiteX1459" fmla="*/ 2241500 w 2693988"/>
              <a:gd name="connsiteY1459" fmla="*/ 501962 h 2763207"/>
              <a:gd name="connsiteX1460" fmla="*/ 2349654 w 2693988"/>
              <a:gd name="connsiteY1460" fmla="*/ 551149 h 2763207"/>
              <a:gd name="connsiteX1461" fmla="*/ 2398816 w 2693988"/>
              <a:gd name="connsiteY1461" fmla="*/ 580661 h 2763207"/>
              <a:gd name="connsiteX1462" fmla="*/ 2457809 w 2693988"/>
              <a:gd name="connsiteY1462" fmla="*/ 610172 h 2763207"/>
              <a:gd name="connsiteX1463" fmla="*/ 2477474 w 2693988"/>
              <a:gd name="connsiteY1463" fmla="*/ 620010 h 2763207"/>
              <a:gd name="connsiteX1464" fmla="*/ 2467641 w 2693988"/>
              <a:gd name="connsiteY1464" fmla="*/ 698708 h 2763207"/>
              <a:gd name="connsiteX1465" fmla="*/ 2497138 w 2693988"/>
              <a:gd name="connsiteY1465" fmla="*/ 826593 h 2763207"/>
              <a:gd name="connsiteX1466" fmla="*/ 2467641 w 2693988"/>
              <a:gd name="connsiteY1466" fmla="*/ 924966 h 2763207"/>
              <a:gd name="connsiteX1467" fmla="*/ 2398816 w 2693988"/>
              <a:gd name="connsiteY1467" fmla="*/ 1003664 h 2763207"/>
              <a:gd name="connsiteX1468" fmla="*/ 2212003 w 2693988"/>
              <a:gd name="connsiteY1468" fmla="*/ 1062688 h 2763207"/>
              <a:gd name="connsiteX1469" fmla="*/ 2103848 w 2693988"/>
              <a:gd name="connsiteY1469" fmla="*/ 1092200 h 2763207"/>
              <a:gd name="connsiteX1470" fmla="*/ 2172674 w 2693988"/>
              <a:gd name="connsiteY1470" fmla="*/ 1062688 h 2763207"/>
              <a:gd name="connsiteX1471" fmla="*/ 2369319 w 2693988"/>
              <a:gd name="connsiteY1471" fmla="*/ 1003664 h 2763207"/>
              <a:gd name="connsiteX1472" fmla="*/ 2467641 w 2693988"/>
              <a:gd name="connsiteY1472" fmla="*/ 905291 h 2763207"/>
              <a:gd name="connsiteX1473" fmla="*/ 2467641 w 2693988"/>
              <a:gd name="connsiteY1473" fmla="*/ 757732 h 2763207"/>
              <a:gd name="connsiteX1474" fmla="*/ 2457809 w 2693988"/>
              <a:gd name="connsiteY1474" fmla="*/ 629847 h 2763207"/>
              <a:gd name="connsiteX1475" fmla="*/ 2438145 w 2693988"/>
              <a:gd name="connsiteY1475" fmla="*/ 610172 h 2763207"/>
              <a:gd name="connsiteX1476" fmla="*/ 2359487 w 2693988"/>
              <a:gd name="connsiteY1476" fmla="*/ 570823 h 2763207"/>
              <a:gd name="connsiteX1477" fmla="*/ 2320158 w 2693988"/>
              <a:gd name="connsiteY1477" fmla="*/ 551149 h 2763207"/>
              <a:gd name="connsiteX1478" fmla="*/ 2221835 w 2693988"/>
              <a:gd name="connsiteY1478" fmla="*/ 511799 h 2763207"/>
              <a:gd name="connsiteX1479" fmla="*/ 2133345 w 2693988"/>
              <a:gd name="connsiteY1479" fmla="*/ 541311 h 2763207"/>
              <a:gd name="connsiteX1480" fmla="*/ 2025190 w 2693988"/>
              <a:gd name="connsiteY1480" fmla="*/ 620010 h 2763207"/>
              <a:gd name="connsiteX1481" fmla="*/ 1887538 w 2693988"/>
              <a:gd name="connsiteY1481" fmla="*/ 767569 h 2763207"/>
              <a:gd name="connsiteX1482" fmla="*/ 1887538 w 2693988"/>
              <a:gd name="connsiteY1482" fmla="*/ 757732 h 2763207"/>
              <a:gd name="connsiteX1483" fmla="*/ 1897371 w 2693988"/>
              <a:gd name="connsiteY1483" fmla="*/ 747895 h 2763207"/>
              <a:gd name="connsiteX1484" fmla="*/ 2044854 w 2693988"/>
              <a:gd name="connsiteY1484" fmla="*/ 580661 h 2763207"/>
              <a:gd name="connsiteX1485" fmla="*/ 2084183 w 2693988"/>
              <a:gd name="connsiteY1485" fmla="*/ 541311 h 2763207"/>
              <a:gd name="connsiteX1486" fmla="*/ 2198945 w 2693988"/>
              <a:gd name="connsiteY1486" fmla="*/ 499810 h 2763207"/>
              <a:gd name="connsiteX1487" fmla="*/ 772671 w 2693988"/>
              <a:gd name="connsiteY1487" fmla="*/ 499566 h 2763207"/>
              <a:gd name="connsiteX1488" fmla="*/ 786289 w 2693988"/>
              <a:gd name="connsiteY1488" fmla="*/ 521891 h 2763207"/>
              <a:gd name="connsiteX1489" fmla="*/ 795973 w 2693988"/>
              <a:gd name="connsiteY1489" fmla="*/ 551656 h 2763207"/>
              <a:gd name="connsiteX1490" fmla="*/ 834708 w 2693988"/>
              <a:gd name="connsiteY1490" fmla="*/ 591344 h 2763207"/>
              <a:gd name="connsiteX1491" fmla="*/ 854076 w 2693988"/>
              <a:gd name="connsiteY1491" fmla="*/ 611188 h 2763207"/>
              <a:gd name="connsiteX1492" fmla="*/ 815341 w 2693988"/>
              <a:gd name="connsiteY1492" fmla="*/ 601266 h 2763207"/>
              <a:gd name="connsiteX1493" fmla="*/ 766922 w 2693988"/>
              <a:gd name="connsiteY1493" fmla="*/ 561578 h 2763207"/>
              <a:gd name="connsiteX1494" fmla="*/ 766922 w 2693988"/>
              <a:gd name="connsiteY1494" fmla="*/ 502047 h 2763207"/>
              <a:gd name="connsiteX1495" fmla="*/ 772671 w 2693988"/>
              <a:gd name="connsiteY1495" fmla="*/ 499566 h 2763207"/>
              <a:gd name="connsiteX1496" fmla="*/ 1926908 w 2693988"/>
              <a:gd name="connsiteY1496" fmla="*/ 492125 h 2763207"/>
              <a:gd name="connsiteX1497" fmla="*/ 1936750 w 2693988"/>
              <a:gd name="connsiteY1497" fmla="*/ 492125 h 2763207"/>
              <a:gd name="connsiteX1498" fmla="*/ 1877695 w 2693988"/>
              <a:gd name="connsiteY1498" fmla="*/ 571147 h 2763207"/>
              <a:gd name="connsiteX1499" fmla="*/ 1838325 w 2693988"/>
              <a:gd name="connsiteY1499" fmla="*/ 581025 h 2763207"/>
              <a:gd name="connsiteX1500" fmla="*/ 1838325 w 2693988"/>
              <a:gd name="connsiteY1500" fmla="*/ 561269 h 2763207"/>
              <a:gd name="connsiteX1501" fmla="*/ 1877695 w 2693988"/>
              <a:gd name="connsiteY1501" fmla="*/ 511880 h 2763207"/>
              <a:gd name="connsiteX1502" fmla="*/ 1926908 w 2693988"/>
              <a:gd name="connsiteY1502" fmla="*/ 492125 h 2763207"/>
              <a:gd name="connsiteX1503" fmla="*/ 1642269 w 2693988"/>
              <a:gd name="connsiteY1503" fmla="*/ 482600 h 2763207"/>
              <a:gd name="connsiteX1504" fmla="*/ 1652059 w 2693988"/>
              <a:gd name="connsiteY1504" fmla="*/ 492491 h 2763207"/>
              <a:gd name="connsiteX1505" fmla="*/ 1652059 w 2693988"/>
              <a:gd name="connsiteY1505" fmla="*/ 541948 h 2763207"/>
              <a:gd name="connsiteX1506" fmla="*/ 1661849 w 2693988"/>
              <a:gd name="connsiteY1506" fmla="*/ 611188 h 2763207"/>
              <a:gd name="connsiteX1507" fmla="*/ 1632480 w 2693988"/>
              <a:gd name="connsiteY1507" fmla="*/ 571622 h 2763207"/>
              <a:gd name="connsiteX1508" fmla="*/ 1642269 w 2693988"/>
              <a:gd name="connsiteY1508" fmla="*/ 482600 h 2763207"/>
              <a:gd name="connsiteX1509" fmla="*/ 1847624 w 2693988"/>
              <a:gd name="connsiteY1509" fmla="*/ 463550 h 2763207"/>
              <a:gd name="connsiteX1510" fmla="*/ 1857376 w 2693988"/>
              <a:gd name="connsiteY1510" fmla="*/ 512618 h 2763207"/>
              <a:gd name="connsiteX1511" fmla="*/ 1789113 w 2693988"/>
              <a:gd name="connsiteY1511" fmla="*/ 571500 h 2763207"/>
              <a:gd name="connsiteX1512" fmla="*/ 1789113 w 2693988"/>
              <a:gd name="connsiteY1512" fmla="*/ 561686 h 2763207"/>
              <a:gd name="connsiteX1513" fmla="*/ 1828121 w 2693988"/>
              <a:gd name="connsiteY1513" fmla="*/ 532245 h 2763207"/>
              <a:gd name="connsiteX1514" fmla="*/ 1847624 w 2693988"/>
              <a:gd name="connsiteY1514" fmla="*/ 463550 h 2763207"/>
              <a:gd name="connsiteX1515" fmla="*/ 859518 w 2693988"/>
              <a:gd name="connsiteY1515" fmla="*/ 459856 h 2763207"/>
              <a:gd name="connsiteX1516" fmla="*/ 874485 w 2693988"/>
              <a:gd name="connsiteY1516" fmla="*/ 472220 h 2763207"/>
              <a:gd name="connsiteX1517" fmla="*/ 894443 w 2693988"/>
              <a:gd name="connsiteY1517" fmla="*/ 492002 h 2763207"/>
              <a:gd name="connsiteX1518" fmla="*/ 904421 w 2693988"/>
              <a:gd name="connsiteY1518" fmla="*/ 521677 h 2763207"/>
              <a:gd name="connsiteX1519" fmla="*/ 904421 w 2693988"/>
              <a:gd name="connsiteY1519" fmla="*/ 581025 h 2763207"/>
              <a:gd name="connsiteX1520" fmla="*/ 884464 w 2693988"/>
              <a:gd name="connsiteY1520" fmla="*/ 511785 h 2763207"/>
              <a:gd name="connsiteX1521" fmla="*/ 864507 w 2693988"/>
              <a:gd name="connsiteY1521" fmla="*/ 492002 h 2763207"/>
              <a:gd name="connsiteX1522" fmla="*/ 844550 w 2693988"/>
              <a:gd name="connsiteY1522" fmla="*/ 462328 h 2763207"/>
              <a:gd name="connsiteX1523" fmla="*/ 859518 w 2693988"/>
              <a:gd name="connsiteY1523" fmla="*/ 459856 h 2763207"/>
              <a:gd name="connsiteX1524" fmla="*/ 1376363 w 2693988"/>
              <a:gd name="connsiteY1524" fmla="*/ 442912 h 2763207"/>
              <a:gd name="connsiteX1525" fmla="*/ 1376363 w 2693988"/>
              <a:gd name="connsiteY1525" fmla="*/ 462597 h 2763207"/>
              <a:gd name="connsiteX1526" fmla="*/ 1346994 w 2693988"/>
              <a:gd name="connsiteY1526" fmla="*/ 531494 h 2763207"/>
              <a:gd name="connsiteX1527" fmla="*/ 1327414 w 2693988"/>
              <a:gd name="connsiteY1527" fmla="*/ 541337 h 2763207"/>
              <a:gd name="connsiteX1528" fmla="*/ 1366573 w 2693988"/>
              <a:gd name="connsiteY1528" fmla="*/ 472439 h 2763207"/>
              <a:gd name="connsiteX1529" fmla="*/ 1376363 w 2693988"/>
              <a:gd name="connsiteY1529" fmla="*/ 442912 h 2763207"/>
              <a:gd name="connsiteX1530" fmla="*/ 1218407 w 2693988"/>
              <a:gd name="connsiteY1530" fmla="*/ 442912 h 2763207"/>
              <a:gd name="connsiteX1531" fmla="*/ 1228328 w 2693988"/>
              <a:gd name="connsiteY1531" fmla="*/ 452754 h 2763207"/>
              <a:gd name="connsiteX1532" fmla="*/ 1268016 w 2693988"/>
              <a:gd name="connsiteY1532" fmla="*/ 541337 h 2763207"/>
              <a:gd name="connsiteX1533" fmla="*/ 1258094 w 2693988"/>
              <a:gd name="connsiteY1533" fmla="*/ 541337 h 2763207"/>
              <a:gd name="connsiteX1534" fmla="*/ 1218407 w 2693988"/>
              <a:gd name="connsiteY1534" fmla="*/ 442912 h 2763207"/>
              <a:gd name="connsiteX1535" fmla="*/ 1159192 w 2693988"/>
              <a:gd name="connsiteY1535" fmla="*/ 442912 h 2763207"/>
              <a:gd name="connsiteX1536" fmla="*/ 1188720 w 2693988"/>
              <a:gd name="connsiteY1536" fmla="*/ 462539 h 2763207"/>
              <a:gd name="connsiteX1537" fmla="*/ 1208405 w 2693988"/>
              <a:gd name="connsiteY1537" fmla="*/ 491980 h 2763207"/>
              <a:gd name="connsiteX1538" fmla="*/ 1247775 w 2693988"/>
              <a:gd name="connsiteY1538" fmla="*/ 541048 h 2763207"/>
              <a:gd name="connsiteX1539" fmla="*/ 1228090 w 2693988"/>
              <a:gd name="connsiteY1539" fmla="*/ 550862 h 2763207"/>
              <a:gd name="connsiteX1540" fmla="*/ 1159192 w 2693988"/>
              <a:gd name="connsiteY1540" fmla="*/ 501794 h 2763207"/>
              <a:gd name="connsiteX1541" fmla="*/ 1159192 w 2693988"/>
              <a:gd name="connsiteY1541" fmla="*/ 442912 h 2763207"/>
              <a:gd name="connsiteX1542" fmla="*/ 1425178 w 2693988"/>
              <a:gd name="connsiteY1542" fmla="*/ 433387 h 2763207"/>
              <a:gd name="connsiteX1543" fmla="*/ 1435100 w 2693988"/>
              <a:gd name="connsiteY1543" fmla="*/ 452966 h 2763207"/>
              <a:gd name="connsiteX1544" fmla="*/ 1405335 w 2693988"/>
              <a:gd name="connsiteY1544" fmla="*/ 511704 h 2763207"/>
              <a:gd name="connsiteX1545" fmla="*/ 1385491 w 2693988"/>
              <a:gd name="connsiteY1545" fmla="*/ 531283 h 2763207"/>
              <a:gd name="connsiteX1546" fmla="*/ 1355725 w 2693988"/>
              <a:gd name="connsiteY1546" fmla="*/ 541072 h 2763207"/>
              <a:gd name="connsiteX1547" fmla="*/ 1395413 w 2693988"/>
              <a:gd name="connsiteY1547" fmla="*/ 462756 h 2763207"/>
              <a:gd name="connsiteX1548" fmla="*/ 1425178 w 2693988"/>
              <a:gd name="connsiteY1548" fmla="*/ 433387 h 2763207"/>
              <a:gd name="connsiteX1549" fmla="*/ 786448 w 2693988"/>
              <a:gd name="connsiteY1549" fmla="*/ 433387 h 2763207"/>
              <a:gd name="connsiteX1550" fmla="*/ 835660 w 2693988"/>
              <a:gd name="connsiteY1550" fmla="*/ 472848 h 2763207"/>
              <a:gd name="connsiteX1551" fmla="*/ 865188 w 2693988"/>
              <a:gd name="connsiteY1551" fmla="*/ 561635 h 2763207"/>
              <a:gd name="connsiteX1552" fmla="*/ 825818 w 2693988"/>
              <a:gd name="connsiteY1552" fmla="*/ 482713 h 2763207"/>
              <a:gd name="connsiteX1553" fmla="*/ 806133 w 2693988"/>
              <a:gd name="connsiteY1553" fmla="*/ 492578 h 2763207"/>
              <a:gd name="connsiteX1554" fmla="*/ 815975 w 2693988"/>
              <a:gd name="connsiteY1554" fmla="*/ 522174 h 2763207"/>
              <a:gd name="connsiteX1555" fmla="*/ 855345 w 2693988"/>
              <a:gd name="connsiteY1555" fmla="*/ 571500 h 2763207"/>
              <a:gd name="connsiteX1556" fmla="*/ 806133 w 2693988"/>
              <a:gd name="connsiteY1556" fmla="*/ 532039 h 2763207"/>
              <a:gd name="connsiteX1557" fmla="*/ 766763 w 2693988"/>
              <a:gd name="connsiteY1557" fmla="*/ 453117 h 2763207"/>
              <a:gd name="connsiteX1558" fmla="*/ 786448 w 2693988"/>
              <a:gd name="connsiteY1558" fmla="*/ 433387 h 2763207"/>
              <a:gd name="connsiteX1559" fmla="*/ 678440 w 2693988"/>
              <a:gd name="connsiteY1559" fmla="*/ 433387 h 2763207"/>
              <a:gd name="connsiteX1560" fmla="*/ 707881 w 2693988"/>
              <a:gd name="connsiteY1560" fmla="*/ 453014 h 2763207"/>
              <a:gd name="connsiteX1561" fmla="*/ 756949 w 2693988"/>
              <a:gd name="connsiteY1561" fmla="*/ 482455 h 2763207"/>
              <a:gd name="connsiteX1562" fmla="*/ 766763 w 2693988"/>
              <a:gd name="connsiteY1562" fmla="*/ 482455 h 2763207"/>
              <a:gd name="connsiteX1563" fmla="*/ 747135 w 2693988"/>
              <a:gd name="connsiteY1563" fmla="*/ 541337 h 2763207"/>
              <a:gd name="connsiteX1564" fmla="*/ 658813 w 2693988"/>
              <a:gd name="connsiteY1564" fmla="*/ 502082 h 2763207"/>
              <a:gd name="connsiteX1565" fmla="*/ 658813 w 2693988"/>
              <a:gd name="connsiteY1565" fmla="*/ 462828 h 2763207"/>
              <a:gd name="connsiteX1566" fmla="*/ 678440 w 2693988"/>
              <a:gd name="connsiteY1566" fmla="*/ 433387 h 2763207"/>
              <a:gd name="connsiteX1567" fmla="*/ 1292887 w 2693988"/>
              <a:gd name="connsiteY1567" fmla="*/ 429980 h 2763207"/>
              <a:gd name="connsiteX1568" fmla="*/ 1307571 w 2693988"/>
              <a:gd name="connsiteY1568" fmla="*/ 433651 h 2763207"/>
              <a:gd name="connsiteX1569" fmla="*/ 1317361 w 2693988"/>
              <a:gd name="connsiteY1569" fmla="*/ 453231 h 2763207"/>
              <a:gd name="connsiteX1570" fmla="*/ 1307571 w 2693988"/>
              <a:gd name="connsiteY1570" fmla="*/ 541337 h 2763207"/>
              <a:gd name="connsiteX1571" fmla="*/ 1287992 w 2693988"/>
              <a:gd name="connsiteY1571" fmla="*/ 541337 h 2763207"/>
              <a:gd name="connsiteX1572" fmla="*/ 1278202 w 2693988"/>
              <a:gd name="connsiteY1572" fmla="*/ 521758 h 2763207"/>
              <a:gd name="connsiteX1573" fmla="*/ 1278202 w 2693988"/>
              <a:gd name="connsiteY1573" fmla="*/ 433651 h 2763207"/>
              <a:gd name="connsiteX1574" fmla="*/ 1292887 w 2693988"/>
              <a:gd name="connsiteY1574" fmla="*/ 429980 h 2763207"/>
              <a:gd name="connsiteX1575" fmla="*/ 1741375 w 2693988"/>
              <a:gd name="connsiteY1575" fmla="*/ 422870 h 2763207"/>
              <a:gd name="connsiteX1576" fmla="*/ 1770063 w 2693988"/>
              <a:gd name="connsiteY1576" fmla="*/ 424089 h 2763207"/>
              <a:gd name="connsiteX1577" fmla="*/ 1760085 w 2693988"/>
              <a:gd name="connsiteY1577" fmla="*/ 453344 h 2763207"/>
              <a:gd name="connsiteX1578" fmla="*/ 1730149 w 2693988"/>
              <a:gd name="connsiteY1578" fmla="*/ 482599 h 2763207"/>
              <a:gd name="connsiteX1579" fmla="*/ 1730149 w 2693988"/>
              <a:gd name="connsiteY1579" fmla="*/ 531358 h 2763207"/>
              <a:gd name="connsiteX1580" fmla="*/ 1710192 w 2693988"/>
              <a:gd name="connsiteY1580" fmla="*/ 550862 h 2763207"/>
              <a:gd name="connsiteX1581" fmla="*/ 1720170 w 2693988"/>
              <a:gd name="connsiteY1581" fmla="*/ 443592 h 2763207"/>
              <a:gd name="connsiteX1582" fmla="*/ 1741375 w 2693988"/>
              <a:gd name="connsiteY1582" fmla="*/ 422870 h 2763207"/>
              <a:gd name="connsiteX1583" fmla="*/ 1808339 w 2693988"/>
              <a:gd name="connsiteY1583" fmla="*/ 403225 h 2763207"/>
              <a:gd name="connsiteX1584" fmla="*/ 1837972 w 2693988"/>
              <a:gd name="connsiteY1584" fmla="*/ 423008 h 2763207"/>
              <a:gd name="connsiteX1585" fmla="*/ 1788584 w 2693988"/>
              <a:gd name="connsiteY1585" fmla="*/ 521921 h 2763207"/>
              <a:gd name="connsiteX1586" fmla="*/ 1778706 w 2693988"/>
              <a:gd name="connsiteY1586" fmla="*/ 531813 h 2763207"/>
              <a:gd name="connsiteX1587" fmla="*/ 1808339 w 2693988"/>
              <a:gd name="connsiteY1587" fmla="*/ 462573 h 2763207"/>
              <a:gd name="connsiteX1588" fmla="*/ 1798461 w 2693988"/>
              <a:gd name="connsiteY1588" fmla="*/ 452682 h 2763207"/>
              <a:gd name="connsiteX1589" fmla="*/ 1758950 w 2693988"/>
              <a:gd name="connsiteY1589" fmla="*/ 521921 h 2763207"/>
              <a:gd name="connsiteX1590" fmla="*/ 1808339 w 2693988"/>
              <a:gd name="connsiteY1590" fmla="*/ 403225 h 2763207"/>
              <a:gd name="connsiteX1591" fmla="*/ 913607 w 2693988"/>
              <a:gd name="connsiteY1591" fmla="*/ 403225 h 2763207"/>
              <a:gd name="connsiteX1592" fmla="*/ 963216 w 2693988"/>
              <a:gd name="connsiteY1592" fmla="*/ 442790 h 2763207"/>
              <a:gd name="connsiteX1593" fmla="*/ 953294 w 2693988"/>
              <a:gd name="connsiteY1593" fmla="*/ 531813 h 2763207"/>
              <a:gd name="connsiteX1594" fmla="*/ 913607 w 2693988"/>
              <a:gd name="connsiteY1594" fmla="*/ 512030 h 2763207"/>
              <a:gd name="connsiteX1595" fmla="*/ 893763 w 2693988"/>
              <a:gd name="connsiteY1595" fmla="*/ 462573 h 2763207"/>
              <a:gd name="connsiteX1596" fmla="*/ 913607 w 2693988"/>
              <a:gd name="connsiteY1596" fmla="*/ 403225 h 2763207"/>
              <a:gd name="connsiteX1597" fmla="*/ 1690235 w 2693988"/>
              <a:gd name="connsiteY1597" fmla="*/ 384175 h 2763207"/>
              <a:gd name="connsiteX1598" fmla="*/ 1709738 w 2693988"/>
              <a:gd name="connsiteY1598" fmla="*/ 442912 h 2763207"/>
              <a:gd name="connsiteX1599" fmla="*/ 1690235 w 2693988"/>
              <a:gd name="connsiteY1599" fmla="*/ 482071 h 2763207"/>
              <a:gd name="connsiteX1600" fmla="*/ 1660979 w 2693988"/>
              <a:gd name="connsiteY1600" fmla="*/ 491860 h 2763207"/>
              <a:gd name="connsiteX1601" fmla="*/ 1651227 w 2693988"/>
              <a:gd name="connsiteY1601" fmla="*/ 423333 h 2763207"/>
              <a:gd name="connsiteX1602" fmla="*/ 1690235 w 2693988"/>
              <a:gd name="connsiteY1602" fmla="*/ 384175 h 2763207"/>
              <a:gd name="connsiteX1603" fmla="*/ 1916748 w 2693988"/>
              <a:gd name="connsiteY1603" fmla="*/ 365125 h 2763207"/>
              <a:gd name="connsiteX1604" fmla="*/ 1946275 w 2693988"/>
              <a:gd name="connsiteY1604" fmla="*/ 433509 h 2763207"/>
              <a:gd name="connsiteX1605" fmla="*/ 1916748 w 2693988"/>
              <a:gd name="connsiteY1605" fmla="*/ 482356 h 2763207"/>
              <a:gd name="connsiteX1606" fmla="*/ 1877378 w 2693988"/>
              <a:gd name="connsiteY1606" fmla="*/ 492125 h 2763207"/>
              <a:gd name="connsiteX1607" fmla="*/ 1867535 w 2693988"/>
              <a:gd name="connsiteY1607" fmla="*/ 482356 h 2763207"/>
              <a:gd name="connsiteX1608" fmla="*/ 1857693 w 2693988"/>
              <a:gd name="connsiteY1608" fmla="*/ 453048 h 2763207"/>
              <a:gd name="connsiteX1609" fmla="*/ 1887220 w 2693988"/>
              <a:gd name="connsiteY1609" fmla="*/ 404202 h 2763207"/>
              <a:gd name="connsiteX1610" fmla="*/ 1916748 w 2693988"/>
              <a:gd name="connsiteY1610" fmla="*/ 365125 h 2763207"/>
              <a:gd name="connsiteX1611" fmla="*/ 845790 w 2693988"/>
              <a:gd name="connsiteY1611" fmla="*/ 352083 h 2763207"/>
              <a:gd name="connsiteX1612" fmla="*/ 883920 w 2693988"/>
              <a:gd name="connsiteY1612" fmla="*/ 384175 h 2763207"/>
              <a:gd name="connsiteX1613" fmla="*/ 883920 w 2693988"/>
              <a:gd name="connsiteY1613" fmla="*/ 453628 h 2763207"/>
              <a:gd name="connsiteX1614" fmla="*/ 845185 w 2693988"/>
              <a:gd name="connsiteY1614" fmla="*/ 443706 h 2763207"/>
              <a:gd name="connsiteX1615" fmla="*/ 816134 w 2693988"/>
              <a:gd name="connsiteY1615" fmla="*/ 433784 h 2763207"/>
              <a:gd name="connsiteX1616" fmla="*/ 806450 w 2693988"/>
              <a:gd name="connsiteY1616" fmla="*/ 364331 h 2763207"/>
              <a:gd name="connsiteX1617" fmla="*/ 825817 w 2693988"/>
              <a:gd name="connsiteY1617" fmla="*/ 354409 h 2763207"/>
              <a:gd name="connsiteX1618" fmla="*/ 845790 w 2693988"/>
              <a:gd name="connsiteY1618" fmla="*/ 352083 h 2763207"/>
              <a:gd name="connsiteX1619" fmla="*/ 2124473 w 2693988"/>
              <a:gd name="connsiteY1619" fmla="*/ 350639 h 2763207"/>
              <a:gd name="connsiteX1620" fmla="*/ 2152931 w 2693988"/>
              <a:gd name="connsiteY1620" fmla="*/ 354329 h 2763207"/>
              <a:gd name="connsiteX1621" fmla="*/ 2222221 w 2693988"/>
              <a:gd name="connsiteY1621" fmla="*/ 374014 h 2763207"/>
              <a:gd name="connsiteX1622" fmla="*/ 2232119 w 2693988"/>
              <a:gd name="connsiteY1622" fmla="*/ 403542 h 2763207"/>
              <a:gd name="connsiteX1623" fmla="*/ 2261815 w 2693988"/>
              <a:gd name="connsiteY1623" fmla="*/ 492125 h 2763207"/>
              <a:gd name="connsiteX1624" fmla="*/ 2192525 w 2693988"/>
              <a:gd name="connsiteY1624" fmla="*/ 482282 h 2763207"/>
              <a:gd name="connsiteX1625" fmla="*/ 2162829 w 2693988"/>
              <a:gd name="connsiteY1625" fmla="*/ 433070 h 2763207"/>
              <a:gd name="connsiteX1626" fmla="*/ 2113337 w 2693988"/>
              <a:gd name="connsiteY1626" fmla="*/ 413385 h 2763207"/>
              <a:gd name="connsiteX1627" fmla="*/ 2103438 w 2693988"/>
              <a:gd name="connsiteY1627" fmla="*/ 354329 h 2763207"/>
              <a:gd name="connsiteX1628" fmla="*/ 2124473 w 2693988"/>
              <a:gd name="connsiteY1628" fmla="*/ 350639 h 2763207"/>
              <a:gd name="connsiteX1629" fmla="*/ 727075 w 2693988"/>
              <a:gd name="connsiteY1629" fmla="*/ 344487 h 2763207"/>
              <a:gd name="connsiteX1630" fmla="*/ 796529 w 2693988"/>
              <a:gd name="connsiteY1630" fmla="*/ 374253 h 2763207"/>
              <a:gd name="connsiteX1631" fmla="*/ 806451 w 2693988"/>
              <a:gd name="connsiteY1631" fmla="*/ 423862 h 2763207"/>
              <a:gd name="connsiteX1632" fmla="*/ 786607 w 2693988"/>
              <a:gd name="connsiteY1632" fmla="*/ 423862 h 2763207"/>
              <a:gd name="connsiteX1633" fmla="*/ 756841 w 2693988"/>
              <a:gd name="connsiteY1633" fmla="*/ 453628 h 2763207"/>
              <a:gd name="connsiteX1634" fmla="*/ 756841 w 2693988"/>
              <a:gd name="connsiteY1634" fmla="*/ 463550 h 2763207"/>
              <a:gd name="connsiteX1635" fmla="*/ 687388 w 2693988"/>
              <a:gd name="connsiteY1635" fmla="*/ 413940 h 2763207"/>
              <a:gd name="connsiteX1636" fmla="*/ 697310 w 2693988"/>
              <a:gd name="connsiteY1636" fmla="*/ 364331 h 2763207"/>
              <a:gd name="connsiteX1637" fmla="*/ 727075 w 2693988"/>
              <a:gd name="connsiteY1637" fmla="*/ 344487 h 2763207"/>
              <a:gd name="connsiteX1638" fmla="*/ 1337204 w 2693988"/>
              <a:gd name="connsiteY1638" fmla="*/ 334962 h 2763207"/>
              <a:gd name="connsiteX1639" fmla="*/ 1366573 w 2693988"/>
              <a:gd name="connsiteY1639" fmla="*/ 374527 h 2763207"/>
              <a:gd name="connsiteX1640" fmla="*/ 1337204 w 2693988"/>
              <a:gd name="connsiteY1640" fmla="*/ 463550 h 2763207"/>
              <a:gd name="connsiteX1641" fmla="*/ 1337204 w 2693988"/>
              <a:gd name="connsiteY1641" fmla="*/ 414093 h 2763207"/>
              <a:gd name="connsiteX1642" fmla="*/ 1337204 w 2693988"/>
              <a:gd name="connsiteY1642" fmla="*/ 374527 h 2763207"/>
              <a:gd name="connsiteX1643" fmla="*/ 1337204 w 2693988"/>
              <a:gd name="connsiteY1643" fmla="*/ 334962 h 2763207"/>
              <a:gd name="connsiteX1644" fmla="*/ 2103756 w 2693988"/>
              <a:gd name="connsiteY1644" fmla="*/ 325437 h 2763207"/>
              <a:gd name="connsiteX1645" fmla="*/ 2231708 w 2693988"/>
              <a:gd name="connsiteY1645" fmla="*/ 354806 h 2763207"/>
              <a:gd name="connsiteX1646" fmla="*/ 2261236 w 2693988"/>
              <a:gd name="connsiteY1646" fmla="*/ 403754 h 2763207"/>
              <a:gd name="connsiteX1647" fmla="*/ 2290763 w 2693988"/>
              <a:gd name="connsiteY1647" fmla="*/ 462491 h 2763207"/>
              <a:gd name="connsiteX1648" fmla="*/ 2280921 w 2693988"/>
              <a:gd name="connsiteY1648" fmla="*/ 491860 h 2763207"/>
              <a:gd name="connsiteX1649" fmla="*/ 2271078 w 2693988"/>
              <a:gd name="connsiteY1649" fmla="*/ 491860 h 2763207"/>
              <a:gd name="connsiteX1650" fmla="*/ 2271078 w 2693988"/>
              <a:gd name="connsiteY1650" fmla="*/ 462491 h 2763207"/>
              <a:gd name="connsiteX1651" fmla="*/ 2241551 w 2693988"/>
              <a:gd name="connsiteY1651" fmla="*/ 364595 h 2763207"/>
              <a:gd name="connsiteX1652" fmla="*/ 2212023 w 2693988"/>
              <a:gd name="connsiteY1652" fmla="*/ 364595 h 2763207"/>
              <a:gd name="connsiteX1653" fmla="*/ 2103756 w 2693988"/>
              <a:gd name="connsiteY1653" fmla="*/ 345016 h 2763207"/>
              <a:gd name="connsiteX1654" fmla="*/ 2093913 w 2693988"/>
              <a:gd name="connsiteY1654" fmla="*/ 335226 h 2763207"/>
              <a:gd name="connsiteX1655" fmla="*/ 2103756 w 2693988"/>
              <a:gd name="connsiteY1655" fmla="*/ 325437 h 2763207"/>
              <a:gd name="connsiteX1656" fmla="*/ 1248456 w 2693988"/>
              <a:gd name="connsiteY1656" fmla="*/ 325437 h 2763207"/>
              <a:gd name="connsiteX1657" fmla="*/ 1248456 w 2693988"/>
              <a:gd name="connsiteY1657" fmla="*/ 335302 h 2763207"/>
              <a:gd name="connsiteX1658" fmla="*/ 1238477 w 2693988"/>
              <a:gd name="connsiteY1658" fmla="*/ 384628 h 2763207"/>
              <a:gd name="connsiteX1659" fmla="*/ 1258434 w 2693988"/>
              <a:gd name="connsiteY1659" fmla="*/ 443819 h 2763207"/>
              <a:gd name="connsiteX1660" fmla="*/ 1258434 w 2693988"/>
              <a:gd name="connsiteY1660" fmla="*/ 463550 h 2763207"/>
              <a:gd name="connsiteX1661" fmla="*/ 1208541 w 2693988"/>
              <a:gd name="connsiteY1661" fmla="*/ 364898 h 2763207"/>
              <a:gd name="connsiteX1662" fmla="*/ 1248456 w 2693988"/>
              <a:gd name="connsiteY1662" fmla="*/ 325437 h 2763207"/>
              <a:gd name="connsiteX1663" fmla="*/ 1159669 w 2693988"/>
              <a:gd name="connsiteY1663" fmla="*/ 325437 h 2763207"/>
              <a:gd name="connsiteX1664" fmla="*/ 1199356 w 2693988"/>
              <a:gd name="connsiteY1664" fmla="*/ 364595 h 2763207"/>
              <a:gd name="connsiteX1665" fmla="*/ 1199356 w 2693988"/>
              <a:gd name="connsiteY1665" fmla="*/ 442912 h 2763207"/>
              <a:gd name="connsiteX1666" fmla="*/ 1139825 w 2693988"/>
              <a:gd name="connsiteY1666" fmla="*/ 393964 h 2763207"/>
              <a:gd name="connsiteX1667" fmla="*/ 1159669 w 2693988"/>
              <a:gd name="connsiteY1667" fmla="*/ 325437 h 2763207"/>
              <a:gd name="connsiteX1668" fmla="*/ 1769358 w 2693988"/>
              <a:gd name="connsiteY1668" fmla="*/ 315912 h 2763207"/>
              <a:gd name="connsiteX1669" fmla="*/ 1789113 w 2693988"/>
              <a:gd name="connsiteY1669" fmla="*/ 325726 h 2763207"/>
              <a:gd name="connsiteX1670" fmla="*/ 1769358 w 2693988"/>
              <a:gd name="connsiteY1670" fmla="*/ 404235 h 2763207"/>
              <a:gd name="connsiteX1671" fmla="*/ 1719969 w 2693988"/>
              <a:gd name="connsiteY1671" fmla="*/ 423862 h 2763207"/>
              <a:gd name="connsiteX1672" fmla="*/ 1710091 w 2693988"/>
              <a:gd name="connsiteY1672" fmla="*/ 423862 h 2763207"/>
              <a:gd name="connsiteX1673" fmla="*/ 1719969 w 2693988"/>
              <a:gd name="connsiteY1673" fmla="*/ 345353 h 2763207"/>
              <a:gd name="connsiteX1674" fmla="*/ 1769358 w 2693988"/>
              <a:gd name="connsiteY1674" fmla="*/ 315912 h 2763207"/>
              <a:gd name="connsiteX1675" fmla="*/ 1415371 w 2693988"/>
              <a:gd name="connsiteY1675" fmla="*/ 315912 h 2763207"/>
              <a:gd name="connsiteX1676" fmla="*/ 1425123 w 2693988"/>
              <a:gd name="connsiteY1676" fmla="*/ 315912 h 2763207"/>
              <a:gd name="connsiteX1677" fmla="*/ 1444626 w 2693988"/>
              <a:gd name="connsiteY1677" fmla="*/ 364758 h 2763207"/>
              <a:gd name="connsiteX1678" fmla="*/ 1395867 w 2693988"/>
              <a:gd name="connsiteY1678" fmla="*/ 442912 h 2763207"/>
              <a:gd name="connsiteX1679" fmla="*/ 1376363 w 2693988"/>
              <a:gd name="connsiteY1679" fmla="*/ 423373 h 2763207"/>
              <a:gd name="connsiteX1680" fmla="*/ 1386115 w 2693988"/>
              <a:gd name="connsiteY1680" fmla="*/ 364758 h 2763207"/>
              <a:gd name="connsiteX1681" fmla="*/ 1415371 w 2693988"/>
              <a:gd name="connsiteY1681" fmla="*/ 315912 h 2763207"/>
              <a:gd name="connsiteX1682" fmla="*/ 1852746 w 2693988"/>
              <a:gd name="connsiteY1682" fmla="*/ 300236 h 2763207"/>
              <a:gd name="connsiteX1683" fmla="*/ 1887009 w 2693988"/>
              <a:gd name="connsiteY1683" fmla="*/ 315119 h 2763207"/>
              <a:gd name="connsiteX1684" fmla="*/ 1896799 w 2693988"/>
              <a:gd name="connsiteY1684" fmla="*/ 374650 h 2763207"/>
              <a:gd name="connsiteX1685" fmla="*/ 1847851 w 2693988"/>
              <a:gd name="connsiteY1685" fmla="*/ 414338 h 2763207"/>
              <a:gd name="connsiteX1686" fmla="*/ 1818482 w 2693988"/>
              <a:gd name="connsiteY1686" fmla="*/ 394494 h 2763207"/>
              <a:gd name="connsiteX1687" fmla="*/ 1789113 w 2693988"/>
              <a:gd name="connsiteY1687" fmla="*/ 404416 h 2763207"/>
              <a:gd name="connsiteX1688" fmla="*/ 1818482 w 2693988"/>
              <a:gd name="connsiteY1688" fmla="*/ 315119 h 2763207"/>
              <a:gd name="connsiteX1689" fmla="*/ 1852746 w 2693988"/>
              <a:gd name="connsiteY1689" fmla="*/ 300236 h 2763207"/>
              <a:gd name="connsiteX1690" fmla="*/ 1287462 w 2693988"/>
              <a:gd name="connsiteY1690" fmla="*/ 295275 h 2763207"/>
              <a:gd name="connsiteX1691" fmla="*/ 1307306 w 2693988"/>
              <a:gd name="connsiteY1691" fmla="*/ 305166 h 2763207"/>
              <a:gd name="connsiteX1692" fmla="*/ 1307306 w 2693988"/>
              <a:gd name="connsiteY1692" fmla="*/ 413971 h 2763207"/>
              <a:gd name="connsiteX1693" fmla="*/ 1297384 w 2693988"/>
              <a:gd name="connsiteY1693" fmla="*/ 344732 h 2763207"/>
              <a:gd name="connsiteX1694" fmla="*/ 1277540 w 2693988"/>
              <a:gd name="connsiteY1694" fmla="*/ 354623 h 2763207"/>
              <a:gd name="connsiteX1695" fmla="*/ 1287462 w 2693988"/>
              <a:gd name="connsiteY1695" fmla="*/ 423863 h 2763207"/>
              <a:gd name="connsiteX1696" fmla="*/ 1267619 w 2693988"/>
              <a:gd name="connsiteY1696" fmla="*/ 394189 h 2763207"/>
              <a:gd name="connsiteX1697" fmla="*/ 1287462 w 2693988"/>
              <a:gd name="connsiteY1697" fmla="*/ 295275 h 2763207"/>
              <a:gd name="connsiteX1698" fmla="*/ 1199357 w 2693988"/>
              <a:gd name="connsiteY1698" fmla="*/ 227012 h 2763207"/>
              <a:gd name="connsiteX1699" fmla="*/ 1218804 w 2693988"/>
              <a:gd name="connsiteY1699" fmla="*/ 227012 h 2763207"/>
              <a:gd name="connsiteX1700" fmla="*/ 1238251 w 2693988"/>
              <a:gd name="connsiteY1700" fmla="*/ 314935 h 2763207"/>
              <a:gd name="connsiteX1701" fmla="*/ 1218804 w 2693988"/>
              <a:gd name="connsiteY1701" fmla="*/ 324704 h 2763207"/>
              <a:gd name="connsiteX1702" fmla="*/ 1189633 w 2693988"/>
              <a:gd name="connsiteY1702" fmla="*/ 344243 h 2763207"/>
              <a:gd name="connsiteX1703" fmla="*/ 1160463 w 2693988"/>
              <a:gd name="connsiteY1703" fmla="*/ 275858 h 2763207"/>
              <a:gd name="connsiteX1704" fmla="*/ 1199357 w 2693988"/>
              <a:gd name="connsiteY1704" fmla="*/ 227012 h 2763207"/>
              <a:gd name="connsiteX1705" fmla="*/ 1371600 w 2693988"/>
              <a:gd name="connsiteY1705" fmla="*/ 224801 h 2763207"/>
              <a:gd name="connsiteX1706" fmla="*/ 1396295 w 2693988"/>
              <a:gd name="connsiteY1706" fmla="*/ 236990 h 2763207"/>
              <a:gd name="connsiteX1707" fmla="*/ 1386417 w 2693988"/>
              <a:gd name="connsiteY1707" fmla="*/ 344260 h 2763207"/>
              <a:gd name="connsiteX1708" fmla="*/ 1376539 w 2693988"/>
              <a:gd name="connsiteY1708" fmla="*/ 354012 h 2763207"/>
              <a:gd name="connsiteX1709" fmla="*/ 1356783 w 2693988"/>
              <a:gd name="connsiteY1709" fmla="*/ 334508 h 2763207"/>
              <a:gd name="connsiteX1710" fmla="*/ 1327150 w 2693988"/>
              <a:gd name="connsiteY1710" fmla="*/ 315005 h 2763207"/>
              <a:gd name="connsiteX1711" fmla="*/ 1346905 w 2693988"/>
              <a:gd name="connsiteY1711" fmla="*/ 227239 h 2763207"/>
              <a:gd name="connsiteX1712" fmla="*/ 1371600 w 2693988"/>
              <a:gd name="connsiteY1712" fmla="*/ 224801 h 2763207"/>
              <a:gd name="connsiteX1713" fmla="*/ 815373 w 2693988"/>
              <a:gd name="connsiteY1713" fmla="*/ 217487 h 2763207"/>
              <a:gd name="connsiteX1714" fmla="*/ 904054 w 2693988"/>
              <a:gd name="connsiteY1714" fmla="*/ 227324 h 2763207"/>
              <a:gd name="connsiteX1715" fmla="*/ 982882 w 2693988"/>
              <a:gd name="connsiteY1715" fmla="*/ 315855 h 2763207"/>
              <a:gd name="connsiteX1716" fmla="*/ 1071563 w 2693988"/>
              <a:gd name="connsiteY1716" fmla="*/ 581450 h 2763207"/>
              <a:gd name="connsiteX1717" fmla="*/ 1061709 w 2693988"/>
              <a:gd name="connsiteY1717" fmla="*/ 591287 h 2763207"/>
              <a:gd name="connsiteX1718" fmla="*/ 1051856 w 2693988"/>
              <a:gd name="connsiteY1718" fmla="*/ 581450 h 2763207"/>
              <a:gd name="connsiteX1719" fmla="*/ 982882 w 2693988"/>
              <a:gd name="connsiteY1719" fmla="*/ 394550 h 2763207"/>
              <a:gd name="connsiteX1720" fmla="*/ 913908 w 2693988"/>
              <a:gd name="connsiteY1720" fmla="*/ 325692 h 2763207"/>
              <a:gd name="connsiteX1721" fmla="*/ 697132 w 2693988"/>
              <a:gd name="connsiteY1721" fmla="*/ 306018 h 2763207"/>
              <a:gd name="connsiteX1722" fmla="*/ 677425 w 2693988"/>
              <a:gd name="connsiteY1722" fmla="*/ 306018 h 2763207"/>
              <a:gd name="connsiteX1723" fmla="*/ 628158 w 2693988"/>
              <a:gd name="connsiteY1723" fmla="*/ 463408 h 2763207"/>
              <a:gd name="connsiteX1724" fmla="*/ 628158 w 2693988"/>
              <a:gd name="connsiteY1724" fmla="*/ 561776 h 2763207"/>
              <a:gd name="connsiteX1725" fmla="*/ 706985 w 2693988"/>
              <a:gd name="connsiteY1725" fmla="*/ 660145 h 2763207"/>
              <a:gd name="connsiteX1726" fmla="*/ 795666 w 2693988"/>
              <a:gd name="connsiteY1726" fmla="*/ 748676 h 2763207"/>
              <a:gd name="connsiteX1727" fmla="*/ 775959 w 2693988"/>
              <a:gd name="connsiteY1727" fmla="*/ 768350 h 2763207"/>
              <a:gd name="connsiteX1728" fmla="*/ 736546 w 2693988"/>
              <a:gd name="connsiteY1728" fmla="*/ 738839 h 2763207"/>
              <a:gd name="connsiteX1729" fmla="*/ 608451 w 2693988"/>
              <a:gd name="connsiteY1729" fmla="*/ 620797 h 2763207"/>
              <a:gd name="connsiteX1730" fmla="*/ 539477 w 2693988"/>
              <a:gd name="connsiteY1730" fmla="*/ 512592 h 2763207"/>
              <a:gd name="connsiteX1731" fmla="*/ 578890 w 2693988"/>
              <a:gd name="connsiteY1731" fmla="*/ 335529 h 2763207"/>
              <a:gd name="connsiteX1732" fmla="*/ 638011 w 2693988"/>
              <a:gd name="connsiteY1732" fmla="*/ 237161 h 2763207"/>
              <a:gd name="connsiteX1733" fmla="*/ 815373 w 2693988"/>
              <a:gd name="connsiteY1733" fmla="*/ 217487 h 2763207"/>
              <a:gd name="connsiteX1734" fmla="*/ 834794 w 2693988"/>
              <a:gd name="connsiteY1734" fmla="*/ 187325 h 2763207"/>
              <a:gd name="connsiteX1735" fmla="*/ 992221 w 2693988"/>
              <a:gd name="connsiteY1735" fmla="*/ 275936 h 2763207"/>
              <a:gd name="connsiteX1736" fmla="*/ 1002060 w 2693988"/>
              <a:gd name="connsiteY1736" fmla="*/ 295628 h 2763207"/>
              <a:gd name="connsiteX1737" fmla="*/ 1070934 w 2693988"/>
              <a:gd name="connsiteY1737" fmla="*/ 492542 h 2763207"/>
              <a:gd name="connsiteX1738" fmla="*/ 1090613 w 2693988"/>
              <a:gd name="connsiteY1738" fmla="*/ 581153 h 2763207"/>
              <a:gd name="connsiteX1739" fmla="*/ 1080774 w 2693988"/>
              <a:gd name="connsiteY1739" fmla="*/ 581153 h 2763207"/>
              <a:gd name="connsiteX1740" fmla="*/ 1041417 w 2693988"/>
              <a:gd name="connsiteY1740" fmla="*/ 463005 h 2763207"/>
              <a:gd name="connsiteX1741" fmla="*/ 1002060 w 2693988"/>
              <a:gd name="connsiteY1741" fmla="*/ 315319 h 2763207"/>
              <a:gd name="connsiteX1742" fmla="*/ 933186 w 2693988"/>
              <a:gd name="connsiteY1742" fmla="*/ 236553 h 2763207"/>
              <a:gd name="connsiteX1743" fmla="*/ 864311 w 2693988"/>
              <a:gd name="connsiteY1743" fmla="*/ 207016 h 2763207"/>
              <a:gd name="connsiteX1744" fmla="*/ 667527 w 2693988"/>
              <a:gd name="connsiteY1744" fmla="*/ 226708 h 2763207"/>
              <a:gd name="connsiteX1745" fmla="*/ 638010 w 2693988"/>
              <a:gd name="connsiteY1745" fmla="*/ 216862 h 2763207"/>
              <a:gd name="connsiteX1746" fmla="*/ 598653 w 2693988"/>
              <a:gd name="connsiteY1746" fmla="*/ 285782 h 2763207"/>
              <a:gd name="connsiteX1747" fmla="*/ 510100 w 2693988"/>
              <a:gd name="connsiteY1747" fmla="*/ 443313 h 2763207"/>
              <a:gd name="connsiteX1748" fmla="*/ 549457 w 2693988"/>
              <a:gd name="connsiteY1748" fmla="*/ 571307 h 2763207"/>
              <a:gd name="connsiteX1749" fmla="*/ 647849 w 2693988"/>
              <a:gd name="connsiteY1749" fmla="*/ 669765 h 2763207"/>
              <a:gd name="connsiteX1750" fmla="*/ 765919 w 2693988"/>
              <a:gd name="connsiteY1750" fmla="*/ 787913 h 2763207"/>
              <a:gd name="connsiteX1751" fmla="*/ 726562 w 2693988"/>
              <a:gd name="connsiteY1751" fmla="*/ 768222 h 2763207"/>
              <a:gd name="connsiteX1752" fmla="*/ 578974 w 2693988"/>
              <a:gd name="connsiteY1752" fmla="*/ 640227 h 2763207"/>
              <a:gd name="connsiteX1753" fmla="*/ 510100 w 2693988"/>
              <a:gd name="connsiteY1753" fmla="*/ 522079 h 2763207"/>
              <a:gd name="connsiteX1754" fmla="*/ 510100 w 2693988"/>
              <a:gd name="connsiteY1754" fmla="*/ 512233 h 2763207"/>
              <a:gd name="connsiteX1755" fmla="*/ 500261 w 2693988"/>
              <a:gd name="connsiteY1755" fmla="*/ 463005 h 2763207"/>
              <a:gd name="connsiteX1756" fmla="*/ 490422 w 2693988"/>
              <a:gd name="connsiteY1756" fmla="*/ 472850 h 2763207"/>
              <a:gd name="connsiteX1757" fmla="*/ 500261 w 2693988"/>
              <a:gd name="connsiteY1757" fmla="*/ 512233 h 2763207"/>
              <a:gd name="connsiteX1758" fmla="*/ 480582 w 2693988"/>
              <a:gd name="connsiteY1758" fmla="*/ 531925 h 2763207"/>
              <a:gd name="connsiteX1759" fmla="*/ 460904 w 2693988"/>
              <a:gd name="connsiteY1759" fmla="*/ 561462 h 2763207"/>
              <a:gd name="connsiteX1760" fmla="*/ 460904 w 2693988"/>
              <a:gd name="connsiteY1760" fmla="*/ 581153 h 2763207"/>
              <a:gd name="connsiteX1761" fmla="*/ 519939 w 2693988"/>
              <a:gd name="connsiteY1761" fmla="*/ 600845 h 2763207"/>
              <a:gd name="connsiteX1762" fmla="*/ 539618 w 2693988"/>
              <a:gd name="connsiteY1762" fmla="*/ 610690 h 2763207"/>
              <a:gd name="connsiteX1763" fmla="*/ 746241 w 2693988"/>
              <a:gd name="connsiteY1763" fmla="*/ 797759 h 2763207"/>
              <a:gd name="connsiteX1764" fmla="*/ 746241 w 2693988"/>
              <a:gd name="connsiteY1764" fmla="*/ 807604 h 2763207"/>
              <a:gd name="connsiteX1765" fmla="*/ 726562 w 2693988"/>
              <a:gd name="connsiteY1765" fmla="*/ 797759 h 2763207"/>
              <a:gd name="connsiteX1766" fmla="*/ 559296 w 2693988"/>
              <a:gd name="connsiteY1766" fmla="*/ 650073 h 2763207"/>
              <a:gd name="connsiteX1767" fmla="*/ 460904 w 2693988"/>
              <a:gd name="connsiteY1767" fmla="*/ 590999 h 2763207"/>
              <a:gd name="connsiteX1768" fmla="*/ 372351 w 2693988"/>
              <a:gd name="connsiteY1768" fmla="*/ 590999 h 2763207"/>
              <a:gd name="connsiteX1769" fmla="*/ 254281 w 2693988"/>
              <a:gd name="connsiteY1769" fmla="*/ 659919 h 2763207"/>
              <a:gd name="connsiteX1770" fmla="*/ 165728 w 2693988"/>
              <a:gd name="connsiteY1770" fmla="*/ 728839 h 2763207"/>
              <a:gd name="connsiteX1771" fmla="*/ 165728 w 2693988"/>
              <a:gd name="connsiteY1771" fmla="*/ 748530 h 2763207"/>
              <a:gd name="connsiteX1772" fmla="*/ 165728 w 2693988"/>
              <a:gd name="connsiteY1772" fmla="*/ 915907 h 2763207"/>
              <a:gd name="connsiteX1773" fmla="*/ 264120 w 2693988"/>
              <a:gd name="connsiteY1773" fmla="*/ 1063593 h 2763207"/>
              <a:gd name="connsiteX1774" fmla="*/ 559296 w 2693988"/>
              <a:gd name="connsiteY1774" fmla="*/ 1152204 h 2763207"/>
              <a:gd name="connsiteX1775" fmla="*/ 549457 w 2693988"/>
              <a:gd name="connsiteY1775" fmla="*/ 1162050 h 2763207"/>
              <a:gd name="connsiteX1776" fmla="*/ 254281 w 2693988"/>
              <a:gd name="connsiteY1776" fmla="*/ 1073438 h 2763207"/>
              <a:gd name="connsiteX1777" fmla="*/ 165728 w 2693988"/>
              <a:gd name="connsiteY1777" fmla="*/ 974981 h 2763207"/>
              <a:gd name="connsiteX1778" fmla="*/ 146050 w 2693988"/>
              <a:gd name="connsiteY1778" fmla="*/ 896216 h 2763207"/>
              <a:gd name="connsiteX1779" fmla="*/ 146050 w 2693988"/>
              <a:gd name="connsiteY1779" fmla="*/ 827296 h 2763207"/>
              <a:gd name="connsiteX1780" fmla="*/ 146050 w 2693988"/>
              <a:gd name="connsiteY1780" fmla="*/ 758376 h 2763207"/>
              <a:gd name="connsiteX1781" fmla="*/ 146050 w 2693988"/>
              <a:gd name="connsiteY1781" fmla="*/ 718993 h 2763207"/>
              <a:gd name="connsiteX1782" fmla="*/ 214924 w 2693988"/>
              <a:gd name="connsiteY1782" fmla="*/ 679610 h 2763207"/>
              <a:gd name="connsiteX1783" fmla="*/ 342834 w 2693988"/>
              <a:gd name="connsiteY1783" fmla="*/ 581153 h 2763207"/>
              <a:gd name="connsiteX1784" fmla="*/ 352673 w 2693988"/>
              <a:gd name="connsiteY1784" fmla="*/ 561462 h 2763207"/>
              <a:gd name="connsiteX1785" fmla="*/ 372351 w 2693988"/>
              <a:gd name="connsiteY1785" fmla="*/ 453159 h 2763207"/>
              <a:gd name="connsiteX1786" fmla="*/ 421547 w 2693988"/>
              <a:gd name="connsiteY1786" fmla="*/ 443313 h 2763207"/>
              <a:gd name="connsiteX1787" fmla="*/ 500261 w 2693988"/>
              <a:gd name="connsiteY1787" fmla="*/ 423622 h 2763207"/>
              <a:gd name="connsiteX1788" fmla="*/ 510100 w 2693988"/>
              <a:gd name="connsiteY1788" fmla="*/ 403930 h 2763207"/>
              <a:gd name="connsiteX1789" fmla="*/ 578974 w 2693988"/>
              <a:gd name="connsiteY1789" fmla="*/ 295628 h 2763207"/>
              <a:gd name="connsiteX1790" fmla="*/ 618331 w 2693988"/>
              <a:gd name="connsiteY1790" fmla="*/ 207016 h 2763207"/>
              <a:gd name="connsiteX1791" fmla="*/ 667527 w 2693988"/>
              <a:gd name="connsiteY1791" fmla="*/ 207016 h 2763207"/>
              <a:gd name="connsiteX1792" fmla="*/ 834794 w 2693988"/>
              <a:gd name="connsiteY1792" fmla="*/ 187325 h 2763207"/>
              <a:gd name="connsiteX1793" fmla="*/ 1749743 w 2693988"/>
              <a:gd name="connsiteY1793" fmla="*/ 177800 h 2763207"/>
              <a:gd name="connsiteX1794" fmla="*/ 1936751 w 2693988"/>
              <a:gd name="connsiteY1794" fmla="*/ 177800 h 2763207"/>
              <a:gd name="connsiteX1795" fmla="*/ 1956436 w 2693988"/>
              <a:gd name="connsiteY1795" fmla="*/ 207310 h 2763207"/>
              <a:gd name="connsiteX1796" fmla="*/ 2064703 w 2693988"/>
              <a:gd name="connsiteY1796" fmla="*/ 354863 h 2763207"/>
              <a:gd name="connsiteX1797" fmla="*/ 2035176 w 2693988"/>
              <a:gd name="connsiteY1797" fmla="*/ 531926 h 2763207"/>
              <a:gd name="connsiteX1798" fmla="*/ 1907223 w 2693988"/>
              <a:gd name="connsiteY1798" fmla="*/ 679479 h 2763207"/>
              <a:gd name="connsiteX1799" fmla="*/ 1858011 w 2693988"/>
              <a:gd name="connsiteY1799" fmla="*/ 728663 h 2763207"/>
              <a:gd name="connsiteX1800" fmla="*/ 1838326 w 2693988"/>
              <a:gd name="connsiteY1800" fmla="*/ 718826 h 2763207"/>
              <a:gd name="connsiteX1801" fmla="*/ 1838326 w 2693988"/>
              <a:gd name="connsiteY1801" fmla="*/ 708989 h 2763207"/>
              <a:gd name="connsiteX1802" fmla="*/ 1966278 w 2693988"/>
              <a:gd name="connsiteY1802" fmla="*/ 561437 h 2763207"/>
              <a:gd name="connsiteX1803" fmla="*/ 1985963 w 2693988"/>
              <a:gd name="connsiteY1803" fmla="*/ 472905 h 2763207"/>
              <a:gd name="connsiteX1804" fmla="*/ 1926908 w 2693988"/>
              <a:gd name="connsiteY1804" fmla="*/ 295842 h 2763207"/>
              <a:gd name="connsiteX1805" fmla="*/ 1907223 w 2693988"/>
              <a:gd name="connsiteY1805" fmla="*/ 256495 h 2763207"/>
              <a:gd name="connsiteX1806" fmla="*/ 1867853 w 2693988"/>
              <a:gd name="connsiteY1806" fmla="*/ 266331 h 2763207"/>
              <a:gd name="connsiteX1807" fmla="*/ 1710373 w 2693988"/>
              <a:gd name="connsiteY1807" fmla="*/ 286005 h 2763207"/>
              <a:gd name="connsiteX1808" fmla="*/ 1641475 w 2693988"/>
              <a:gd name="connsiteY1808" fmla="*/ 335189 h 2763207"/>
              <a:gd name="connsiteX1809" fmla="*/ 1602105 w 2693988"/>
              <a:gd name="connsiteY1809" fmla="*/ 433558 h 2763207"/>
              <a:gd name="connsiteX1810" fmla="*/ 1572578 w 2693988"/>
              <a:gd name="connsiteY1810" fmla="*/ 571273 h 2763207"/>
              <a:gd name="connsiteX1811" fmla="*/ 1543050 w 2693988"/>
              <a:gd name="connsiteY1811" fmla="*/ 571273 h 2763207"/>
              <a:gd name="connsiteX1812" fmla="*/ 1543050 w 2693988"/>
              <a:gd name="connsiteY1812" fmla="*/ 561437 h 2763207"/>
              <a:gd name="connsiteX1813" fmla="*/ 1562735 w 2693988"/>
              <a:gd name="connsiteY1813" fmla="*/ 472905 h 2763207"/>
              <a:gd name="connsiteX1814" fmla="*/ 1592263 w 2693988"/>
              <a:gd name="connsiteY1814" fmla="*/ 315516 h 2763207"/>
              <a:gd name="connsiteX1815" fmla="*/ 1749743 w 2693988"/>
              <a:gd name="connsiteY1815" fmla="*/ 177800 h 2763207"/>
              <a:gd name="connsiteX1816" fmla="*/ 1277937 w 2693988"/>
              <a:gd name="connsiteY1816" fmla="*/ 177800 h 2763207"/>
              <a:gd name="connsiteX1817" fmla="*/ 1326885 w 2693988"/>
              <a:gd name="connsiteY1817" fmla="*/ 207108 h 2763207"/>
              <a:gd name="connsiteX1818" fmla="*/ 1326885 w 2693988"/>
              <a:gd name="connsiteY1818" fmla="*/ 295031 h 2763207"/>
              <a:gd name="connsiteX1819" fmla="*/ 1297516 w 2693988"/>
              <a:gd name="connsiteY1819" fmla="*/ 285261 h 2763207"/>
              <a:gd name="connsiteX1820" fmla="*/ 1258358 w 2693988"/>
              <a:gd name="connsiteY1820" fmla="*/ 304800 h 2763207"/>
              <a:gd name="connsiteX1821" fmla="*/ 1228989 w 2693988"/>
              <a:gd name="connsiteY1821" fmla="*/ 207108 h 2763207"/>
              <a:gd name="connsiteX1822" fmla="*/ 1277937 w 2693988"/>
              <a:gd name="connsiteY1822" fmla="*/ 177800 h 2763207"/>
              <a:gd name="connsiteX1823" fmla="*/ 1956123 w 2693988"/>
              <a:gd name="connsiteY1823" fmla="*/ 147637 h 2763207"/>
              <a:gd name="connsiteX1824" fmla="*/ 2015049 w 2693988"/>
              <a:gd name="connsiteY1824" fmla="*/ 246010 h 2763207"/>
              <a:gd name="connsiteX1825" fmla="*/ 2093617 w 2693988"/>
              <a:gd name="connsiteY1825" fmla="*/ 354220 h 2763207"/>
              <a:gd name="connsiteX1826" fmla="*/ 2093617 w 2693988"/>
              <a:gd name="connsiteY1826" fmla="*/ 442756 h 2763207"/>
              <a:gd name="connsiteX1827" fmla="*/ 2064154 w 2693988"/>
              <a:gd name="connsiteY1827" fmla="*/ 531291 h 2763207"/>
              <a:gd name="connsiteX1828" fmla="*/ 2054333 w 2693988"/>
              <a:gd name="connsiteY1828" fmla="*/ 541129 h 2763207"/>
              <a:gd name="connsiteX1829" fmla="*/ 2024870 w 2693988"/>
              <a:gd name="connsiteY1829" fmla="*/ 580478 h 2763207"/>
              <a:gd name="connsiteX1830" fmla="*/ 1877556 w 2693988"/>
              <a:gd name="connsiteY1830" fmla="*/ 747712 h 2763207"/>
              <a:gd name="connsiteX1831" fmla="*/ 1867735 w 2693988"/>
              <a:gd name="connsiteY1831" fmla="*/ 737875 h 2763207"/>
              <a:gd name="connsiteX1832" fmla="*/ 1907019 w 2693988"/>
              <a:gd name="connsiteY1832" fmla="*/ 698525 h 2763207"/>
              <a:gd name="connsiteX1833" fmla="*/ 2054333 w 2693988"/>
              <a:gd name="connsiteY1833" fmla="*/ 531291 h 2763207"/>
              <a:gd name="connsiteX1834" fmla="*/ 2083796 w 2693988"/>
              <a:gd name="connsiteY1834" fmla="*/ 403407 h 2763207"/>
              <a:gd name="connsiteX1835" fmla="*/ 2005228 w 2693988"/>
              <a:gd name="connsiteY1835" fmla="*/ 246010 h 2763207"/>
              <a:gd name="connsiteX1836" fmla="*/ 1956123 w 2693988"/>
              <a:gd name="connsiteY1836" fmla="*/ 167311 h 2763207"/>
              <a:gd name="connsiteX1837" fmla="*/ 1936482 w 2693988"/>
              <a:gd name="connsiteY1837" fmla="*/ 167311 h 2763207"/>
              <a:gd name="connsiteX1838" fmla="*/ 1769525 w 2693988"/>
              <a:gd name="connsiteY1838" fmla="*/ 167311 h 2763207"/>
              <a:gd name="connsiteX1839" fmla="*/ 1651673 w 2693988"/>
              <a:gd name="connsiteY1839" fmla="*/ 206661 h 2763207"/>
              <a:gd name="connsiteX1840" fmla="*/ 1582926 w 2693988"/>
              <a:gd name="connsiteY1840" fmla="*/ 344383 h 2763207"/>
              <a:gd name="connsiteX1841" fmla="*/ 1524000 w 2693988"/>
              <a:gd name="connsiteY1841" fmla="*/ 560803 h 2763207"/>
              <a:gd name="connsiteX1842" fmla="*/ 1543642 w 2693988"/>
              <a:gd name="connsiteY1842" fmla="*/ 432918 h 2763207"/>
              <a:gd name="connsiteX1843" fmla="*/ 1573105 w 2693988"/>
              <a:gd name="connsiteY1843" fmla="*/ 314871 h 2763207"/>
              <a:gd name="connsiteX1844" fmla="*/ 1622210 w 2693988"/>
              <a:gd name="connsiteY1844" fmla="*/ 216498 h 2763207"/>
              <a:gd name="connsiteX1845" fmla="*/ 1749883 w 2693988"/>
              <a:gd name="connsiteY1845" fmla="*/ 157474 h 2763207"/>
              <a:gd name="connsiteX1846" fmla="*/ 1956123 w 2693988"/>
              <a:gd name="connsiteY1846" fmla="*/ 147637 h 2763207"/>
              <a:gd name="connsiteX1847" fmla="*/ 952874 w 2693988"/>
              <a:gd name="connsiteY1847" fmla="*/ 98425 h 2763207"/>
              <a:gd name="connsiteX1848" fmla="*/ 1050926 w 2693988"/>
              <a:gd name="connsiteY1848" fmla="*/ 118110 h 2763207"/>
              <a:gd name="connsiteX1849" fmla="*/ 1021510 w 2693988"/>
              <a:gd name="connsiteY1849" fmla="*/ 167322 h 2763207"/>
              <a:gd name="connsiteX1850" fmla="*/ 992095 w 2693988"/>
              <a:gd name="connsiteY1850" fmla="*/ 167322 h 2763207"/>
              <a:gd name="connsiteX1851" fmla="*/ 933264 w 2693988"/>
              <a:gd name="connsiteY1851" fmla="*/ 196850 h 2763207"/>
              <a:gd name="connsiteX1852" fmla="*/ 884238 w 2693988"/>
              <a:gd name="connsiteY1852" fmla="*/ 177165 h 2763207"/>
              <a:gd name="connsiteX1853" fmla="*/ 903848 w 2693988"/>
              <a:gd name="connsiteY1853" fmla="*/ 157480 h 2763207"/>
              <a:gd name="connsiteX1854" fmla="*/ 952874 w 2693988"/>
              <a:gd name="connsiteY1854" fmla="*/ 98425 h 2763207"/>
              <a:gd name="connsiteX1855" fmla="*/ 1611631 w 2693988"/>
              <a:gd name="connsiteY1855" fmla="*/ 79375 h 2763207"/>
              <a:gd name="connsiteX1856" fmla="*/ 1670686 w 2693988"/>
              <a:gd name="connsiteY1856" fmla="*/ 109008 h 2763207"/>
              <a:gd name="connsiteX1857" fmla="*/ 1700213 w 2693988"/>
              <a:gd name="connsiteY1857" fmla="*/ 148519 h 2763207"/>
              <a:gd name="connsiteX1858" fmla="*/ 1660843 w 2693988"/>
              <a:gd name="connsiteY1858" fmla="*/ 168275 h 2763207"/>
              <a:gd name="connsiteX1859" fmla="*/ 1631316 w 2693988"/>
              <a:gd name="connsiteY1859" fmla="*/ 158397 h 2763207"/>
              <a:gd name="connsiteX1860" fmla="*/ 1552576 w 2693988"/>
              <a:gd name="connsiteY1860" fmla="*/ 148519 h 2763207"/>
              <a:gd name="connsiteX1861" fmla="*/ 1523048 w 2693988"/>
              <a:gd name="connsiteY1861" fmla="*/ 128764 h 2763207"/>
              <a:gd name="connsiteX1862" fmla="*/ 1503363 w 2693988"/>
              <a:gd name="connsiteY1862" fmla="*/ 109008 h 2763207"/>
              <a:gd name="connsiteX1863" fmla="*/ 1611631 w 2693988"/>
              <a:gd name="connsiteY1863" fmla="*/ 79375 h 2763207"/>
              <a:gd name="connsiteX1864" fmla="*/ 943251 w 2693988"/>
              <a:gd name="connsiteY1864" fmla="*/ 69850 h 2763207"/>
              <a:gd name="connsiteX1865" fmla="*/ 1051822 w 2693988"/>
              <a:gd name="connsiteY1865" fmla="*/ 89477 h 2763207"/>
              <a:gd name="connsiteX1866" fmla="*/ 1071563 w 2693988"/>
              <a:gd name="connsiteY1866" fmla="*/ 99291 h 2763207"/>
              <a:gd name="connsiteX1867" fmla="*/ 1032082 w 2693988"/>
              <a:gd name="connsiteY1867" fmla="*/ 99291 h 2763207"/>
              <a:gd name="connsiteX1868" fmla="*/ 953121 w 2693988"/>
              <a:gd name="connsiteY1868" fmla="*/ 79664 h 2763207"/>
              <a:gd name="connsiteX1869" fmla="*/ 923511 w 2693988"/>
              <a:gd name="connsiteY1869" fmla="*/ 109104 h 2763207"/>
              <a:gd name="connsiteX1870" fmla="*/ 864290 w 2693988"/>
              <a:gd name="connsiteY1870" fmla="*/ 177800 h 2763207"/>
              <a:gd name="connsiteX1871" fmla="*/ 854420 w 2693988"/>
              <a:gd name="connsiteY1871" fmla="*/ 177800 h 2763207"/>
              <a:gd name="connsiteX1872" fmla="*/ 854420 w 2693988"/>
              <a:gd name="connsiteY1872" fmla="*/ 158173 h 2763207"/>
              <a:gd name="connsiteX1873" fmla="*/ 923511 w 2693988"/>
              <a:gd name="connsiteY1873" fmla="*/ 89477 h 2763207"/>
              <a:gd name="connsiteX1874" fmla="*/ 933381 w 2693988"/>
              <a:gd name="connsiteY1874" fmla="*/ 79664 h 2763207"/>
              <a:gd name="connsiteX1875" fmla="*/ 943251 w 2693988"/>
              <a:gd name="connsiteY1875" fmla="*/ 69850 h 2763207"/>
              <a:gd name="connsiteX1876" fmla="*/ 1277620 w 2693988"/>
              <a:gd name="connsiteY1876" fmla="*/ 49212 h 2763207"/>
              <a:gd name="connsiteX1877" fmla="*/ 1316990 w 2693988"/>
              <a:gd name="connsiteY1877" fmla="*/ 68921 h 2763207"/>
              <a:gd name="connsiteX1878" fmla="*/ 1435100 w 2693988"/>
              <a:gd name="connsiteY1878" fmla="*/ 118193 h 2763207"/>
              <a:gd name="connsiteX1879" fmla="*/ 1523683 w 2693988"/>
              <a:gd name="connsiteY1879" fmla="*/ 197029 h 2763207"/>
              <a:gd name="connsiteX1880" fmla="*/ 1533525 w 2693988"/>
              <a:gd name="connsiteY1880" fmla="*/ 275865 h 2763207"/>
              <a:gd name="connsiteX1881" fmla="*/ 1533525 w 2693988"/>
              <a:gd name="connsiteY1881" fmla="*/ 305429 h 2763207"/>
              <a:gd name="connsiteX1882" fmla="*/ 1484313 w 2693988"/>
              <a:gd name="connsiteY1882" fmla="*/ 551791 h 2763207"/>
              <a:gd name="connsiteX1883" fmla="*/ 1454785 w 2693988"/>
              <a:gd name="connsiteY1883" fmla="*/ 551791 h 2763207"/>
              <a:gd name="connsiteX1884" fmla="*/ 1464628 w 2693988"/>
              <a:gd name="connsiteY1884" fmla="*/ 512373 h 2763207"/>
              <a:gd name="connsiteX1885" fmla="*/ 1474470 w 2693988"/>
              <a:gd name="connsiteY1885" fmla="*/ 443391 h 2763207"/>
              <a:gd name="connsiteX1886" fmla="*/ 1484313 w 2693988"/>
              <a:gd name="connsiteY1886" fmla="*/ 305429 h 2763207"/>
              <a:gd name="connsiteX1887" fmla="*/ 1454785 w 2693988"/>
              <a:gd name="connsiteY1887" fmla="*/ 236447 h 2763207"/>
              <a:gd name="connsiteX1888" fmla="*/ 1385888 w 2693988"/>
              <a:gd name="connsiteY1888" fmla="*/ 187175 h 2763207"/>
              <a:gd name="connsiteX1889" fmla="*/ 1307147 w 2693988"/>
              <a:gd name="connsiteY1889" fmla="*/ 137902 h 2763207"/>
              <a:gd name="connsiteX1890" fmla="*/ 1287462 w 2693988"/>
              <a:gd name="connsiteY1890" fmla="*/ 118193 h 2763207"/>
              <a:gd name="connsiteX1891" fmla="*/ 1267777 w 2693988"/>
              <a:gd name="connsiteY1891" fmla="*/ 137902 h 2763207"/>
              <a:gd name="connsiteX1892" fmla="*/ 1120140 w 2693988"/>
              <a:gd name="connsiteY1892" fmla="*/ 275865 h 2763207"/>
              <a:gd name="connsiteX1893" fmla="*/ 1120140 w 2693988"/>
              <a:gd name="connsiteY1893" fmla="*/ 482809 h 2763207"/>
              <a:gd name="connsiteX1894" fmla="*/ 1139825 w 2693988"/>
              <a:gd name="connsiteY1894" fmla="*/ 551791 h 2763207"/>
              <a:gd name="connsiteX1895" fmla="*/ 1139825 w 2693988"/>
              <a:gd name="connsiteY1895" fmla="*/ 561645 h 2763207"/>
              <a:gd name="connsiteX1896" fmla="*/ 1120140 w 2693988"/>
              <a:gd name="connsiteY1896" fmla="*/ 571500 h 2763207"/>
              <a:gd name="connsiteX1897" fmla="*/ 1041400 w 2693988"/>
              <a:gd name="connsiteY1897" fmla="*/ 285720 h 2763207"/>
              <a:gd name="connsiteX1898" fmla="*/ 1129982 w 2693988"/>
              <a:gd name="connsiteY1898" fmla="*/ 108339 h 2763207"/>
              <a:gd name="connsiteX1899" fmla="*/ 1277620 w 2693988"/>
              <a:gd name="connsiteY1899" fmla="*/ 49212 h 2763207"/>
              <a:gd name="connsiteX1900" fmla="*/ 1622109 w 2693988"/>
              <a:gd name="connsiteY1900" fmla="*/ 39687 h 2763207"/>
              <a:gd name="connsiteX1901" fmla="*/ 1641794 w 2693988"/>
              <a:gd name="connsiteY1901" fmla="*/ 59314 h 2763207"/>
              <a:gd name="connsiteX1902" fmla="*/ 1730376 w 2693988"/>
              <a:gd name="connsiteY1902" fmla="*/ 137823 h 2763207"/>
              <a:gd name="connsiteX1903" fmla="*/ 1710691 w 2693988"/>
              <a:gd name="connsiteY1903" fmla="*/ 118196 h 2763207"/>
              <a:gd name="connsiteX1904" fmla="*/ 1622109 w 2693988"/>
              <a:gd name="connsiteY1904" fmla="*/ 59314 h 2763207"/>
              <a:gd name="connsiteX1905" fmla="*/ 1592581 w 2693988"/>
              <a:gd name="connsiteY1905" fmla="*/ 69128 h 2763207"/>
              <a:gd name="connsiteX1906" fmla="*/ 1494156 w 2693988"/>
              <a:gd name="connsiteY1906" fmla="*/ 88755 h 2763207"/>
              <a:gd name="connsiteX1907" fmla="*/ 1484313 w 2693988"/>
              <a:gd name="connsiteY1907" fmla="*/ 88755 h 2763207"/>
              <a:gd name="connsiteX1908" fmla="*/ 1553211 w 2693988"/>
              <a:gd name="connsiteY1908" fmla="*/ 59314 h 2763207"/>
              <a:gd name="connsiteX1909" fmla="*/ 1582738 w 2693988"/>
              <a:gd name="connsiteY1909" fmla="*/ 59314 h 2763207"/>
              <a:gd name="connsiteX1910" fmla="*/ 1622109 w 2693988"/>
              <a:gd name="connsiteY1910" fmla="*/ 39687 h 2763207"/>
              <a:gd name="connsiteX1911" fmla="*/ 1278272 w 2693988"/>
              <a:gd name="connsiteY1911" fmla="*/ 0 h 2763207"/>
              <a:gd name="connsiteX1912" fmla="*/ 1337260 w 2693988"/>
              <a:gd name="connsiteY1912" fmla="*/ 49239 h 2763207"/>
              <a:gd name="connsiteX1913" fmla="*/ 1494562 w 2693988"/>
              <a:gd name="connsiteY1913" fmla="*/ 108327 h 2763207"/>
              <a:gd name="connsiteX1914" fmla="*/ 1563382 w 2693988"/>
              <a:gd name="connsiteY1914" fmla="*/ 305284 h 2763207"/>
              <a:gd name="connsiteX1915" fmla="*/ 1504394 w 2693988"/>
              <a:gd name="connsiteY1915" fmla="*/ 551481 h 2763207"/>
              <a:gd name="connsiteX1916" fmla="*/ 1504394 w 2693988"/>
              <a:gd name="connsiteY1916" fmla="*/ 561329 h 2763207"/>
              <a:gd name="connsiteX1917" fmla="*/ 1494562 w 2693988"/>
              <a:gd name="connsiteY1917" fmla="*/ 551481 h 2763207"/>
              <a:gd name="connsiteX1918" fmla="*/ 1543719 w 2693988"/>
              <a:gd name="connsiteY1918" fmla="*/ 315132 h 2763207"/>
              <a:gd name="connsiteX1919" fmla="*/ 1524056 w 2693988"/>
              <a:gd name="connsiteY1919" fmla="*/ 157566 h 2763207"/>
              <a:gd name="connsiteX1920" fmla="*/ 1386417 w 2693988"/>
              <a:gd name="connsiteY1920" fmla="*/ 78783 h 2763207"/>
              <a:gd name="connsiteX1921" fmla="*/ 1278272 w 2693988"/>
              <a:gd name="connsiteY1921" fmla="*/ 29544 h 2763207"/>
              <a:gd name="connsiteX1922" fmla="*/ 1248778 w 2693988"/>
              <a:gd name="connsiteY1922" fmla="*/ 49239 h 2763207"/>
              <a:gd name="connsiteX1923" fmla="*/ 1111138 w 2693988"/>
              <a:gd name="connsiteY1923" fmla="*/ 108327 h 2763207"/>
              <a:gd name="connsiteX1924" fmla="*/ 1081644 w 2693988"/>
              <a:gd name="connsiteY1924" fmla="*/ 128022 h 2763207"/>
              <a:gd name="connsiteX1925" fmla="*/ 1052150 w 2693988"/>
              <a:gd name="connsiteY1925" fmla="*/ 364371 h 2763207"/>
              <a:gd name="connsiteX1926" fmla="*/ 1091476 w 2693988"/>
              <a:gd name="connsiteY1926" fmla="*/ 492394 h 2763207"/>
              <a:gd name="connsiteX1927" fmla="*/ 1111138 w 2693988"/>
              <a:gd name="connsiteY1927" fmla="*/ 571177 h 2763207"/>
              <a:gd name="connsiteX1928" fmla="*/ 1081644 w 2693988"/>
              <a:gd name="connsiteY1928" fmla="*/ 482546 h 2763207"/>
              <a:gd name="connsiteX1929" fmla="*/ 1032487 w 2693988"/>
              <a:gd name="connsiteY1929" fmla="*/ 354524 h 2763207"/>
              <a:gd name="connsiteX1930" fmla="*/ 1022656 w 2693988"/>
              <a:gd name="connsiteY1930" fmla="*/ 226501 h 2763207"/>
              <a:gd name="connsiteX1931" fmla="*/ 1130801 w 2693988"/>
              <a:gd name="connsiteY1931" fmla="*/ 78783 h 2763207"/>
              <a:gd name="connsiteX1932" fmla="*/ 1278272 w 2693988"/>
              <a:gd name="connsiteY1932" fmla="*/ 0 h 27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Lst>
            <a:rect l="l" t="t" r="r" b="b"/>
            <a:pathLst>
              <a:path w="2693988" h="2763207">
                <a:moveTo>
                  <a:pt x="1355725" y="2755900"/>
                </a:moveTo>
                <a:cubicBezTo>
                  <a:pt x="1355725" y="2755900"/>
                  <a:pt x="1355725" y="2755900"/>
                  <a:pt x="1366838" y="2755900"/>
                </a:cubicBezTo>
                <a:lnTo>
                  <a:pt x="1362185" y="2762880"/>
                </a:lnTo>
                <a:lnTo>
                  <a:pt x="1355725" y="2763207"/>
                </a:lnTo>
                <a:close/>
                <a:moveTo>
                  <a:pt x="948827" y="2513134"/>
                </a:moveTo>
                <a:cubicBezTo>
                  <a:pt x="953447" y="2513134"/>
                  <a:pt x="955295" y="2529619"/>
                  <a:pt x="962686" y="2529619"/>
                </a:cubicBezTo>
                <a:cubicBezTo>
                  <a:pt x="982398" y="2568696"/>
                  <a:pt x="1031677" y="2568696"/>
                  <a:pt x="1041532" y="2607773"/>
                </a:cubicBezTo>
                <a:cubicBezTo>
                  <a:pt x="1051388" y="2617543"/>
                  <a:pt x="1051388" y="2598004"/>
                  <a:pt x="1061244" y="2598004"/>
                </a:cubicBezTo>
                <a:cubicBezTo>
                  <a:pt x="1100667" y="2588235"/>
                  <a:pt x="1140090" y="2598004"/>
                  <a:pt x="1169657" y="2568696"/>
                </a:cubicBezTo>
                <a:cubicBezTo>
                  <a:pt x="1179513" y="2568696"/>
                  <a:pt x="1179513" y="2568696"/>
                  <a:pt x="1179513" y="2568696"/>
                </a:cubicBezTo>
                <a:cubicBezTo>
                  <a:pt x="1169657" y="2588235"/>
                  <a:pt x="1149946" y="2598004"/>
                  <a:pt x="1130234" y="2598004"/>
                </a:cubicBezTo>
                <a:cubicBezTo>
                  <a:pt x="1100667" y="2607773"/>
                  <a:pt x="1071100" y="2607773"/>
                  <a:pt x="1041532" y="2627312"/>
                </a:cubicBezTo>
                <a:cubicBezTo>
                  <a:pt x="1031677" y="2617543"/>
                  <a:pt x="1021821" y="2598004"/>
                  <a:pt x="1011965" y="2588235"/>
                </a:cubicBezTo>
                <a:cubicBezTo>
                  <a:pt x="1002109" y="2578466"/>
                  <a:pt x="982398" y="2568696"/>
                  <a:pt x="972542" y="2558927"/>
                </a:cubicBezTo>
                <a:cubicBezTo>
                  <a:pt x="962686" y="2539389"/>
                  <a:pt x="942975" y="2529619"/>
                  <a:pt x="942975" y="2519850"/>
                </a:cubicBezTo>
                <a:cubicBezTo>
                  <a:pt x="945439" y="2514966"/>
                  <a:pt x="947287" y="2513134"/>
                  <a:pt x="948827" y="2513134"/>
                </a:cubicBezTo>
                <a:close/>
                <a:moveTo>
                  <a:pt x="1809406" y="2500312"/>
                </a:moveTo>
                <a:cubicBezTo>
                  <a:pt x="1819276" y="2500312"/>
                  <a:pt x="1819276" y="2500312"/>
                  <a:pt x="1819276" y="2500312"/>
                </a:cubicBezTo>
                <a:cubicBezTo>
                  <a:pt x="1809406" y="2549158"/>
                  <a:pt x="1760055" y="2558927"/>
                  <a:pt x="1750185" y="2607773"/>
                </a:cubicBezTo>
                <a:cubicBezTo>
                  <a:pt x="1730445" y="2627312"/>
                  <a:pt x="1720575" y="2598004"/>
                  <a:pt x="1700835" y="2598004"/>
                </a:cubicBezTo>
                <a:cubicBezTo>
                  <a:pt x="1671224" y="2598004"/>
                  <a:pt x="1641614" y="2588235"/>
                  <a:pt x="1602133" y="2578466"/>
                </a:cubicBezTo>
                <a:cubicBezTo>
                  <a:pt x="1602133" y="2578466"/>
                  <a:pt x="1592263" y="2568696"/>
                  <a:pt x="1602133" y="2558927"/>
                </a:cubicBezTo>
                <a:cubicBezTo>
                  <a:pt x="1621874" y="2558927"/>
                  <a:pt x="1621874" y="2578466"/>
                  <a:pt x="1641614" y="2578466"/>
                </a:cubicBezTo>
                <a:cubicBezTo>
                  <a:pt x="1661354" y="2588235"/>
                  <a:pt x="1690965" y="2578466"/>
                  <a:pt x="1720575" y="2588235"/>
                </a:cubicBezTo>
                <a:cubicBezTo>
                  <a:pt x="1720575" y="2598004"/>
                  <a:pt x="1730445" y="2588235"/>
                  <a:pt x="1730445" y="2588235"/>
                </a:cubicBezTo>
                <a:cubicBezTo>
                  <a:pt x="1750185" y="2549158"/>
                  <a:pt x="1799536" y="2539389"/>
                  <a:pt x="1809406" y="2500312"/>
                </a:cubicBezTo>
                <a:close/>
                <a:moveTo>
                  <a:pt x="1022434" y="2489200"/>
                </a:moveTo>
                <a:cubicBezTo>
                  <a:pt x="1032293" y="2499158"/>
                  <a:pt x="1042152" y="2509116"/>
                  <a:pt x="1052011" y="2519074"/>
                </a:cubicBezTo>
                <a:cubicBezTo>
                  <a:pt x="1071730" y="2529032"/>
                  <a:pt x="1101307" y="2529032"/>
                  <a:pt x="1121026" y="2519074"/>
                </a:cubicBezTo>
                <a:cubicBezTo>
                  <a:pt x="1130885" y="2519074"/>
                  <a:pt x="1140744" y="2538990"/>
                  <a:pt x="1150604" y="2548948"/>
                </a:cubicBezTo>
                <a:cubicBezTo>
                  <a:pt x="1160463" y="2548948"/>
                  <a:pt x="1160463" y="2558906"/>
                  <a:pt x="1160463" y="2558906"/>
                </a:cubicBezTo>
                <a:cubicBezTo>
                  <a:pt x="1130885" y="2588780"/>
                  <a:pt x="1091448" y="2578822"/>
                  <a:pt x="1061871" y="2588780"/>
                </a:cubicBezTo>
                <a:cubicBezTo>
                  <a:pt x="1042152" y="2598738"/>
                  <a:pt x="1032293" y="2568864"/>
                  <a:pt x="1022434" y="2558906"/>
                </a:cubicBezTo>
                <a:cubicBezTo>
                  <a:pt x="1002715" y="2548948"/>
                  <a:pt x="973138" y="2538990"/>
                  <a:pt x="973138" y="2519074"/>
                </a:cubicBezTo>
                <a:cubicBezTo>
                  <a:pt x="973138" y="2509116"/>
                  <a:pt x="973138" y="2509116"/>
                  <a:pt x="973138" y="2509116"/>
                </a:cubicBezTo>
                <a:cubicBezTo>
                  <a:pt x="982997" y="2499158"/>
                  <a:pt x="1002715" y="2499158"/>
                  <a:pt x="1022434" y="2489200"/>
                </a:cubicBezTo>
                <a:close/>
                <a:moveTo>
                  <a:pt x="1746552" y="2473627"/>
                </a:moveTo>
                <a:cubicBezTo>
                  <a:pt x="1750371" y="2473473"/>
                  <a:pt x="1754648" y="2475309"/>
                  <a:pt x="1759536" y="2480204"/>
                </a:cubicBezTo>
                <a:cubicBezTo>
                  <a:pt x="1769311" y="2489994"/>
                  <a:pt x="1779087" y="2489994"/>
                  <a:pt x="1788863" y="2499783"/>
                </a:cubicBezTo>
                <a:cubicBezTo>
                  <a:pt x="1798638" y="2509573"/>
                  <a:pt x="1788863" y="2509573"/>
                  <a:pt x="1779087" y="2519362"/>
                </a:cubicBezTo>
                <a:cubicBezTo>
                  <a:pt x="1759536" y="2538941"/>
                  <a:pt x="1739984" y="2548731"/>
                  <a:pt x="1730208" y="2578100"/>
                </a:cubicBezTo>
                <a:cubicBezTo>
                  <a:pt x="1720433" y="2578100"/>
                  <a:pt x="1710657" y="2568310"/>
                  <a:pt x="1700881" y="2568310"/>
                </a:cubicBezTo>
                <a:cubicBezTo>
                  <a:pt x="1671554" y="2578100"/>
                  <a:pt x="1642227" y="2568310"/>
                  <a:pt x="1622676" y="2548731"/>
                </a:cubicBezTo>
                <a:cubicBezTo>
                  <a:pt x="1612900" y="2538941"/>
                  <a:pt x="1632452" y="2529152"/>
                  <a:pt x="1632452" y="2519362"/>
                </a:cubicBezTo>
                <a:cubicBezTo>
                  <a:pt x="1642227" y="2519362"/>
                  <a:pt x="1642227" y="2489994"/>
                  <a:pt x="1661779" y="2499783"/>
                </a:cubicBezTo>
                <a:cubicBezTo>
                  <a:pt x="1681330" y="2509573"/>
                  <a:pt x="1700881" y="2519362"/>
                  <a:pt x="1720433" y="2499783"/>
                </a:cubicBezTo>
                <a:cubicBezTo>
                  <a:pt x="1727764" y="2492441"/>
                  <a:pt x="1735096" y="2474086"/>
                  <a:pt x="1746552" y="2473627"/>
                </a:cubicBezTo>
                <a:close/>
                <a:moveTo>
                  <a:pt x="1346729" y="2362200"/>
                </a:moveTo>
                <a:cubicBezTo>
                  <a:pt x="1356519" y="2371969"/>
                  <a:pt x="1366308" y="2381738"/>
                  <a:pt x="1366308" y="2381738"/>
                </a:cubicBezTo>
                <a:cubicBezTo>
                  <a:pt x="1385888" y="2381738"/>
                  <a:pt x="1405467" y="2381738"/>
                  <a:pt x="1415256" y="2381738"/>
                </a:cubicBezTo>
                <a:cubicBezTo>
                  <a:pt x="1425046" y="2391507"/>
                  <a:pt x="1434836" y="2420815"/>
                  <a:pt x="1444625" y="2440354"/>
                </a:cubicBezTo>
                <a:cubicBezTo>
                  <a:pt x="1434836" y="2469661"/>
                  <a:pt x="1434836" y="2469661"/>
                  <a:pt x="1434836" y="2469661"/>
                </a:cubicBezTo>
                <a:cubicBezTo>
                  <a:pt x="1415256" y="2479431"/>
                  <a:pt x="1405467" y="2489200"/>
                  <a:pt x="1376098" y="2489200"/>
                </a:cubicBezTo>
                <a:cubicBezTo>
                  <a:pt x="1356519" y="2479431"/>
                  <a:pt x="1336939" y="2479431"/>
                  <a:pt x="1327150" y="2459892"/>
                </a:cubicBezTo>
                <a:cubicBezTo>
                  <a:pt x="1327150" y="2430584"/>
                  <a:pt x="1327150" y="2391507"/>
                  <a:pt x="1346729" y="2362200"/>
                </a:cubicBezTo>
                <a:close/>
                <a:moveTo>
                  <a:pt x="1464469" y="2312987"/>
                </a:moveTo>
                <a:cubicBezTo>
                  <a:pt x="1493640" y="2322756"/>
                  <a:pt x="1503363" y="2352064"/>
                  <a:pt x="1503363" y="2371602"/>
                </a:cubicBezTo>
                <a:cubicBezTo>
                  <a:pt x="1503363" y="2391141"/>
                  <a:pt x="1503363" y="2410679"/>
                  <a:pt x="1483916" y="2430218"/>
                </a:cubicBezTo>
                <a:cubicBezTo>
                  <a:pt x="1474193" y="2430218"/>
                  <a:pt x="1464469" y="2439987"/>
                  <a:pt x="1454746" y="2430218"/>
                </a:cubicBezTo>
                <a:cubicBezTo>
                  <a:pt x="1454746" y="2410679"/>
                  <a:pt x="1425575" y="2381371"/>
                  <a:pt x="1425575" y="2361833"/>
                </a:cubicBezTo>
                <a:cubicBezTo>
                  <a:pt x="1425575" y="2352064"/>
                  <a:pt x="1435299" y="2352064"/>
                  <a:pt x="1445022" y="2342294"/>
                </a:cubicBezTo>
                <a:cubicBezTo>
                  <a:pt x="1454746" y="2332525"/>
                  <a:pt x="1454746" y="2322756"/>
                  <a:pt x="1464469" y="2312987"/>
                </a:cubicBezTo>
                <a:close/>
                <a:moveTo>
                  <a:pt x="1287065" y="2312987"/>
                </a:moveTo>
                <a:cubicBezTo>
                  <a:pt x="1296987" y="2312987"/>
                  <a:pt x="1287065" y="2322756"/>
                  <a:pt x="1296987" y="2332525"/>
                </a:cubicBezTo>
                <a:cubicBezTo>
                  <a:pt x="1306909" y="2342294"/>
                  <a:pt x="1316831" y="2352064"/>
                  <a:pt x="1336675" y="2361833"/>
                </a:cubicBezTo>
                <a:cubicBezTo>
                  <a:pt x="1326753" y="2381371"/>
                  <a:pt x="1316831" y="2410679"/>
                  <a:pt x="1316831" y="2430218"/>
                </a:cubicBezTo>
                <a:cubicBezTo>
                  <a:pt x="1306909" y="2439987"/>
                  <a:pt x="1306909" y="2439987"/>
                  <a:pt x="1296987" y="2439987"/>
                </a:cubicBezTo>
                <a:cubicBezTo>
                  <a:pt x="1267222" y="2430218"/>
                  <a:pt x="1267222" y="2400910"/>
                  <a:pt x="1257300" y="2381371"/>
                </a:cubicBezTo>
                <a:cubicBezTo>
                  <a:pt x="1257300" y="2352064"/>
                  <a:pt x="1267222" y="2332525"/>
                  <a:pt x="1287065" y="2312987"/>
                </a:cubicBezTo>
                <a:close/>
                <a:moveTo>
                  <a:pt x="953735" y="2233612"/>
                </a:moveTo>
                <a:cubicBezTo>
                  <a:pt x="963613" y="2233612"/>
                  <a:pt x="953735" y="2253456"/>
                  <a:pt x="963613" y="2263378"/>
                </a:cubicBezTo>
                <a:cubicBezTo>
                  <a:pt x="963613" y="2293143"/>
                  <a:pt x="953735" y="2312987"/>
                  <a:pt x="933979" y="2332831"/>
                </a:cubicBezTo>
                <a:cubicBezTo>
                  <a:pt x="914224" y="2342753"/>
                  <a:pt x="894468" y="2352675"/>
                  <a:pt x="874713" y="2342753"/>
                </a:cubicBezTo>
                <a:cubicBezTo>
                  <a:pt x="874713" y="2322909"/>
                  <a:pt x="884591" y="2312987"/>
                  <a:pt x="884591" y="2293143"/>
                </a:cubicBezTo>
                <a:cubicBezTo>
                  <a:pt x="894468" y="2263378"/>
                  <a:pt x="894468" y="2263378"/>
                  <a:pt x="894468" y="2263378"/>
                </a:cubicBezTo>
                <a:cubicBezTo>
                  <a:pt x="914224" y="2263378"/>
                  <a:pt x="933979" y="2253456"/>
                  <a:pt x="953735" y="2233612"/>
                </a:cubicBezTo>
                <a:close/>
                <a:moveTo>
                  <a:pt x="815711" y="2233612"/>
                </a:moveTo>
                <a:cubicBezTo>
                  <a:pt x="825500" y="2253395"/>
                  <a:pt x="825500" y="2253395"/>
                  <a:pt x="825500" y="2253395"/>
                </a:cubicBezTo>
                <a:cubicBezTo>
                  <a:pt x="835290" y="2263286"/>
                  <a:pt x="845079" y="2273177"/>
                  <a:pt x="864659" y="2263286"/>
                </a:cubicBezTo>
                <a:cubicBezTo>
                  <a:pt x="864659" y="2263286"/>
                  <a:pt x="874448" y="2263286"/>
                  <a:pt x="874448" y="2263286"/>
                </a:cubicBezTo>
                <a:cubicBezTo>
                  <a:pt x="884238" y="2292960"/>
                  <a:pt x="874448" y="2322634"/>
                  <a:pt x="854869" y="2342417"/>
                </a:cubicBezTo>
                <a:cubicBezTo>
                  <a:pt x="835290" y="2362200"/>
                  <a:pt x="805921" y="2352308"/>
                  <a:pt x="786342" y="2342417"/>
                </a:cubicBezTo>
                <a:cubicBezTo>
                  <a:pt x="776552" y="2332526"/>
                  <a:pt x="766763" y="2322634"/>
                  <a:pt x="766763" y="2302851"/>
                </a:cubicBezTo>
                <a:cubicBezTo>
                  <a:pt x="766763" y="2273177"/>
                  <a:pt x="786342" y="2243503"/>
                  <a:pt x="815711" y="2233612"/>
                </a:cubicBezTo>
                <a:close/>
                <a:moveTo>
                  <a:pt x="1926961" y="2224087"/>
                </a:moveTo>
                <a:cubicBezTo>
                  <a:pt x="1946540" y="2224087"/>
                  <a:pt x="1975909" y="2243666"/>
                  <a:pt x="1985699" y="2273035"/>
                </a:cubicBezTo>
                <a:cubicBezTo>
                  <a:pt x="1995488" y="2292614"/>
                  <a:pt x="1985699" y="2312193"/>
                  <a:pt x="1975909" y="2321983"/>
                </a:cubicBezTo>
                <a:cubicBezTo>
                  <a:pt x="1966119" y="2341562"/>
                  <a:pt x="1936751" y="2341562"/>
                  <a:pt x="1917172" y="2341562"/>
                </a:cubicBezTo>
                <a:cubicBezTo>
                  <a:pt x="1878013" y="2331772"/>
                  <a:pt x="1878013" y="2292614"/>
                  <a:pt x="1878013" y="2263245"/>
                </a:cubicBezTo>
                <a:cubicBezTo>
                  <a:pt x="1878013" y="2253456"/>
                  <a:pt x="1897592" y="2253456"/>
                  <a:pt x="1907382" y="2253456"/>
                </a:cubicBezTo>
                <a:cubicBezTo>
                  <a:pt x="1917172" y="2243666"/>
                  <a:pt x="1926961" y="2233876"/>
                  <a:pt x="1926961" y="2224087"/>
                </a:cubicBezTo>
                <a:close/>
                <a:moveTo>
                  <a:pt x="1366044" y="2224087"/>
                </a:moveTo>
                <a:cubicBezTo>
                  <a:pt x="1375965" y="2233929"/>
                  <a:pt x="1366044" y="2243772"/>
                  <a:pt x="1366044" y="2253614"/>
                </a:cubicBezTo>
                <a:cubicBezTo>
                  <a:pt x="1366044" y="2283142"/>
                  <a:pt x="1356122" y="2312670"/>
                  <a:pt x="1385888" y="2332355"/>
                </a:cubicBezTo>
                <a:cubicBezTo>
                  <a:pt x="1385888" y="2342197"/>
                  <a:pt x="1395810" y="2332355"/>
                  <a:pt x="1395810" y="2332355"/>
                </a:cubicBezTo>
                <a:cubicBezTo>
                  <a:pt x="1405731" y="2302827"/>
                  <a:pt x="1385888" y="2283142"/>
                  <a:pt x="1395810" y="2253614"/>
                </a:cubicBezTo>
                <a:cubicBezTo>
                  <a:pt x="1385888" y="2233929"/>
                  <a:pt x="1385888" y="2233929"/>
                  <a:pt x="1385888" y="2233929"/>
                </a:cubicBezTo>
                <a:cubicBezTo>
                  <a:pt x="1405731" y="2253614"/>
                  <a:pt x="1405731" y="2283142"/>
                  <a:pt x="1415653" y="2302827"/>
                </a:cubicBezTo>
                <a:cubicBezTo>
                  <a:pt x="1415653" y="2322512"/>
                  <a:pt x="1425575" y="2352040"/>
                  <a:pt x="1405731" y="2361882"/>
                </a:cubicBezTo>
                <a:cubicBezTo>
                  <a:pt x="1395810" y="2371725"/>
                  <a:pt x="1385888" y="2371725"/>
                  <a:pt x="1375965" y="2371725"/>
                </a:cubicBezTo>
                <a:cubicBezTo>
                  <a:pt x="1366044" y="2371725"/>
                  <a:pt x="1356122" y="2361882"/>
                  <a:pt x="1356122" y="2342197"/>
                </a:cubicBezTo>
                <a:cubicBezTo>
                  <a:pt x="1346200" y="2312670"/>
                  <a:pt x="1356122" y="2263457"/>
                  <a:pt x="1366044" y="2224087"/>
                </a:cubicBezTo>
                <a:close/>
                <a:moveTo>
                  <a:pt x="1277484" y="2224087"/>
                </a:moveTo>
                <a:cubicBezTo>
                  <a:pt x="1287236" y="2224087"/>
                  <a:pt x="1287236" y="2243666"/>
                  <a:pt x="1296988" y="2253456"/>
                </a:cubicBezTo>
                <a:cubicBezTo>
                  <a:pt x="1287236" y="2273035"/>
                  <a:pt x="1287236" y="2292614"/>
                  <a:pt x="1267732" y="2312193"/>
                </a:cubicBezTo>
                <a:cubicBezTo>
                  <a:pt x="1267732" y="2321983"/>
                  <a:pt x="1257980" y="2341562"/>
                  <a:pt x="1248228" y="2331772"/>
                </a:cubicBezTo>
                <a:cubicBezTo>
                  <a:pt x="1228725" y="2312193"/>
                  <a:pt x="1228725" y="2292614"/>
                  <a:pt x="1238477" y="2263245"/>
                </a:cubicBezTo>
                <a:cubicBezTo>
                  <a:pt x="1248228" y="2243666"/>
                  <a:pt x="1257980" y="2233876"/>
                  <a:pt x="1277484" y="2224087"/>
                </a:cubicBezTo>
                <a:close/>
                <a:moveTo>
                  <a:pt x="1798991" y="2214562"/>
                </a:moveTo>
                <a:cubicBezTo>
                  <a:pt x="1808869" y="2224351"/>
                  <a:pt x="1828624" y="2234141"/>
                  <a:pt x="1848380" y="2234141"/>
                </a:cubicBezTo>
                <a:cubicBezTo>
                  <a:pt x="1878013" y="2253720"/>
                  <a:pt x="1858258" y="2292878"/>
                  <a:pt x="1878013" y="2312458"/>
                </a:cubicBezTo>
                <a:cubicBezTo>
                  <a:pt x="1878013" y="2322247"/>
                  <a:pt x="1868135" y="2332037"/>
                  <a:pt x="1858258" y="2332037"/>
                </a:cubicBezTo>
                <a:cubicBezTo>
                  <a:pt x="1848380" y="2332037"/>
                  <a:pt x="1838502" y="2332037"/>
                  <a:pt x="1828624" y="2322247"/>
                </a:cubicBezTo>
                <a:cubicBezTo>
                  <a:pt x="1798991" y="2312458"/>
                  <a:pt x="1789113" y="2283089"/>
                  <a:pt x="1789113" y="2253720"/>
                </a:cubicBezTo>
                <a:cubicBezTo>
                  <a:pt x="1789113" y="2243931"/>
                  <a:pt x="1789113" y="2224351"/>
                  <a:pt x="1798991" y="2214562"/>
                </a:cubicBezTo>
                <a:close/>
                <a:moveTo>
                  <a:pt x="1473994" y="2214562"/>
                </a:moveTo>
                <a:cubicBezTo>
                  <a:pt x="1503760" y="2224351"/>
                  <a:pt x="1523603" y="2253720"/>
                  <a:pt x="1533525" y="2283089"/>
                </a:cubicBezTo>
                <a:cubicBezTo>
                  <a:pt x="1533525" y="2302668"/>
                  <a:pt x="1523603" y="2322247"/>
                  <a:pt x="1513681" y="2332037"/>
                </a:cubicBezTo>
                <a:cubicBezTo>
                  <a:pt x="1503760" y="2332037"/>
                  <a:pt x="1493838" y="2312458"/>
                  <a:pt x="1483916" y="2312458"/>
                </a:cubicBezTo>
                <a:cubicBezTo>
                  <a:pt x="1464072" y="2302668"/>
                  <a:pt x="1473994" y="2283089"/>
                  <a:pt x="1464072" y="2263510"/>
                </a:cubicBezTo>
                <a:cubicBezTo>
                  <a:pt x="1454150" y="2243931"/>
                  <a:pt x="1454150" y="2243931"/>
                  <a:pt x="1454150" y="2243931"/>
                </a:cubicBezTo>
                <a:cubicBezTo>
                  <a:pt x="1464072" y="2234141"/>
                  <a:pt x="1464072" y="2224351"/>
                  <a:pt x="1473994" y="2214562"/>
                </a:cubicBezTo>
                <a:close/>
                <a:moveTo>
                  <a:pt x="1405392" y="2205037"/>
                </a:moveTo>
                <a:cubicBezTo>
                  <a:pt x="1425349" y="2214806"/>
                  <a:pt x="1435328" y="2234344"/>
                  <a:pt x="1445306" y="2244114"/>
                </a:cubicBezTo>
                <a:cubicBezTo>
                  <a:pt x="1455285" y="2273421"/>
                  <a:pt x="1465263" y="2302729"/>
                  <a:pt x="1445306" y="2332037"/>
                </a:cubicBezTo>
                <a:cubicBezTo>
                  <a:pt x="1435328" y="2332037"/>
                  <a:pt x="1435328" y="2332037"/>
                  <a:pt x="1425349" y="2332037"/>
                </a:cubicBezTo>
                <a:cubicBezTo>
                  <a:pt x="1425349" y="2322268"/>
                  <a:pt x="1425349" y="2302729"/>
                  <a:pt x="1425349" y="2292960"/>
                </a:cubicBezTo>
                <a:cubicBezTo>
                  <a:pt x="1435328" y="2273421"/>
                  <a:pt x="1435328" y="2253883"/>
                  <a:pt x="1425349" y="2244114"/>
                </a:cubicBezTo>
                <a:cubicBezTo>
                  <a:pt x="1425349" y="2224575"/>
                  <a:pt x="1395413" y="2214806"/>
                  <a:pt x="1405392" y="2205037"/>
                </a:cubicBezTo>
                <a:close/>
                <a:moveTo>
                  <a:pt x="1345974" y="2205037"/>
                </a:moveTo>
                <a:cubicBezTo>
                  <a:pt x="1355726" y="2205037"/>
                  <a:pt x="1355726" y="2205037"/>
                  <a:pt x="1355726" y="2205037"/>
                </a:cubicBezTo>
                <a:cubicBezTo>
                  <a:pt x="1345974" y="2234292"/>
                  <a:pt x="1306966" y="2263547"/>
                  <a:pt x="1336222" y="2292803"/>
                </a:cubicBezTo>
                <a:cubicBezTo>
                  <a:pt x="1336222" y="2312306"/>
                  <a:pt x="1336222" y="2322058"/>
                  <a:pt x="1336222" y="2341562"/>
                </a:cubicBezTo>
                <a:cubicBezTo>
                  <a:pt x="1336222" y="2341562"/>
                  <a:pt x="1326470" y="2341562"/>
                  <a:pt x="1326470" y="2341562"/>
                </a:cubicBezTo>
                <a:cubicBezTo>
                  <a:pt x="1316718" y="2331810"/>
                  <a:pt x="1306966" y="2322058"/>
                  <a:pt x="1306966" y="2322058"/>
                </a:cubicBezTo>
                <a:cubicBezTo>
                  <a:pt x="1287463" y="2273299"/>
                  <a:pt x="1316718" y="2234292"/>
                  <a:pt x="1345974" y="2205037"/>
                </a:cubicBezTo>
                <a:close/>
                <a:moveTo>
                  <a:pt x="786447" y="2165350"/>
                </a:moveTo>
                <a:cubicBezTo>
                  <a:pt x="796290" y="2165350"/>
                  <a:pt x="786447" y="2184929"/>
                  <a:pt x="796290" y="2194719"/>
                </a:cubicBezTo>
                <a:cubicBezTo>
                  <a:pt x="796290" y="2204508"/>
                  <a:pt x="815975" y="2214298"/>
                  <a:pt x="815975" y="2224087"/>
                </a:cubicBezTo>
                <a:cubicBezTo>
                  <a:pt x="786447" y="2233877"/>
                  <a:pt x="766762" y="2263246"/>
                  <a:pt x="756920" y="2282825"/>
                </a:cubicBezTo>
                <a:cubicBezTo>
                  <a:pt x="747077" y="2282825"/>
                  <a:pt x="737235" y="2273035"/>
                  <a:pt x="727392" y="2273035"/>
                </a:cubicBezTo>
                <a:cubicBezTo>
                  <a:pt x="717550" y="2243666"/>
                  <a:pt x="717550" y="2224087"/>
                  <a:pt x="727392" y="2194719"/>
                </a:cubicBezTo>
                <a:cubicBezTo>
                  <a:pt x="737235" y="2175139"/>
                  <a:pt x="766762" y="2175139"/>
                  <a:pt x="786447" y="2165350"/>
                </a:cubicBezTo>
                <a:close/>
                <a:moveTo>
                  <a:pt x="403225" y="2165350"/>
                </a:moveTo>
                <a:cubicBezTo>
                  <a:pt x="422870" y="2165350"/>
                  <a:pt x="442516" y="2165350"/>
                  <a:pt x="471984" y="2165350"/>
                </a:cubicBezTo>
                <a:cubicBezTo>
                  <a:pt x="471984" y="2175215"/>
                  <a:pt x="471984" y="2185080"/>
                  <a:pt x="481806" y="2194945"/>
                </a:cubicBezTo>
                <a:cubicBezTo>
                  <a:pt x="501452" y="2204811"/>
                  <a:pt x="511274" y="2234406"/>
                  <a:pt x="540742" y="2234406"/>
                </a:cubicBezTo>
                <a:cubicBezTo>
                  <a:pt x="560388" y="2234406"/>
                  <a:pt x="540742" y="2264002"/>
                  <a:pt x="550565" y="2283732"/>
                </a:cubicBezTo>
                <a:cubicBezTo>
                  <a:pt x="550565" y="2283732"/>
                  <a:pt x="560388" y="2293598"/>
                  <a:pt x="550565" y="2293598"/>
                </a:cubicBezTo>
                <a:cubicBezTo>
                  <a:pt x="511274" y="2303463"/>
                  <a:pt x="491629" y="2264002"/>
                  <a:pt x="452338" y="2273867"/>
                </a:cubicBezTo>
                <a:cubicBezTo>
                  <a:pt x="442516" y="2273867"/>
                  <a:pt x="442516" y="2273867"/>
                  <a:pt x="442516" y="2273867"/>
                </a:cubicBezTo>
                <a:cubicBezTo>
                  <a:pt x="442516" y="2244271"/>
                  <a:pt x="413047" y="2214676"/>
                  <a:pt x="403225" y="2185080"/>
                </a:cubicBezTo>
                <a:cubicBezTo>
                  <a:pt x="403225" y="2175215"/>
                  <a:pt x="403225" y="2165350"/>
                  <a:pt x="403225" y="2165350"/>
                </a:cubicBezTo>
                <a:close/>
                <a:moveTo>
                  <a:pt x="386914" y="2152120"/>
                </a:moveTo>
                <a:cubicBezTo>
                  <a:pt x="390605" y="2154590"/>
                  <a:pt x="393065" y="2159528"/>
                  <a:pt x="393065" y="2164467"/>
                </a:cubicBezTo>
                <a:cubicBezTo>
                  <a:pt x="383223" y="2203978"/>
                  <a:pt x="442278" y="2243490"/>
                  <a:pt x="422593" y="2292878"/>
                </a:cubicBezTo>
                <a:cubicBezTo>
                  <a:pt x="432435" y="2292878"/>
                  <a:pt x="452120" y="2283001"/>
                  <a:pt x="461963" y="2283001"/>
                </a:cubicBezTo>
                <a:cubicBezTo>
                  <a:pt x="491490" y="2292878"/>
                  <a:pt x="521018" y="2312634"/>
                  <a:pt x="560388" y="2312634"/>
                </a:cubicBezTo>
                <a:cubicBezTo>
                  <a:pt x="550545" y="2322512"/>
                  <a:pt x="540703" y="2322512"/>
                  <a:pt x="530860" y="2322512"/>
                </a:cubicBezTo>
                <a:cubicBezTo>
                  <a:pt x="511175" y="2312634"/>
                  <a:pt x="491490" y="2312634"/>
                  <a:pt x="471805" y="2302756"/>
                </a:cubicBezTo>
                <a:cubicBezTo>
                  <a:pt x="452120" y="2292878"/>
                  <a:pt x="432435" y="2292878"/>
                  <a:pt x="412750" y="2292878"/>
                </a:cubicBezTo>
                <a:cubicBezTo>
                  <a:pt x="412750" y="2273123"/>
                  <a:pt x="412750" y="2253367"/>
                  <a:pt x="402908" y="2223734"/>
                </a:cubicBezTo>
                <a:cubicBezTo>
                  <a:pt x="393065" y="2203978"/>
                  <a:pt x="363538" y="2184223"/>
                  <a:pt x="373380" y="2154590"/>
                </a:cubicBezTo>
                <a:cubicBezTo>
                  <a:pt x="378302" y="2149651"/>
                  <a:pt x="383223" y="2149651"/>
                  <a:pt x="386914" y="2152120"/>
                </a:cubicBezTo>
                <a:close/>
                <a:moveTo>
                  <a:pt x="1740354" y="2144712"/>
                </a:moveTo>
                <a:cubicBezTo>
                  <a:pt x="1750106" y="2144712"/>
                  <a:pt x="1759858" y="2164495"/>
                  <a:pt x="1769610" y="2164495"/>
                </a:cubicBezTo>
                <a:cubicBezTo>
                  <a:pt x="1789113" y="2204060"/>
                  <a:pt x="1789113" y="2204060"/>
                  <a:pt x="1789113" y="2204060"/>
                </a:cubicBezTo>
                <a:cubicBezTo>
                  <a:pt x="1779361" y="2223843"/>
                  <a:pt x="1779361" y="2243626"/>
                  <a:pt x="1769610" y="2263408"/>
                </a:cubicBezTo>
                <a:cubicBezTo>
                  <a:pt x="1769610" y="2273300"/>
                  <a:pt x="1759858" y="2273300"/>
                  <a:pt x="1759858" y="2263408"/>
                </a:cubicBezTo>
                <a:cubicBezTo>
                  <a:pt x="1730602" y="2253517"/>
                  <a:pt x="1720850" y="2213951"/>
                  <a:pt x="1720850" y="2184277"/>
                </a:cubicBezTo>
                <a:cubicBezTo>
                  <a:pt x="1730602" y="2164495"/>
                  <a:pt x="1730602" y="2154603"/>
                  <a:pt x="1740354" y="2144712"/>
                </a:cubicBezTo>
                <a:close/>
                <a:moveTo>
                  <a:pt x="1002109" y="2144712"/>
                </a:moveTo>
                <a:cubicBezTo>
                  <a:pt x="1021953" y="2184173"/>
                  <a:pt x="1031875" y="2233499"/>
                  <a:pt x="1002109" y="2263094"/>
                </a:cubicBezTo>
                <a:cubicBezTo>
                  <a:pt x="992187" y="2272960"/>
                  <a:pt x="982265" y="2282825"/>
                  <a:pt x="972344" y="2272960"/>
                </a:cubicBezTo>
                <a:cubicBezTo>
                  <a:pt x="972344" y="2253229"/>
                  <a:pt x="972344" y="2243364"/>
                  <a:pt x="962422" y="2213768"/>
                </a:cubicBezTo>
                <a:cubicBezTo>
                  <a:pt x="952500" y="2203903"/>
                  <a:pt x="972344" y="2184173"/>
                  <a:pt x="972344" y="2164442"/>
                </a:cubicBezTo>
                <a:cubicBezTo>
                  <a:pt x="972344" y="2164442"/>
                  <a:pt x="982265" y="2164442"/>
                  <a:pt x="992187" y="2164442"/>
                </a:cubicBezTo>
                <a:cubicBezTo>
                  <a:pt x="992187" y="2154577"/>
                  <a:pt x="1002109" y="2144712"/>
                  <a:pt x="1002109" y="2144712"/>
                </a:cubicBezTo>
                <a:close/>
                <a:moveTo>
                  <a:pt x="1789378" y="2126239"/>
                </a:moveTo>
                <a:lnTo>
                  <a:pt x="1789378" y="2132373"/>
                </a:lnTo>
                <a:cubicBezTo>
                  <a:pt x="1789378" y="2138506"/>
                  <a:pt x="1789378" y="2145866"/>
                  <a:pt x="1789378" y="2155680"/>
                </a:cubicBezTo>
                <a:cubicBezTo>
                  <a:pt x="1799168" y="2165494"/>
                  <a:pt x="1808957" y="2175307"/>
                  <a:pt x="1818747" y="2185121"/>
                </a:cubicBezTo>
                <a:cubicBezTo>
                  <a:pt x="1838326" y="2214562"/>
                  <a:pt x="1838326" y="2214562"/>
                  <a:pt x="1838326" y="2214562"/>
                </a:cubicBezTo>
                <a:cubicBezTo>
                  <a:pt x="1828537" y="2214562"/>
                  <a:pt x="1818747" y="2214562"/>
                  <a:pt x="1808957" y="2214562"/>
                </a:cubicBezTo>
                <a:cubicBezTo>
                  <a:pt x="1789378" y="2194934"/>
                  <a:pt x="1779588" y="2155680"/>
                  <a:pt x="1789378" y="2126239"/>
                </a:cubicBezTo>
                <a:close/>
                <a:moveTo>
                  <a:pt x="2251730" y="2125662"/>
                </a:moveTo>
                <a:cubicBezTo>
                  <a:pt x="2281145" y="2125662"/>
                  <a:pt x="2290950" y="2125662"/>
                  <a:pt x="2320366" y="2125662"/>
                </a:cubicBezTo>
                <a:cubicBezTo>
                  <a:pt x="2339976" y="2135527"/>
                  <a:pt x="2320366" y="2165123"/>
                  <a:pt x="2310561" y="2174988"/>
                </a:cubicBezTo>
                <a:cubicBezTo>
                  <a:pt x="2300756" y="2194718"/>
                  <a:pt x="2300756" y="2214449"/>
                  <a:pt x="2300756" y="2234179"/>
                </a:cubicBezTo>
                <a:cubicBezTo>
                  <a:pt x="2281145" y="2234179"/>
                  <a:pt x="2251730" y="2234179"/>
                  <a:pt x="2241924" y="2244044"/>
                </a:cubicBezTo>
                <a:cubicBezTo>
                  <a:pt x="2222314" y="2263775"/>
                  <a:pt x="2202704" y="2253910"/>
                  <a:pt x="2183093" y="2263775"/>
                </a:cubicBezTo>
                <a:cubicBezTo>
                  <a:pt x="2173288" y="2244044"/>
                  <a:pt x="2192899" y="2234179"/>
                  <a:pt x="2192899" y="2214449"/>
                </a:cubicBezTo>
                <a:cubicBezTo>
                  <a:pt x="2192899" y="2204583"/>
                  <a:pt x="2183093" y="2204583"/>
                  <a:pt x="2192899" y="2194718"/>
                </a:cubicBezTo>
                <a:cubicBezTo>
                  <a:pt x="2212509" y="2194718"/>
                  <a:pt x="2241924" y="2174988"/>
                  <a:pt x="2251730" y="2155257"/>
                </a:cubicBezTo>
                <a:cubicBezTo>
                  <a:pt x="2251730" y="2145392"/>
                  <a:pt x="2251730" y="2135527"/>
                  <a:pt x="2251730" y="2125662"/>
                </a:cubicBezTo>
                <a:close/>
                <a:moveTo>
                  <a:pt x="1937328" y="2125662"/>
                </a:moveTo>
                <a:cubicBezTo>
                  <a:pt x="1947141" y="2125662"/>
                  <a:pt x="1956955" y="2125662"/>
                  <a:pt x="1956955" y="2135553"/>
                </a:cubicBezTo>
                <a:cubicBezTo>
                  <a:pt x="1976582" y="2135553"/>
                  <a:pt x="1996209" y="2155336"/>
                  <a:pt x="2006023" y="2165227"/>
                </a:cubicBezTo>
                <a:cubicBezTo>
                  <a:pt x="2025650" y="2194901"/>
                  <a:pt x="2015837" y="2234467"/>
                  <a:pt x="1996209" y="2254250"/>
                </a:cubicBezTo>
                <a:cubicBezTo>
                  <a:pt x="1976582" y="2254250"/>
                  <a:pt x="1976582" y="2234467"/>
                  <a:pt x="1966768" y="2224576"/>
                </a:cubicBezTo>
                <a:cubicBezTo>
                  <a:pt x="1947141" y="2214684"/>
                  <a:pt x="1927514" y="2204793"/>
                  <a:pt x="1917700" y="2185010"/>
                </a:cubicBezTo>
                <a:cubicBezTo>
                  <a:pt x="1927514" y="2165227"/>
                  <a:pt x="1937328" y="2145445"/>
                  <a:pt x="1937328" y="2125662"/>
                </a:cubicBezTo>
                <a:close/>
                <a:moveTo>
                  <a:pt x="1395413" y="2125662"/>
                </a:moveTo>
                <a:cubicBezTo>
                  <a:pt x="1425349" y="2135475"/>
                  <a:pt x="1435328" y="2155103"/>
                  <a:pt x="1445306" y="2164916"/>
                </a:cubicBezTo>
                <a:cubicBezTo>
                  <a:pt x="1455285" y="2184544"/>
                  <a:pt x="1465263" y="2213984"/>
                  <a:pt x="1455285" y="2223798"/>
                </a:cubicBezTo>
                <a:cubicBezTo>
                  <a:pt x="1455285" y="2233612"/>
                  <a:pt x="1445306" y="2223798"/>
                  <a:pt x="1445306" y="2223798"/>
                </a:cubicBezTo>
                <a:cubicBezTo>
                  <a:pt x="1425349" y="2204171"/>
                  <a:pt x="1425349" y="2204171"/>
                  <a:pt x="1425349" y="2204171"/>
                </a:cubicBezTo>
                <a:cubicBezTo>
                  <a:pt x="1435328" y="2174730"/>
                  <a:pt x="1425349" y="2164916"/>
                  <a:pt x="1405392" y="2145289"/>
                </a:cubicBezTo>
                <a:cubicBezTo>
                  <a:pt x="1405392" y="2135475"/>
                  <a:pt x="1395413" y="2135475"/>
                  <a:pt x="1395413" y="2125662"/>
                </a:cubicBezTo>
                <a:close/>
                <a:moveTo>
                  <a:pt x="1345974" y="2125662"/>
                </a:moveTo>
                <a:cubicBezTo>
                  <a:pt x="1355726" y="2125662"/>
                  <a:pt x="1355726" y="2125662"/>
                  <a:pt x="1355726" y="2135475"/>
                </a:cubicBezTo>
                <a:cubicBezTo>
                  <a:pt x="1345974" y="2155103"/>
                  <a:pt x="1316718" y="2174730"/>
                  <a:pt x="1326470" y="2204171"/>
                </a:cubicBezTo>
                <a:cubicBezTo>
                  <a:pt x="1326470" y="2213984"/>
                  <a:pt x="1316718" y="2223798"/>
                  <a:pt x="1306966" y="2233612"/>
                </a:cubicBezTo>
                <a:cubicBezTo>
                  <a:pt x="1306966" y="2233612"/>
                  <a:pt x="1297215" y="2233612"/>
                  <a:pt x="1297215" y="2223798"/>
                </a:cubicBezTo>
                <a:cubicBezTo>
                  <a:pt x="1287463" y="2204171"/>
                  <a:pt x="1297215" y="2194357"/>
                  <a:pt x="1306966" y="2174730"/>
                </a:cubicBezTo>
                <a:cubicBezTo>
                  <a:pt x="1316718" y="2155103"/>
                  <a:pt x="1326470" y="2135475"/>
                  <a:pt x="1345974" y="2125662"/>
                </a:cubicBezTo>
                <a:close/>
                <a:moveTo>
                  <a:pt x="894644" y="2125662"/>
                </a:moveTo>
                <a:cubicBezTo>
                  <a:pt x="894644" y="2125662"/>
                  <a:pt x="894644" y="2125662"/>
                  <a:pt x="904522" y="2125662"/>
                </a:cubicBezTo>
                <a:cubicBezTo>
                  <a:pt x="894644" y="2145392"/>
                  <a:pt x="884766" y="2145392"/>
                  <a:pt x="874889" y="2165123"/>
                </a:cubicBezTo>
                <a:cubicBezTo>
                  <a:pt x="865011" y="2174988"/>
                  <a:pt x="865011" y="2184853"/>
                  <a:pt x="865011" y="2194718"/>
                </a:cubicBezTo>
                <a:cubicBezTo>
                  <a:pt x="865011" y="2204583"/>
                  <a:pt x="874889" y="2204583"/>
                  <a:pt x="884766" y="2204583"/>
                </a:cubicBezTo>
                <a:cubicBezTo>
                  <a:pt x="894644" y="2194718"/>
                  <a:pt x="894644" y="2184853"/>
                  <a:pt x="894644" y="2174988"/>
                </a:cubicBezTo>
                <a:cubicBezTo>
                  <a:pt x="914400" y="2135527"/>
                  <a:pt x="914400" y="2135527"/>
                  <a:pt x="914400" y="2135527"/>
                </a:cubicBezTo>
                <a:cubicBezTo>
                  <a:pt x="914400" y="2135527"/>
                  <a:pt x="914400" y="2145392"/>
                  <a:pt x="914400" y="2145392"/>
                </a:cubicBezTo>
                <a:cubicBezTo>
                  <a:pt x="914400" y="2174988"/>
                  <a:pt x="904522" y="2204583"/>
                  <a:pt x="884766" y="2234179"/>
                </a:cubicBezTo>
                <a:cubicBezTo>
                  <a:pt x="874889" y="2244044"/>
                  <a:pt x="865011" y="2263775"/>
                  <a:pt x="845255" y="2253910"/>
                </a:cubicBezTo>
                <a:cubicBezTo>
                  <a:pt x="845255" y="2253910"/>
                  <a:pt x="835378" y="2244044"/>
                  <a:pt x="835378" y="2234179"/>
                </a:cubicBezTo>
                <a:cubicBezTo>
                  <a:pt x="825500" y="2194718"/>
                  <a:pt x="865011" y="2155257"/>
                  <a:pt x="894644" y="2125662"/>
                </a:cubicBezTo>
                <a:close/>
                <a:moveTo>
                  <a:pt x="1440392" y="2123519"/>
                </a:moveTo>
                <a:cubicBezTo>
                  <a:pt x="1455209" y="2125364"/>
                  <a:pt x="1470025" y="2138282"/>
                  <a:pt x="1484842" y="2145664"/>
                </a:cubicBezTo>
                <a:cubicBezTo>
                  <a:pt x="1504597" y="2185034"/>
                  <a:pt x="1504597" y="2185034"/>
                  <a:pt x="1504597" y="2185034"/>
                </a:cubicBezTo>
                <a:cubicBezTo>
                  <a:pt x="1504597" y="2194877"/>
                  <a:pt x="1514475" y="2204719"/>
                  <a:pt x="1504597" y="2214562"/>
                </a:cubicBezTo>
                <a:cubicBezTo>
                  <a:pt x="1474964" y="2204719"/>
                  <a:pt x="1474964" y="2204719"/>
                  <a:pt x="1474964" y="2204719"/>
                </a:cubicBezTo>
                <a:cubicBezTo>
                  <a:pt x="1474964" y="2165349"/>
                  <a:pt x="1445331" y="2145664"/>
                  <a:pt x="1425575" y="2125979"/>
                </a:cubicBezTo>
                <a:cubicBezTo>
                  <a:pt x="1430514" y="2123519"/>
                  <a:pt x="1435453" y="2122903"/>
                  <a:pt x="1440392" y="2123519"/>
                </a:cubicBezTo>
                <a:close/>
                <a:moveTo>
                  <a:pt x="1379101" y="2123519"/>
                </a:moveTo>
                <a:cubicBezTo>
                  <a:pt x="1382792" y="2125979"/>
                  <a:pt x="1385253" y="2130900"/>
                  <a:pt x="1385253" y="2135822"/>
                </a:cubicBezTo>
                <a:cubicBezTo>
                  <a:pt x="1395096" y="2165349"/>
                  <a:pt x="1404938" y="2194877"/>
                  <a:pt x="1385253" y="2214562"/>
                </a:cubicBezTo>
                <a:cubicBezTo>
                  <a:pt x="1375410" y="2214562"/>
                  <a:pt x="1365567" y="2204719"/>
                  <a:pt x="1365567" y="2194877"/>
                </a:cubicBezTo>
                <a:cubicBezTo>
                  <a:pt x="1355725" y="2175192"/>
                  <a:pt x="1355725" y="2155507"/>
                  <a:pt x="1365567" y="2125979"/>
                </a:cubicBezTo>
                <a:cubicBezTo>
                  <a:pt x="1370488" y="2121058"/>
                  <a:pt x="1375410" y="2121058"/>
                  <a:pt x="1379101" y="2123519"/>
                </a:cubicBezTo>
                <a:close/>
                <a:moveTo>
                  <a:pt x="1312540" y="2123497"/>
                </a:moveTo>
                <a:cubicBezTo>
                  <a:pt x="1317307" y="2122884"/>
                  <a:pt x="1322229" y="2123497"/>
                  <a:pt x="1327150" y="2125950"/>
                </a:cubicBezTo>
                <a:cubicBezTo>
                  <a:pt x="1307465" y="2145578"/>
                  <a:pt x="1287780" y="2175019"/>
                  <a:pt x="1277937" y="2204459"/>
                </a:cubicBezTo>
                <a:cubicBezTo>
                  <a:pt x="1268095" y="2214273"/>
                  <a:pt x="1258252" y="2224087"/>
                  <a:pt x="1248410" y="2224087"/>
                </a:cubicBezTo>
                <a:cubicBezTo>
                  <a:pt x="1228725" y="2194646"/>
                  <a:pt x="1258252" y="2165205"/>
                  <a:pt x="1277937" y="2145578"/>
                </a:cubicBezTo>
                <a:cubicBezTo>
                  <a:pt x="1285319" y="2138218"/>
                  <a:pt x="1298237" y="2125337"/>
                  <a:pt x="1312540" y="2123497"/>
                </a:cubicBezTo>
                <a:close/>
                <a:moveTo>
                  <a:pt x="2344606" y="2118588"/>
                </a:moveTo>
                <a:cubicBezTo>
                  <a:pt x="2347054" y="2118588"/>
                  <a:pt x="2349501" y="2121039"/>
                  <a:pt x="2349501" y="2125942"/>
                </a:cubicBezTo>
                <a:cubicBezTo>
                  <a:pt x="2349501" y="2165163"/>
                  <a:pt x="2349501" y="2165163"/>
                  <a:pt x="2349501" y="2165163"/>
                </a:cubicBezTo>
                <a:cubicBezTo>
                  <a:pt x="2339712" y="2194578"/>
                  <a:pt x="2320132" y="2223994"/>
                  <a:pt x="2320132" y="2263214"/>
                </a:cubicBezTo>
                <a:cubicBezTo>
                  <a:pt x="2300553" y="2253409"/>
                  <a:pt x="2280974" y="2263214"/>
                  <a:pt x="2251605" y="2273020"/>
                </a:cubicBezTo>
                <a:cubicBezTo>
                  <a:pt x="2232026" y="2282825"/>
                  <a:pt x="2202657" y="2282825"/>
                  <a:pt x="2173288" y="2282825"/>
                </a:cubicBezTo>
                <a:cubicBezTo>
                  <a:pt x="2173288" y="2282825"/>
                  <a:pt x="2173288" y="2282825"/>
                  <a:pt x="2173288" y="2273020"/>
                </a:cubicBezTo>
                <a:cubicBezTo>
                  <a:pt x="2183078" y="2263214"/>
                  <a:pt x="2202657" y="2273020"/>
                  <a:pt x="2212447" y="2273020"/>
                </a:cubicBezTo>
                <a:cubicBezTo>
                  <a:pt x="2241816" y="2263214"/>
                  <a:pt x="2271184" y="2243604"/>
                  <a:pt x="2310343" y="2253409"/>
                </a:cubicBezTo>
                <a:cubicBezTo>
                  <a:pt x="2320132" y="2243604"/>
                  <a:pt x="2310343" y="2233799"/>
                  <a:pt x="2310343" y="2223994"/>
                </a:cubicBezTo>
                <a:cubicBezTo>
                  <a:pt x="2320132" y="2184773"/>
                  <a:pt x="2339712" y="2155357"/>
                  <a:pt x="2339712" y="2125942"/>
                </a:cubicBezTo>
                <a:cubicBezTo>
                  <a:pt x="2339712" y="2121039"/>
                  <a:pt x="2342159" y="2118588"/>
                  <a:pt x="2344606" y="2118588"/>
                </a:cubicBezTo>
                <a:close/>
                <a:moveTo>
                  <a:pt x="953634" y="2116137"/>
                </a:moveTo>
                <a:cubicBezTo>
                  <a:pt x="963613" y="2155214"/>
                  <a:pt x="963613" y="2213829"/>
                  <a:pt x="923698" y="2243137"/>
                </a:cubicBezTo>
                <a:cubicBezTo>
                  <a:pt x="913720" y="2243137"/>
                  <a:pt x="903741" y="2243137"/>
                  <a:pt x="893763" y="2243137"/>
                </a:cubicBezTo>
                <a:cubicBezTo>
                  <a:pt x="893763" y="2233368"/>
                  <a:pt x="903741" y="2223598"/>
                  <a:pt x="913720" y="2213829"/>
                </a:cubicBezTo>
                <a:cubicBezTo>
                  <a:pt x="913720" y="2204060"/>
                  <a:pt x="913720" y="2194291"/>
                  <a:pt x="933677" y="2184521"/>
                </a:cubicBezTo>
                <a:cubicBezTo>
                  <a:pt x="943656" y="2174752"/>
                  <a:pt x="943656" y="2155214"/>
                  <a:pt x="943656" y="2125906"/>
                </a:cubicBezTo>
                <a:cubicBezTo>
                  <a:pt x="943656" y="2125906"/>
                  <a:pt x="943656" y="2116137"/>
                  <a:pt x="953634" y="2116137"/>
                </a:cubicBezTo>
                <a:close/>
                <a:moveTo>
                  <a:pt x="1838037" y="2106612"/>
                </a:moveTo>
                <a:cubicBezTo>
                  <a:pt x="1857953" y="2126115"/>
                  <a:pt x="1877869" y="2145619"/>
                  <a:pt x="1887827" y="2165122"/>
                </a:cubicBezTo>
                <a:cubicBezTo>
                  <a:pt x="1897785" y="2174874"/>
                  <a:pt x="1897785" y="2174874"/>
                  <a:pt x="1907743" y="2184626"/>
                </a:cubicBezTo>
                <a:cubicBezTo>
                  <a:pt x="1897785" y="2194378"/>
                  <a:pt x="1897785" y="2204130"/>
                  <a:pt x="1907743" y="2204130"/>
                </a:cubicBezTo>
                <a:cubicBezTo>
                  <a:pt x="1907743" y="2204130"/>
                  <a:pt x="1907743" y="2204130"/>
                  <a:pt x="1907743" y="2194378"/>
                </a:cubicBezTo>
                <a:cubicBezTo>
                  <a:pt x="1907743" y="2204130"/>
                  <a:pt x="1917701" y="2213881"/>
                  <a:pt x="1917701" y="2223633"/>
                </a:cubicBezTo>
                <a:cubicBezTo>
                  <a:pt x="1907743" y="2223633"/>
                  <a:pt x="1907743" y="2233385"/>
                  <a:pt x="1897785" y="2243137"/>
                </a:cubicBezTo>
                <a:cubicBezTo>
                  <a:pt x="1877869" y="2243137"/>
                  <a:pt x="1857953" y="2233385"/>
                  <a:pt x="1847995" y="2213881"/>
                </a:cubicBezTo>
                <a:cubicBezTo>
                  <a:pt x="1838037" y="2184626"/>
                  <a:pt x="1828079" y="2155371"/>
                  <a:pt x="1808163" y="2126115"/>
                </a:cubicBezTo>
                <a:cubicBezTo>
                  <a:pt x="1818121" y="2116364"/>
                  <a:pt x="1818121" y="2116364"/>
                  <a:pt x="1818121" y="2116364"/>
                </a:cubicBezTo>
                <a:cubicBezTo>
                  <a:pt x="1828079" y="2116364"/>
                  <a:pt x="1818121" y="2135867"/>
                  <a:pt x="1828079" y="2135867"/>
                </a:cubicBezTo>
                <a:cubicBezTo>
                  <a:pt x="1838037" y="2145619"/>
                  <a:pt x="1828079" y="2165122"/>
                  <a:pt x="1838037" y="2165122"/>
                </a:cubicBezTo>
                <a:cubicBezTo>
                  <a:pt x="1838037" y="2174874"/>
                  <a:pt x="1847995" y="2184626"/>
                  <a:pt x="1857953" y="2194378"/>
                </a:cubicBezTo>
                <a:cubicBezTo>
                  <a:pt x="1867911" y="2194378"/>
                  <a:pt x="1877869" y="2184626"/>
                  <a:pt x="1877869" y="2174874"/>
                </a:cubicBezTo>
                <a:cubicBezTo>
                  <a:pt x="1877869" y="2155371"/>
                  <a:pt x="1847995" y="2135867"/>
                  <a:pt x="1838037" y="2106612"/>
                </a:cubicBezTo>
                <a:close/>
                <a:moveTo>
                  <a:pt x="1789378" y="2106612"/>
                </a:moveTo>
                <a:cubicBezTo>
                  <a:pt x="1789378" y="2106612"/>
                  <a:pt x="1789378" y="2106612"/>
                  <a:pt x="1789378" y="2116425"/>
                </a:cubicBezTo>
                <a:lnTo>
                  <a:pt x="1789378" y="2126239"/>
                </a:lnTo>
                <a:cubicBezTo>
                  <a:pt x="1779588" y="2116425"/>
                  <a:pt x="1779588" y="2116425"/>
                  <a:pt x="1789378" y="2106612"/>
                </a:cubicBezTo>
                <a:close/>
                <a:moveTo>
                  <a:pt x="1533405" y="2095500"/>
                </a:moveTo>
                <a:cubicBezTo>
                  <a:pt x="1543230" y="2095500"/>
                  <a:pt x="1553054" y="2105348"/>
                  <a:pt x="1553054" y="2115197"/>
                </a:cubicBezTo>
                <a:cubicBezTo>
                  <a:pt x="1582528" y="2203832"/>
                  <a:pt x="1612002" y="2282619"/>
                  <a:pt x="1631651" y="2371255"/>
                </a:cubicBezTo>
                <a:cubicBezTo>
                  <a:pt x="1641475" y="2430345"/>
                  <a:pt x="1621826" y="2499284"/>
                  <a:pt x="1572704" y="2538677"/>
                </a:cubicBezTo>
                <a:cubicBezTo>
                  <a:pt x="1533405" y="2568222"/>
                  <a:pt x="1494107" y="2578071"/>
                  <a:pt x="1454809" y="2597768"/>
                </a:cubicBezTo>
                <a:cubicBezTo>
                  <a:pt x="1435160" y="2607616"/>
                  <a:pt x="1425336" y="2617464"/>
                  <a:pt x="1405687" y="2627313"/>
                </a:cubicBezTo>
                <a:cubicBezTo>
                  <a:pt x="1386037" y="2617464"/>
                  <a:pt x="1366388" y="2607616"/>
                  <a:pt x="1346739" y="2607616"/>
                </a:cubicBezTo>
                <a:cubicBezTo>
                  <a:pt x="1268143" y="2578071"/>
                  <a:pt x="1169897" y="2548526"/>
                  <a:pt x="1140424" y="2459890"/>
                </a:cubicBezTo>
                <a:cubicBezTo>
                  <a:pt x="1120775" y="2371255"/>
                  <a:pt x="1160073" y="2302316"/>
                  <a:pt x="1169897" y="2213680"/>
                </a:cubicBezTo>
                <a:cubicBezTo>
                  <a:pt x="1189546" y="2115197"/>
                  <a:pt x="1189546" y="2115197"/>
                  <a:pt x="1189546" y="2115197"/>
                </a:cubicBezTo>
                <a:cubicBezTo>
                  <a:pt x="1199371" y="2105348"/>
                  <a:pt x="1209196" y="2115197"/>
                  <a:pt x="1219020" y="2115197"/>
                </a:cubicBezTo>
                <a:cubicBezTo>
                  <a:pt x="1219020" y="2125045"/>
                  <a:pt x="1219020" y="2125045"/>
                  <a:pt x="1219020" y="2125045"/>
                </a:cubicBezTo>
                <a:cubicBezTo>
                  <a:pt x="1209196" y="2193984"/>
                  <a:pt x="1189546" y="2272771"/>
                  <a:pt x="1189546" y="2341709"/>
                </a:cubicBezTo>
                <a:cubicBezTo>
                  <a:pt x="1189546" y="2371255"/>
                  <a:pt x="1199371" y="2400800"/>
                  <a:pt x="1219020" y="2420497"/>
                </a:cubicBezTo>
                <a:cubicBezTo>
                  <a:pt x="1258318" y="2479587"/>
                  <a:pt x="1327090" y="2499284"/>
                  <a:pt x="1376212" y="2538677"/>
                </a:cubicBezTo>
                <a:cubicBezTo>
                  <a:pt x="1376212" y="2548526"/>
                  <a:pt x="1386037" y="2548526"/>
                  <a:pt x="1395862" y="2548526"/>
                </a:cubicBezTo>
                <a:cubicBezTo>
                  <a:pt x="1405687" y="2528829"/>
                  <a:pt x="1425336" y="2518980"/>
                  <a:pt x="1444985" y="2509132"/>
                </a:cubicBezTo>
                <a:cubicBezTo>
                  <a:pt x="1494107" y="2479587"/>
                  <a:pt x="1572704" y="2430345"/>
                  <a:pt x="1582528" y="2361406"/>
                </a:cubicBezTo>
                <a:cubicBezTo>
                  <a:pt x="1582528" y="2331861"/>
                  <a:pt x="1582528" y="2302316"/>
                  <a:pt x="1562879" y="2272771"/>
                </a:cubicBezTo>
                <a:cubicBezTo>
                  <a:pt x="1562879" y="2243226"/>
                  <a:pt x="1543230" y="2213680"/>
                  <a:pt x="1543230" y="2174287"/>
                </a:cubicBezTo>
                <a:cubicBezTo>
                  <a:pt x="1533405" y="2154590"/>
                  <a:pt x="1533405" y="2134893"/>
                  <a:pt x="1523581" y="2105348"/>
                </a:cubicBezTo>
                <a:cubicBezTo>
                  <a:pt x="1523581" y="2105348"/>
                  <a:pt x="1533405" y="2105348"/>
                  <a:pt x="1533405" y="2095500"/>
                </a:cubicBezTo>
                <a:close/>
                <a:moveTo>
                  <a:pt x="893763" y="2095500"/>
                </a:moveTo>
                <a:cubicBezTo>
                  <a:pt x="883920" y="2115416"/>
                  <a:pt x="874078" y="2115416"/>
                  <a:pt x="864235" y="2115416"/>
                </a:cubicBezTo>
                <a:cubicBezTo>
                  <a:pt x="844550" y="2145290"/>
                  <a:pt x="844550" y="2145290"/>
                  <a:pt x="844550" y="2145290"/>
                </a:cubicBezTo>
                <a:cubicBezTo>
                  <a:pt x="844550" y="2165206"/>
                  <a:pt x="834708" y="2185122"/>
                  <a:pt x="824865" y="2205038"/>
                </a:cubicBezTo>
                <a:cubicBezTo>
                  <a:pt x="815023" y="2205038"/>
                  <a:pt x="815023" y="2205038"/>
                  <a:pt x="815023" y="2195080"/>
                </a:cubicBezTo>
                <a:cubicBezTo>
                  <a:pt x="805180" y="2185122"/>
                  <a:pt x="795338" y="2165206"/>
                  <a:pt x="805180" y="2155248"/>
                </a:cubicBezTo>
                <a:cubicBezTo>
                  <a:pt x="824865" y="2125374"/>
                  <a:pt x="854393" y="2095500"/>
                  <a:pt x="893763" y="2095500"/>
                </a:cubicBezTo>
                <a:close/>
                <a:moveTo>
                  <a:pt x="1570228" y="2093665"/>
                </a:moveTo>
                <a:cubicBezTo>
                  <a:pt x="1577133" y="2089976"/>
                  <a:pt x="1582657" y="2108421"/>
                  <a:pt x="1582657" y="2115799"/>
                </a:cubicBezTo>
                <a:cubicBezTo>
                  <a:pt x="1602299" y="2184660"/>
                  <a:pt x="1631762" y="2253521"/>
                  <a:pt x="1651404" y="2332219"/>
                </a:cubicBezTo>
                <a:cubicBezTo>
                  <a:pt x="1651404" y="2332219"/>
                  <a:pt x="1651404" y="2332219"/>
                  <a:pt x="1651404" y="2342057"/>
                </a:cubicBezTo>
                <a:cubicBezTo>
                  <a:pt x="1661225" y="2381406"/>
                  <a:pt x="1661225" y="2381406"/>
                  <a:pt x="1661225" y="2381406"/>
                </a:cubicBezTo>
                <a:cubicBezTo>
                  <a:pt x="1661225" y="2410918"/>
                  <a:pt x="1661225" y="2450267"/>
                  <a:pt x="1651404" y="2469942"/>
                </a:cubicBezTo>
                <a:cubicBezTo>
                  <a:pt x="1631762" y="2509291"/>
                  <a:pt x="1602299" y="2558477"/>
                  <a:pt x="1553194" y="2578152"/>
                </a:cubicBezTo>
                <a:cubicBezTo>
                  <a:pt x="1504090" y="2607664"/>
                  <a:pt x="1454985" y="2627338"/>
                  <a:pt x="1405880" y="2656850"/>
                </a:cubicBezTo>
                <a:cubicBezTo>
                  <a:pt x="1386238" y="2676525"/>
                  <a:pt x="1376417" y="2637176"/>
                  <a:pt x="1366595" y="2637176"/>
                </a:cubicBezTo>
                <a:cubicBezTo>
                  <a:pt x="1307669" y="2607664"/>
                  <a:pt x="1248744" y="2597826"/>
                  <a:pt x="1199639" y="2568315"/>
                </a:cubicBezTo>
                <a:cubicBezTo>
                  <a:pt x="1189818" y="2548640"/>
                  <a:pt x="1170176" y="2548640"/>
                  <a:pt x="1160355" y="2538803"/>
                </a:cubicBezTo>
                <a:cubicBezTo>
                  <a:pt x="1150534" y="2519128"/>
                  <a:pt x="1130892" y="2509291"/>
                  <a:pt x="1130892" y="2489616"/>
                </a:cubicBezTo>
                <a:cubicBezTo>
                  <a:pt x="1111250" y="2460104"/>
                  <a:pt x="1111250" y="2420755"/>
                  <a:pt x="1111250" y="2381406"/>
                </a:cubicBezTo>
                <a:cubicBezTo>
                  <a:pt x="1130892" y="2292870"/>
                  <a:pt x="1140713" y="2204335"/>
                  <a:pt x="1160355" y="2105962"/>
                </a:cubicBezTo>
                <a:cubicBezTo>
                  <a:pt x="1170176" y="2105962"/>
                  <a:pt x="1170176" y="2105962"/>
                  <a:pt x="1170176" y="2105962"/>
                </a:cubicBezTo>
                <a:cubicBezTo>
                  <a:pt x="1160355" y="2204335"/>
                  <a:pt x="1140713" y="2292870"/>
                  <a:pt x="1130892" y="2381406"/>
                </a:cubicBezTo>
                <a:cubicBezTo>
                  <a:pt x="1130892" y="2430592"/>
                  <a:pt x="1121071" y="2489616"/>
                  <a:pt x="1160355" y="2528965"/>
                </a:cubicBezTo>
                <a:cubicBezTo>
                  <a:pt x="1209460" y="2568315"/>
                  <a:pt x="1258565" y="2587989"/>
                  <a:pt x="1317490" y="2607664"/>
                </a:cubicBezTo>
                <a:cubicBezTo>
                  <a:pt x="1346953" y="2617501"/>
                  <a:pt x="1376417" y="2617501"/>
                  <a:pt x="1396059" y="2647013"/>
                </a:cubicBezTo>
                <a:cubicBezTo>
                  <a:pt x="1454985" y="2597826"/>
                  <a:pt x="1543373" y="2587989"/>
                  <a:pt x="1602299" y="2519128"/>
                </a:cubicBezTo>
                <a:cubicBezTo>
                  <a:pt x="1690688" y="2420755"/>
                  <a:pt x="1612120" y="2283033"/>
                  <a:pt x="1582657" y="2174823"/>
                </a:cubicBezTo>
                <a:cubicBezTo>
                  <a:pt x="1582657" y="2145311"/>
                  <a:pt x="1572836" y="2125636"/>
                  <a:pt x="1563015" y="2105962"/>
                </a:cubicBezTo>
                <a:cubicBezTo>
                  <a:pt x="1565471" y="2098584"/>
                  <a:pt x="1567926" y="2094895"/>
                  <a:pt x="1570228" y="2093665"/>
                </a:cubicBezTo>
                <a:close/>
                <a:moveTo>
                  <a:pt x="805497" y="2074307"/>
                </a:moveTo>
                <a:cubicBezTo>
                  <a:pt x="815340" y="2071846"/>
                  <a:pt x="825182" y="2071846"/>
                  <a:pt x="835025" y="2076767"/>
                </a:cubicBezTo>
                <a:cubicBezTo>
                  <a:pt x="835025" y="2096452"/>
                  <a:pt x="835025" y="2096452"/>
                  <a:pt x="835025" y="2096452"/>
                </a:cubicBezTo>
                <a:cubicBezTo>
                  <a:pt x="815340" y="2116137"/>
                  <a:pt x="805497" y="2125980"/>
                  <a:pt x="795655" y="2145665"/>
                </a:cubicBezTo>
                <a:cubicBezTo>
                  <a:pt x="775970" y="2145665"/>
                  <a:pt x="766127" y="2165350"/>
                  <a:pt x="746442" y="2165350"/>
                </a:cubicBezTo>
                <a:cubicBezTo>
                  <a:pt x="736600" y="2165350"/>
                  <a:pt x="736600" y="2155507"/>
                  <a:pt x="736600" y="2155507"/>
                </a:cubicBezTo>
                <a:cubicBezTo>
                  <a:pt x="736600" y="2125980"/>
                  <a:pt x="756285" y="2096452"/>
                  <a:pt x="775970" y="2086610"/>
                </a:cubicBezTo>
                <a:cubicBezTo>
                  <a:pt x="785812" y="2081689"/>
                  <a:pt x="795655" y="2076767"/>
                  <a:pt x="805497" y="2074307"/>
                </a:cubicBezTo>
                <a:close/>
                <a:moveTo>
                  <a:pt x="1828800" y="2066925"/>
                </a:moveTo>
                <a:cubicBezTo>
                  <a:pt x="1838643" y="2066925"/>
                  <a:pt x="1838643" y="2066925"/>
                  <a:pt x="1838643" y="2066925"/>
                </a:cubicBezTo>
                <a:cubicBezTo>
                  <a:pt x="1868170" y="2086610"/>
                  <a:pt x="1917383" y="2096452"/>
                  <a:pt x="1927225" y="2145665"/>
                </a:cubicBezTo>
                <a:cubicBezTo>
                  <a:pt x="1917383" y="2155507"/>
                  <a:pt x="1927225" y="2165350"/>
                  <a:pt x="1907540" y="2165350"/>
                </a:cubicBezTo>
                <a:cubicBezTo>
                  <a:pt x="1887855" y="2165350"/>
                  <a:pt x="1887855" y="2135822"/>
                  <a:pt x="1887855" y="2116137"/>
                </a:cubicBezTo>
                <a:cubicBezTo>
                  <a:pt x="1878013" y="2096452"/>
                  <a:pt x="1848485" y="2076767"/>
                  <a:pt x="1828800" y="2066925"/>
                </a:cubicBezTo>
                <a:close/>
                <a:moveTo>
                  <a:pt x="1001713" y="2046287"/>
                </a:moveTo>
                <a:cubicBezTo>
                  <a:pt x="1031875" y="2056178"/>
                  <a:pt x="1031875" y="2056178"/>
                  <a:pt x="1031875" y="2056178"/>
                </a:cubicBezTo>
                <a:cubicBezTo>
                  <a:pt x="1041929" y="2085852"/>
                  <a:pt x="1062038" y="2115526"/>
                  <a:pt x="1051984" y="2145201"/>
                </a:cubicBezTo>
                <a:cubicBezTo>
                  <a:pt x="1051984" y="2155092"/>
                  <a:pt x="1051984" y="2174875"/>
                  <a:pt x="1031875" y="2174875"/>
                </a:cubicBezTo>
                <a:cubicBezTo>
                  <a:pt x="1021821" y="2155092"/>
                  <a:pt x="1021821" y="2145201"/>
                  <a:pt x="1011767" y="2135309"/>
                </a:cubicBezTo>
                <a:cubicBezTo>
                  <a:pt x="1021821" y="2115526"/>
                  <a:pt x="1011767" y="2095744"/>
                  <a:pt x="1011767" y="2075961"/>
                </a:cubicBezTo>
                <a:cubicBezTo>
                  <a:pt x="1001713" y="2066070"/>
                  <a:pt x="1001713" y="2056178"/>
                  <a:pt x="1001713" y="2046287"/>
                </a:cubicBezTo>
                <a:close/>
                <a:moveTo>
                  <a:pt x="1906877" y="2036762"/>
                </a:moveTo>
                <a:cubicBezTo>
                  <a:pt x="1926504" y="2046604"/>
                  <a:pt x="1965759" y="2056447"/>
                  <a:pt x="1975572" y="2085974"/>
                </a:cubicBezTo>
                <a:cubicBezTo>
                  <a:pt x="1985386" y="2105659"/>
                  <a:pt x="2005013" y="2115502"/>
                  <a:pt x="1995200" y="2135187"/>
                </a:cubicBezTo>
                <a:cubicBezTo>
                  <a:pt x="1975572" y="2125344"/>
                  <a:pt x="1946131" y="2115502"/>
                  <a:pt x="1926504" y="2105659"/>
                </a:cubicBezTo>
                <a:cubicBezTo>
                  <a:pt x="1897063" y="2085974"/>
                  <a:pt x="1897063" y="2085974"/>
                  <a:pt x="1897063" y="2085974"/>
                </a:cubicBezTo>
                <a:cubicBezTo>
                  <a:pt x="1906877" y="2066289"/>
                  <a:pt x="1897063" y="2056447"/>
                  <a:pt x="1897063" y="2046604"/>
                </a:cubicBezTo>
                <a:cubicBezTo>
                  <a:pt x="1906877" y="2036762"/>
                  <a:pt x="1906877" y="2036762"/>
                  <a:pt x="1906877" y="2036762"/>
                </a:cubicBezTo>
                <a:close/>
                <a:moveTo>
                  <a:pt x="1720322" y="2036762"/>
                </a:moveTo>
                <a:cubicBezTo>
                  <a:pt x="1730112" y="2046627"/>
                  <a:pt x="1720322" y="2056492"/>
                  <a:pt x="1720322" y="2056492"/>
                </a:cubicBezTo>
                <a:cubicBezTo>
                  <a:pt x="1710532" y="2095953"/>
                  <a:pt x="1739901" y="2115683"/>
                  <a:pt x="1720322" y="2145279"/>
                </a:cubicBezTo>
                <a:cubicBezTo>
                  <a:pt x="1720322" y="2155144"/>
                  <a:pt x="1720322" y="2165010"/>
                  <a:pt x="1710532" y="2174875"/>
                </a:cubicBezTo>
                <a:cubicBezTo>
                  <a:pt x="1700743" y="2165010"/>
                  <a:pt x="1690953" y="2155144"/>
                  <a:pt x="1681163" y="2145279"/>
                </a:cubicBezTo>
                <a:cubicBezTo>
                  <a:pt x="1681163" y="2125549"/>
                  <a:pt x="1681163" y="2095953"/>
                  <a:pt x="1690953" y="2076223"/>
                </a:cubicBezTo>
                <a:cubicBezTo>
                  <a:pt x="1700743" y="2056492"/>
                  <a:pt x="1710532" y="2046627"/>
                  <a:pt x="1720322" y="2036762"/>
                </a:cubicBezTo>
                <a:close/>
                <a:moveTo>
                  <a:pt x="983298" y="2036762"/>
                </a:moveTo>
                <a:cubicBezTo>
                  <a:pt x="993141" y="2036762"/>
                  <a:pt x="993141" y="2056606"/>
                  <a:pt x="993141" y="2056606"/>
                </a:cubicBezTo>
                <a:cubicBezTo>
                  <a:pt x="1002983" y="2086371"/>
                  <a:pt x="1012826" y="2116137"/>
                  <a:pt x="993141" y="2135981"/>
                </a:cubicBezTo>
                <a:cubicBezTo>
                  <a:pt x="993141" y="2145903"/>
                  <a:pt x="983298" y="2155825"/>
                  <a:pt x="973455" y="2145903"/>
                </a:cubicBezTo>
                <a:cubicBezTo>
                  <a:pt x="963613" y="2126059"/>
                  <a:pt x="973455" y="2116137"/>
                  <a:pt x="983298" y="2096293"/>
                </a:cubicBezTo>
                <a:cubicBezTo>
                  <a:pt x="983298" y="2076450"/>
                  <a:pt x="963613" y="2056606"/>
                  <a:pt x="983298" y="2036762"/>
                </a:cubicBezTo>
                <a:close/>
                <a:moveTo>
                  <a:pt x="963613" y="2027237"/>
                </a:moveTo>
                <a:cubicBezTo>
                  <a:pt x="953634" y="2066607"/>
                  <a:pt x="953634" y="2105977"/>
                  <a:pt x="913720" y="2125662"/>
                </a:cubicBezTo>
                <a:cubicBezTo>
                  <a:pt x="913720" y="2125662"/>
                  <a:pt x="903741" y="2115819"/>
                  <a:pt x="903741" y="2115819"/>
                </a:cubicBezTo>
                <a:cubicBezTo>
                  <a:pt x="893763" y="2076449"/>
                  <a:pt x="933677" y="2046922"/>
                  <a:pt x="963613" y="2027237"/>
                </a:cubicBezTo>
                <a:close/>
                <a:moveTo>
                  <a:pt x="1740297" y="2017712"/>
                </a:moveTo>
                <a:cubicBezTo>
                  <a:pt x="1760141" y="2027481"/>
                  <a:pt x="1750219" y="2047020"/>
                  <a:pt x="1750219" y="2056789"/>
                </a:cubicBezTo>
                <a:cubicBezTo>
                  <a:pt x="1750219" y="2076327"/>
                  <a:pt x="1740297" y="2105635"/>
                  <a:pt x="1770063" y="2125173"/>
                </a:cubicBezTo>
                <a:cubicBezTo>
                  <a:pt x="1770063" y="2125173"/>
                  <a:pt x="1770063" y="2144712"/>
                  <a:pt x="1770063" y="2144712"/>
                </a:cubicBezTo>
                <a:cubicBezTo>
                  <a:pt x="1730375" y="2134943"/>
                  <a:pt x="1730375" y="2095866"/>
                  <a:pt x="1730375" y="2066558"/>
                </a:cubicBezTo>
                <a:cubicBezTo>
                  <a:pt x="1730375" y="2056789"/>
                  <a:pt x="1730375" y="2037250"/>
                  <a:pt x="1740297" y="2017712"/>
                </a:cubicBezTo>
                <a:close/>
                <a:moveTo>
                  <a:pt x="933132" y="2017712"/>
                </a:moveTo>
                <a:cubicBezTo>
                  <a:pt x="933132" y="2017712"/>
                  <a:pt x="942975" y="2017712"/>
                  <a:pt x="942975" y="2017712"/>
                </a:cubicBezTo>
                <a:cubicBezTo>
                  <a:pt x="942975" y="2027464"/>
                  <a:pt x="933132" y="2037216"/>
                  <a:pt x="923290" y="2046967"/>
                </a:cubicBezTo>
                <a:cubicBezTo>
                  <a:pt x="903605" y="2046967"/>
                  <a:pt x="883920" y="2056719"/>
                  <a:pt x="874077" y="2076223"/>
                </a:cubicBezTo>
                <a:cubicBezTo>
                  <a:pt x="874077" y="2085975"/>
                  <a:pt x="864235" y="2085975"/>
                  <a:pt x="854392" y="2085975"/>
                </a:cubicBezTo>
                <a:cubicBezTo>
                  <a:pt x="844550" y="2085975"/>
                  <a:pt x="844550" y="2076223"/>
                  <a:pt x="854392" y="2066471"/>
                </a:cubicBezTo>
                <a:cubicBezTo>
                  <a:pt x="864235" y="2037216"/>
                  <a:pt x="903605" y="2027464"/>
                  <a:pt x="933132" y="2017712"/>
                </a:cubicBezTo>
                <a:close/>
                <a:moveTo>
                  <a:pt x="1768929" y="2008187"/>
                </a:moveTo>
                <a:cubicBezTo>
                  <a:pt x="1788886" y="2008187"/>
                  <a:pt x="1788886" y="2027872"/>
                  <a:pt x="1808843" y="2037714"/>
                </a:cubicBezTo>
                <a:cubicBezTo>
                  <a:pt x="1818822" y="2057399"/>
                  <a:pt x="1828800" y="2077084"/>
                  <a:pt x="1828800" y="2096769"/>
                </a:cubicBezTo>
                <a:cubicBezTo>
                  <a:pt x="1818822" y="2106612"/>
                  <a:pt x="1808843" y="2106612"/>
                  <a:pt x="1798865" y="2096769"/>
                </a:cubicBezTo>
                <a:cubicBezTo>
                  <a:pt x="1758950" y="2086927"/>
                  <a:pt x="1768929" y="2047557"/>
                  <a:pt x="1758950" y="2018029"/>
                </a:cubicBezTo>
                <a:cubicBezTo>
                  <a:pt x="1758950" y="2008187"/>
                  <a:pt x="1768929" y="2008187"/>
                  <a:pt x="1768929" y="2008187"/>
                </a:cubicBezTo>
                <a:close/>
                <a:moveTo>
                  <a:pt x="1789113" y="1997428"/>
                </a:moveTo>
                <a:cubicBezTo>
                  <a:pt x="1828483" y="1997428"/>
                  <a:pt x="1867853" y="2017183"/>
                  <a:pt x="1887538" y="2046817"/>
                </a:cubicBezTo>
                <a:cubicBezTo>
                  <a:pt x="1887538" y="2056694"/>
                  <a:pt x="1887538" y="2066572"/>
                  <a:pt x="1887538" y="2076450"/>
                </a:cubicBezTo>
                <a:cubicBezTo>
                  <a:pt x="1877696" y="2076450"/>
                  <a:pt x="1867853" y="2066572"/>
                  <a:pt x="1858011" y="2066572"/>
                </a:cubicBezTo>
                <a:cubicBezTo>
                  <a:pt x="1858011" y="2017183"/>
                  <a:pt x="1808798" y="2027061"/>
                  <a:pt x="1789113" y="1997428"/>
                </a:cubicBezTo>
                <a:close/>
                <a:moveTo>
                  <a:pt x="894252" y="1987550"/>
                </a:moveTo>
                <a:cubicBezTo>
                  <a:pt x="904143" y="1987550"/>
                  <a:pt x="914034" y="1997472"/>
                  <a:pt x="923926" y="2007394"/>
                </a:cubicBezTo>
                <a:cubicBezTo>
                  <a:pt x="894252" y="2017315"/>
                  <a:pt x="864577" y="2027237"/>
                  <a:pt x="844795" y="2057003"/>
                </a:cubicBezTo>
                <a:cubicBezTo>
                  <a:pt x="825012" y="2057003"/>
                  <a:pt x="815121" y="2066925"/>
                  <a:pt x="805229" y="2057003"/>
                </a:cubicBezTo>
                <a:cubicBezTo>
                  <a:pt x="795338" y="2037159"/>
                  <a:pt x="815121" y="2017315"/>
                  <a:pt x="834903" y="2007394"/>
                </a:cubicBezTo>
                <a:cubicBezTo>
                  <a:pt x="854686" y="1997472"/>
                  <a:pt x="874469" y="1987550"/>
                  <a:pt x="894252" y="1987550"/>
                </a:cubicBezTo>
                <a:close/>
                <a:moveTo>
                  <a:pt x="1834208" y="1966267"/>
                </a:moveTo>
                <a:cubicBezTo>
                  <a:pt x="1845370" y="1966267"/>
                  <a:pt x="1857773" y="1968698"/>
                  <a:pt x="1867695" y="1968698"/>
                </a:cubicBezTo>
                <a:cubicBezTo>
                  <a:pt x="1887539" y="1978422"/>
                  <a:pt x="1907382" y="1988145"/>
                  <a:pt x="1917304" y="2007592"/>
                </a:cubicBezTo>
                <a:cubicBezTo>
                  <a:pt x="1917304" y="2017316"/>
                  <a:pt x="1927226" y="2027039"/>
                  <a:pt x="1917304" y="2027039"/>
                </a:cubicBezTo>
                <a:cubicBezTo>
                  <a:pt x="1887539" y="2036763"/>
                  <a:pt x="1867695" y="2007592"/>
                  <a:pt x="1847851" y="1997869"/>
                </a:cubicBezTo>
                <a:cubicBezTo>
                  <a:pt x="1828007" y="1997869"/>
                  <a:pt x="1818085" y="1988145"/>
                  <a:pt x="1808163" y="1978422"/>
                </a:cubicBezTo>
                <a:cubicBezTo>
                  <a:pt x="1813124" y="1968698"/>
                  <a:pt x="1823046" y="1966267"/>
                  <a:pt x="1834208" y="1966267"/>
                </a:cubicBezTo>
                <a:close/>
                <a:moveTo>
                  <a:pt x="815522" y="1928812"/>
                </a:moveTo>
                <a:cubicBezTo>
                  <a:pt x="825359" y="1928812"/>
                  <a:pt x="835196" y="1938649"/>
                  <a:pt x="835196" y="1938649"/>
                </a:cubicBezTo>
                <a:cubicBezTo>
                  <a:pt x="825359" y="1977996"/>
                  <a:pt x="786011" y="1987833"/>
                  <a:pt x="766338" y="2027180"/>
                </a:cubicBezTo>
                <a:cubicBezTo>
                  <a:pt x="726990" y="2076364"/>
                  <a:pt x="667969" y="2125549"/>
                  <a:pt x="667969" y="2204243"/>
                </a:cubicBezTo>
                <a:cubicBezTo>
                  <a:pt x="677806" y="2253427"/>
                  <a:pt x="697480" y="2302612"/>
                  <a:pt x="736827" y="2341959"/>
                </a:cubicBezTo>
                <a:cubicBezTo>
                  <a:pt x="746664" y="2361633"/>
                  <a:pt x="756501" y="2381306"/>
                  <a:pt x="766338" y="2400980"/>
                </a:cubicBezTo>
                <a:cubicBezTo>
                  <a:pt x="766338" y="2410817"/>
                  <a:pt x="776175" y="2400980"/>
                  <a:pt x="786011" y="2400980"/>
                </a:cubicBezTo>
                <a:cubicBezTo>
                  <a:pt x="864706" y="2381306"/>
                  <a:pt x="943401" y="2400980"/>
                  <a:pt x="1002422" y="2341959"/>
                </a:cubicBezTo>
                <a:cubicBezTo>
                  <a:pt x="1022096" y="2332122"/>
                  <a:pt x="1041769" y="2302612"/>
                  <a:pt x="1051606" y="2282938"/>
                </a:cubicBezTo>
                <a:cubicBezTo>
                  <a:pt x="1071280" y="2223917"/>
                  <a:pt x="1090953" y="2155059"/>
                  <a:pt x="1110627" y="2086201"/>
                </a:cubicBezTo>
                <a:cubicBezTo>
                  <a:pt x="1120464" y="2086201"/>
                  <a:pt x="1120464" y="2096038"/>
                  <a:pt x="1130301" y="2096038"/>
                </a:cubicBezTo>
                <a:cubicBezTo>
                  <a:pt x="1120464" y="2125549"/>
                  <a:pt x="1120464" y="2164896"/>
                  <a:pt x="1110627" y="2204243"/>
                </a:cubicBezTo>
                <a:cubicBezTo>
                  <a:pt x="1090953" y="2273101"/>
                  <a:pt x="1090953" y="2351796"/>
                  <a:pt x="1041769" y="2410817"/>
                </a:cubicBezTo>
                <a:cubicBezTo>
                  <a:pt x="1012259" y="2450164"/>
                  <a:pt x="972911" y="2479675"/>
                  <a:pt x="923727" y="2469838"/>
                </a:cubicBezTo>
                <a:cubicBezTo>
                  <a:pt x="864706" y="2479675"/>
                  <a:pt x="786011" y="2460001"/>
                  <a:pt x="726990" y="2469838"/>
                </a:cubicBezTo>
                <a:cubicBezTo>
                  <a:pt x="717154" y="2460001"/>
                  <a:pt x="707317" y="2450164"/>
                  <a:pt x="697480" y="2430491"/>
                </a:cubicBezTo>
                <a:cubicBezTo>
                  <a:pt x="667969" y="2381306"/>
                  <a:pt x="599111" y="2341959"/>
                  <a:pt x="599111" y="2273101"/>
                </a:cubicBezTo>
                <a:cubicBezTo>
                  <a:pt x="579438" y="2214080"/>
                  <a:pt x="608948" y="2155059"/>
                  <a:pt x="648296" y="2105875"/>
                </a:cubicBezTo>
                <a:cubicBezTo>
                  <a:pt x="707317" y="2046854"/>
                  <a:pt x="756501" y="1987833"/>
                  <a:pt x="815522" y="1928812"/>
                </a:cubicBezTo>
                <a:close/>
                <a:moveTo>
                  <a:pt x="795207" y="1909763"/>
                </a:moveTo>
                <a:cubicBezTo>
                  <a:pt x="805044" y="1909763"/>
                  <a:pt x="805044" y="1919600"/>
                  <a:pt x="805044" y="1919600"/>
                </a:cubicBezTo>
                <a:cubicBezTo>
                  <a:pt x="805044" y="1929437"/>
                  <a:pt x="805044" y="1929437"/>
                  <a:pt x="805044" y="1929437"/>
                </a:cubicBezTo>
                <a:cubicBezTo>
                  <a:pt x="746021" y="1988461"/>
                  <a:pt x="686997" y="2057322"/>
                  <a:pt x="627973" y="2116346"/>
                </a:cubicBezTo>
                <a:cubicBezTo>
                  <a:pt x="598461" y="2155695"/>
                  <a:pt x="578787" y="2204882"/>
                  <a:pt x="578787" y="2263905"/>
                </a:cubicBezTo>
                <a:cubicBezTo>
                  <a:pt x="588624" y="2303255"/>
                  <a:pt x="598461" y="2342604"/>
                  <a:pt x="627973" y="2372116"/>
                </a:cubicBezTo>
                <a:cubicBezTo>
                  <a:pt x="657485" y="2411465"/>
                  <a:pt x="696834" y="2440977"/>
                  <a:pt x="706671" y="2490163"/>
                </a:cubicBezTo>
                <a:cubicBezTo>
                  <a:pt x="726346" y="2490163"/>
                  <a:pt x="736183" y="2480326"/>
                  <a:pt x="746021" y="2480326"/>
                </a:cubicBezTo>
                <a:cubicBezTo>
                  <a:pt x="805044" y="2480326"/>
                  <a:pt x="864068" y="2480326"/>
                  <a:pt x="913255" y="2490163"/>
                </a:cubicBezTo>
                <a:cubicBezTo>
                  <a:pt x="932929" y="2480326"/>
                  <a:pt x="952604" y="2490163"/>
                  <a:pt x="962441" y="2480326"/>
                </a:cubicBezTo>
                <a:cubicBezTo>
                  <a:pt x="991953" y="2480326"/>
                  <a:pt x="1011628" y="2460651"/>
                  <a:pt x="1031302" y="2440977"/>
                </a:cubicBezTo>
                <a:cubicBezTo>
                  <a:pt x="1060814" y="2401628"/>
                  <a:pt x="1090326" y="2362278"/>
                  <a:pt x="1100163" y="2313092"/>
                </a:cubicBezTo>
                <a:cubicBezTo>
                  <a:pt x="1110001" y="2254068"/>
                  <a:pt x="1129675" y="2175370"/>
                  <a:pt x="1139512" y="2106509"/>
                </a:cubicBezTo>
                <a:cubicBezTo>
                  <a:pt x="1149350" y="2096671"/>
                  <a:pt x="1149350" y="2106509"/>
                  <a:pt x="1149350" y="2106509"/>
                </a:cubicBezTo>
                <a:cubicBezTo>
                  <a:pt x="1139512" y="2165532"/>
                  <a:pt x="1119838" y="2224556"/>
                  <a:pt x="1119838" y="2283580"/>
                </a:cubicBezTo>
                <a:cubicBezTo>
                  <a:pt x="1110001" y="2322929"/>
                  <a:pt x="1100163" y="2362278"/>
                  <a:pt x="1080489" y="2401628"/>
                </a:cubicBezTo>
                <a:cubicBezTo>
                  <a:pt x="1070651" y="2431139"/>
                  <a:pt x="1050977" y="2450814"/>
                  <a:pt x="1031302" y="2470489"/>
                </a:cubicBezTo>
                <a:cubicBezTo>
                  <a:pt x="962441" y="2509838"/>
                  <a:pt x="883743" y="2500000"/>
                  <a:pt x="814882" y="2500000"/>
                </a:cubicBezTo>
                <a:cubicBezTo>
                  <a:pt x="775533" y="2500000"/>
                  <a:pt x="736183" y="2490163"/>
                  <a:pt x="706671" y="2509838"/>
                </a:cubicBezTo>
                <a:cubicBezTo>
                  <a:pt x="696834" y="2509838"/>
                  <a:pt x="706671" y="2500000"/>
                  <a:pt x="696834" y="2490163"/>
                </a:cubicBezTo>
                <a:cubicBezTo>
                  <a:pt x="657485" y="2411465"/>
                  <a:pt x="578787" y="2362278"/>
                  <a:pt x="568949" y="2283580"/>
                </a:cubicBezTo>
                <a:cubicBezTo>
                  <a:pt x="568949" y="2263905"/>
                  <a:pt x="549275" y="2234394"/>
                  <a:pt x="559112" y="2214719"/>
                </a:cubicBezTo>
                <a:cubicBezTo>
                  <a:pt x="568949" y="2165532"/>
                  <a:pt x="598461" y="2116346"/>
                  <a:pt x="627973" y="2076997"/>
                </a:cubicBezTo>
                <a:cubicBezTo>
                  <a:pt x="795207" y="1909763"/>
                  <a:pt x="795207" y="1909763"/>
                  <a:pt x="795207" y="1909763"/>
                </a:cubicBezTo>
                <a:close/>
                <a:moveTo>
                  <a:pt x="481134" y="1909763"/>
                </a:moveTo>
                <a:cubicBezTo>
                  <a:pt x="500673" y="1909763"/>
                  <a:pt x="520211" y="1919486"/>
                  <a:pt x="539750" y="1909763"/>
                </a:cubicBezTo>
                <a:cubicBezTo>
                  <a:pt x="539750" y="1909763"/>
                  <a:pt x="539750" y="1919486"/>
                  <a:pt x="539750" y="1919486"/>
                </a:cubicBezTo>
                <a:cubicBezTo>
                  <a:pt x="529981" y="1948657"/>
                  <a:pt x="510442" y="1977827"/>
                  <a:pt x="481134" y="1987551"/>
                </a:cubicBezTo>
                <a:cubicBezTo>
                  <a:pt x="461596" y="1987551"/>
                  <a:pt x="432288" y="1987551"/>
                  <a:pt x="412750" y="1977827"/>
                </a:cubicBezTo>
                <a:cubicBezTo>
                  <a:pt x="412750" y="1977827"/>
                  <a:pt x="412750" y="1968104"/>
                  <a:pt x="412750" y="1968104"/>
                </a:cubicBezTo>
                <a:cubicBezTo>
                  <a:pt x="442057" y="1948657"/>
                  <a:pt x="461596" y="1929210"/>
                  <a:pt x="481134" y="1909763"/>
                </a:cubicBezTo>
                <a:close/>
                <a:moveTo>
                  <a:pt x="1907309" y="1898650"/>
                </a:moveTo>
                <a:cubicBezTo>
                  <a:pt x="1966191" y="1957771"/>
                  <a:pt x="2025073" y="2016891"/>
                  <a:pt x="2083955" y="2076012"/>
                </a:cubicBezTo>
                <a:cubicBezTo>
                  <a:pt x="2093768" y="2085865"/>
                  <a:pt x="2103582" y="2095719"/>
                  <a:pt x="2113396" y="2105572"/>
                </a:cubicBezTo>
                <a:cubicBezTo>
                  <a:pt x="2142837" y="2154839"/>
                  <a:pt x="2152650" y="2223814"/>
                  <a:pt x="2123209" y="2282934"/>
                </a:cubicBezTo>
                <a:cubicBezTo>
                  <a:pt x="2113396" y="2302641"/>
                  <a:pt x="2113396" y="2322348"/>
                  <a:pt x="2093768" y="2332201"/>
                </a:cubicBezTo>
                <a:cubicBezTo>
                  <a:pt x="2083955" y="2361762"/>
                  <a:pt x="2064328" y="2381469"/>
                  <a:pt x="2054514" y="2411029"/>
                </a:cubicBezTo>
                <a:cubicBezTo>
                  <a:pt x="2044700" y="2420883"/>
                  <a:pt x="2044700" y="2430736"/>
                  <a:pt x="2034887" y="2440589"/>
                </a:cubicBezTo>
                <a:cubicBezTo>
                  <a:pt x="2005446" y="2440589"/>
                  <a:pt x="1976005" y="2430736"/>
                  <a:pt x="1956378" y="2440589"/>
                </a:cubicBezTo>
                <a:cubicBezTo>
                  <a:pt x="1926937" y="2450443"/>
                  <a:pt x="1897496" y="2460296"/>
                  <a:pt x="1868055" y="2460296"/>
                </a:cubicBezTo>
                <a:cubicBezTo>
                  <a:pt x="1828800" y="2470150"/>
                  <a:pt x="1789546" y="2450443"/>
                  <a:pt x="1760105" y="2430736"/>
                </a:cubicBezTo>
                <a:cubicBezTo>
                  <a:pt x="1661968" y="2351908"/>
                  <a:pt x="1661968" y="2223814"/>
                  <a:pt x="1622714" y="2125279"/>
                </a:cubicBezTo>
                <a:cubicBezTo>
                  <a:pt x="1622714" y="2105572"/>
                  <a:pt x="1612900" y="2095719"/>
                  <a:pt x="1612900" y="2085865"/>
                </a:cubicBezTo>
                <a:cubicBezTo>
                  <a:pt x="1612900" y="2076012"/>
                  <a:pt x="1622714" y="2076012"/>
                  <a:pt x="1622714" y="2076012"/>
                </a:cubicBezTo>
                <a:cubicBezTo>
                  <a:pt x="1642341" y="2115426"/>
                  <a:pt x="1652155" y="2154839"/>
                  <a:pt x="1671782" y="2184400"/>
                </a:cubicBezTo>
                <a:cubicBezTo>
                  <a:pt x="1681596" y="2213960"/>
                  <a:pt x="1681596" y="2243520"/>
                  <a:pt x="1701223" y="2273081"/>
                </a:cubicBezTo>
                <a:cubicBezTo>
                  <a:pt x="1701223" y="2282934"/>
                  <a:pt x="1711037" y="2292788"/>
                  <a:pt x="1720850" y="2302641"/>
                </a:cubicBezTo>
                <a:cubicBezTo>
                  <a:pt x="1740478" y="2332201"/>
                  <a:pt x="1769918" y="2342055"/>
                  <a:pt x="1809173" y="2361762"/>
                </a:cubicBezTo>
                <a:cubicBezTo>
                  <a:pt x="1868055" y="2381469"/>
                  <a:pt x="1936750" y="2361762"/>
                  <a:pt x="1995632" y="2381469"/>
                </a:cubicBezTo>
                <a:cubicBezTo>
                  <a:pt x="2005446" y="2381469"/>
                  <a:pt x="1995632" y="2371615"/>
                  <a:pt x="2005446" y="2361762"/>
                </a:cubicBezTo>
                <a:cubicBezTo>
                  <a:pt x="2015259" y="2312495"/>
                  <a:pt x="2054514" y="2282934"/>
                  <a:pt x="2054514" y="2233667"/>
                </a:cubicBezTo>
                <a:cubicBezTo>
                  <a:pt x="2074141" y="2184400"/>
                  <a:pt x="2074141" y="2115426"/>
                  <a:pt x="2044700" y="2066158"/>
                </a:cubicBezTo>
                <a:cubicBezTo>
                  <a:pt x="1985818" y="2026745"/>
                  <a:pt x="1936750" y="1967624"/>
                  <a:pt x="1887682" y="1918357"/>
                </a:cubicBezTo>
                <a:cubicBezTo>
                  <a:pt x="1887682" y="1918357"/>
                  <a:pt x="1887682" y="1908503"/>
                  <a:pt x="1897496" y="1908503"/>
                </a:cubicBezTo>
                <a:cubicBezTo>
                  <a:pt x="1897496" y="1908503"/>
                  <a:pt x="1907309" y="1898650"/>
                  <a:pt x="1907309" y="1898650"/>
                </a:cubicBezTo>
                <a:close/>
                <a:moveTo>
                  <a:pt x="1917035" y="1889125"/>
                </a:moveTo>
                <a:cubicBezTo>
                  <a:pt x="1926867" y="1889125"/>
                  <a:pt x="1936700" y="1898983"/>
                  <a:pt x="1946532" y="1908841"/>
                </a:cubicBezTo>
                <a:cubicBezTo>
                  <a:pt x="2005525" y="1958130"/>
                  <a:pt x="2064519" y="2017277"/>
                  <a:pt x="2123512" y="2066567"/>
                </a:cubicBezTo>
                <a:cubicBezTo>
                  <a:pt x="2162841" y="2115856"/>
                  <a:pt x="2192338" y="2184861"/>
                  <a:pt x="2172674" y="2244008"/>
                </a:cubicBezTo>
                <a:cubicBezTo>
                  <a:pt x="2162841" y="2273582"/>
                  <a:pt x="2153009" y="2293297"/>
                  <a:pt x="2143177" y="2322871"/>
                </a:cubicBezTo>
                <a:cubicBezTo>
                  <a:pt x="2113680" y="2362303"/>
                  <a:pt x="2094016" y="2401734"/>
                  <a:pt x="2064519" y="2441166"/>
                </a:cubicBezTo>
                <a:cubicBezTo>
                  <a:pt x="2064519" y="2451023"/>
                  <a:pt x="2064519" y="2470739"/>
                  <a:pt x="2054687" y="2480597"/>
                </a:cubicBezTo>
                <a:cubicBezTo>
                  <a:pt x="2005525" y="2460881"/>
                  <a:pt x="1946532" y="2460881"/>
                  <a:pt x="1897370" y="2480597"/>
                </a:cubicBezTo>
                <a:cubicBezTo>
                  <a:pt x="1848209" y="2500313"/>
                  <a:pt x="1789216" y="2490455"/>
                  <a:pt x="1740054" y="2460881"/>
                </a:cubicBezTo>
                <a:cubicBezTo>
                  <a:pt x="1681061" y="2411592"/>
                  <a:pt x="1661396" y="2342587"/>
                  <a:pt x="1641732" y="2273582"/>
                </a:cubicBezTo>
                <a:cubicBezTo>
                  <a:pt x="1622067" y="2224292"/>
                  <a:pt x="1612235" y="2165145"/>
                  <a:pt x="1592571" y="2115856"/>
                </a:cubicBezTo>
                <a:cubicBezTo>
                  <a:pt x="1592571" y="2105998"/>
                  <a:pt x="1582738" y="2096140"/>
                  <a:pt x="1592571" y="2086282"/>
                </a:cubicBezTo>
                <a:cubicBezTo>
                  <a:pt x="1602403" y="2096140"/>
                  <a:pt x="1602403" y="2105998"/>
                  <a:pt x="1612235" y="2125714"/>
                </a:cubicBezTo>
                <a:cubicBezTo>
                  <a:pt x="1631900" y="2194719"/>
                  <a:pt x="1651564" y="2263724"/>
                  <a:pt x="1671229" y="2332729"/>
                </a:cubicBezTo>
                <a:cubicBezTo>
                  <a:pt x="1690893" y="2382018"/>
                  <a:pt x="1730222" y="2441166"/>
                  <a:pt x="1789216" y="2460881"/>
                </a:cubicBezTo>
                <a:cubicBezTo>
                  <a:pt x="1867874" y="2500313"/>
                  <a:pt x="1956364" y="2431308"/>
                  <a:pt x="2044854" y="2460881"/>
                </a:cubicBezTo>
                <a:cubicBezTo>
                  <a:pt x="2054687" y="2451023"/>
                  <a:pt x="2054687" y="2431308"/>
                  <a:pt x="2064519" y="2421450"/>
                </a:cubicBezTo>
                <a:cubicBezTo>
                  <a:pt x="2064519" y="2411592"/>
                  <a:pt x="2064519" y="2401734"/>
                  <a:pt x="2074351" y="2401734"/>
                </a:cubicBezTo>
                <a:cubicBezTo>
                  <a:pt x="2113680" y="2342587"/>
                  <a:pt x="2162841" y="2273582"/>
                  <a:pt x="2153009" y="2194719"/>
                </a:cubicBezTo>
                <a:cubicBezTo>
                  <a:pt x="2153009" y="2165145"/>
                  <a:pt x="2143177" y="2145429"/>
                  <a:pt x="2133345" y="2125714"/>
                </a:cubicBezTo>
                <a:cubicBezTo>
                  <a:pt x="2113680" y="2096140"/>
                  <a:pt x="2094016" y="2046851"/>
                  <a:pt x="2064519" y="2036993"/>
                </a:cubicBezTo>
                <a:cubicBezTo>
                  <a:pt x="2015358" y="1987704"/>
                  <a:pt x="1976029" y="1948272"/>
                  <a:pt x="1926867" y="1908841"/>
                </a:cubicBezTo>
                <a:cubicBezTo>
                  <a:pt x="1926867" y="1898983"/>
                  <a:pt x="1917035" y="1889125"/>
                  <a:pt x="1917035" y="1889125"/>
                </a:cubicBezTo>
                <a:close/>
                <a:moveTo>
                  <a:pt x="628650" y="1870075"/>
                </a:moveTo>
                <a:cubicBezTo>
                  <a:pt x="628650" y="1899516"/>
                  <a:pt x="618807" y="1928957"/>
                  <a:pt x="599122" y="1948584"/>
                </a:cubicBezTo>
                <a:cubicBezTo>
                  <a:pt x="579437" y="1968211"/>
                  <a:pt x="549910" y="1978025"/>
                  <a:pt x="530225" y="1978025"/>
                </a:cubicBezTo>
                <a:cubicBezTo>
                  <a:pt x="540067" y="1958398"/>
                  <a:pt x="549910" y="1928957"/>
                  <a:pt x="559752" y="1909329"/>
                </a:cubicBezTo>
                <a:cubicBezTo>
                  <a:pt x="589280" y="1879889"/>
                  <a:pt x="589280" y="1879889"/>
                  <a:pt x="589280" y="1879889"/>
                </a:cubicBezTo>
                <a:cubicBezTo>
                  <a:pt x="599122" y="1870075"/>
                  <a:pt x="608965" y="1870075"/>
                  <a:pt x="628650" y="1870075"/>
                </a:cubicBezTo>
                <a:close/>
                <a:moveTo>
                  <a:pt x="2231344" y="1856820"/>
                </a:moveTo>
                <a:cubicBezTo>
                  <a:pt x="2233332" y="1856205"/>
                  <a:pt x="2236392" y="1856820"/>
                  <a:pt x="2241286" y="1859280"/>
                </a:cubicBezTo>
                <a:cubicBezTo>
                  <a:pt x="2251076" y="1888808"/>
                  <a:pt x="2280444" y="1908493"/>
                  <a:pt x="2309813" y="1928178"/>
                </a:cubicBezTo>
                <a:cubicBezTo>
                  <a:pt x="2300024" y="1938020"/>
                  <a:pt x="2280444" y="1947863"/>
                  <a:pt x="2270655" y="1947863"/>
                </a:cubicBezTo>
                <a:cubicBezTo>
                  <a:pt x="2241286" y="1947863"/>
                  <a:pt x="2241286" y="1947863"/>
                  <a:pt x="2241286" y="1947863"/>
                </a:cubicBezTo>
                <a:cubicBezTo>
                  <a:pt x="2211917" y="1938020"/>
                  <a:pt x="2202128" y="1918335"/>
                  <a:pt x="2192338" y="1898650"/>
                </a:cubicBezTo>
                <a:cubicBezTo>
                  <a:pt x="2192338" y="1878965"/>
                  <a:pt x="2211917" y="1888808"/>
                  <a:pt x="2221707" y="1878965"/>
                </a:cubicBezTo>
                <a:cubicBezTo>
                  <a:pt x="2229049" y="1871583"/>
                  <a:pt x="2225378" y="1858665"/>
                  <a:pt x="2231344" y="1856820"/>
                </a:cubicBezTo>
                <a:close/>
                <a:moveTo>
                  <a:pt x="2093913" y="1849438"/>
                </a:moveTo>
                <a:cubicBezTo>
                  <a:pt x="2133168" y="1849438"/>
                  <a:pt x="2133168" y="1849438"/>
                  <a:pt x="2133168" y="1849438"/>
                </a:cubicBezTo>
                <a:cubicBezTo>
                  <a:pt x="2142981" y="1859280"/>
                  <a:pt x="2162609" y="1878965"/>
                  <a:pt x="2172422" y="1878965"/>
                </a:cubicBezTo>
                <a:cubicBezTo>
                  <a:pt x="2172422" y="1898650"/>
                  <a:pt x="2192050" y="1918335"/>
                  <a:pt x="2201863" y="1938020"/>
                </a:cubicBezTo>
                <a:cubicBezTo>
                  <a:pt x="2201863" y="1947863"/>
                  <a:pt x="2182236" y="1938020"/>
                  <a:pt x="2172422" y="1947863"/>
                </a:cubicBezTo>
                <a:cubicBezTo>
                  <a:pt x="2133168" y="1938020"/>
                  <a:pt x="2113541" y="1898650"/>
                  <a:pt x="2093913" y="1859280"/>
                </a:cubicBezTo>
                <a:cubicBezTo>
                  <a:pt x="2093913" y="1849438"/>
                  <a:pt x="2093913" y="1849438"/>
                  <a:pt x="2093913" y="1849438"/>
                </a:cubicBezTo>
                <a:close/>
                <a:moveTo>
                  <a:pt x="412637" y="1849438"/>
                </a:moveTo>
                <a:cubicBezTo>
                  <a:pt x="432367" y="1849438"/>
                  <a:pt x="412637" y="1869282"/>
                  <a:pt x="422502" y="1879204"/>
                </a:cubicBezTo>
                <a:cubicBezTo>
                  <a:pt x="432367" y="1899047"/>
                  <a:pt x="452098" y="1899047"/>
                  <a:pt x="461963" y="1899047"/>
                </a:cubicBezTo>
                <a:cubicBezTo>
                  <a:pt x="452098" y="1928813"/>
                  <a:pt x="412637" y="1958579"/>
                  <a:pt x="383041" y="1968501"/>
                </a:cubicBezTo>
                <a:cubicBezTo>
                  <a:pt x="363311" y="1968501"/>
                  <a:pt x="333715" y="1958579"/>
                  <a:pt x="323850" y="1938735"/>
                </a:cubicBezTo>
                <a:cubicBezTo>
                  <a:pt x="323850" y="1928813"/>
                  <a:pt x="323850" y="1918891"/>
                  <a:pt x="323850" y="1899047"/>
                </a:cubicBezTo>
                <a:cubicBezTo>
                  <a:pt x="333715" y="1869282"/>
                  <a:pt x="373176" y="1859360"/>
                  <a:pt x="412637" y="1849438"/>
                </a:cubicBezTo>
                <a:close/>
                <a:moveTo>
                  <a:pt x="609601" y="1811338"/>
                </a:moveTo>
                <a:cubicBezTo>
                  <a:pt x="599709" y="1840442"/>
                  <a:pt x="589818" y="1869547"/>
                  <a:pt x="560144" y="1888949"/>
                </a:cubicBezTo>
                <a:cubicBezTo>
                  <a:pt x="550252" y="1888949"/>
                  <a:pt x="550252" y="1898651"/>
                  <a:pt x="540361" y="1898651"/>
                </a:cubicBezTo>
                <a:cubicBezTo>
                  <a:pt x="520578" y="1898651"/>
                  <a:pt x="500796" y="1898651"/>
                  <a:pt x="481013" y="1888949"/>
                </a:cubicBezTo>
                <a:cubicBezTo>
                  <a:pt x="500796" y="1869547"/>
                  <a:pt x="540361" y="1879248"/>
                  <a:pt x="560144" y="1850144"/>
                </a:cubicBezTo>
                <a:cubicBezTo>
                  <a:pt x="579927" y="1821039"/>
                  <a:pt x="579927" y="1821039"/>
                  <a:pt x="579927" y="1821039"/>
                </a:cubicBezTo>
                <a:cubicBezTo>
                  <a:pt x="589818" y="1821039"/>
                  <a:pt x="599709" y="1811338"/>
                  <a:pt x="609601" y="1811338"/>
                </a:cubicBezTo>
                <a:close/>
                <a:moveTo>
                  <a:pt x="2280383" y="1800225"/>
                </a:moveTo>
                <a:cubicBezTo>
                  <a:pt x="2319949" y="1800225"/>
                  <a:pt x="2369405" y="1810147"/>
                  <a:pt x="2379297" y="1849834"/>
                </a:cubicBezTo>
                <a:cubicBezTo>
                  <a:pt x="2389188" y="1859756"/>
                  <a:pt x="2379297" y="1879600"/>
                  <a:pt x="2379297" y="1889522"/>
                </a:cubicBezTo>
                <a:cubicBezTo>
                  <a:pt x="2359514" y="1909366"/>
                  <a:pt x="2349623" y="1919288"/>
                  <a:pt x="2329840" y="1919288"/>
                </a:cubicBezTo>
                <a:cubicBezTo>
                  <a:pt x="2300166" y="1909366"/>
                  <a:pt x="2280383" y="1889522"/>
                  <a:pt x="2260600" y="1859756"/>
                </a:cubicBezTo>
                <a:cubicBezTo>
                  <a:pt x="2260600" y="1859756"/>
                  <a:pt x="2270492" y="1859756"/>
                  <a:pt x="2280383" y="1849834"/>
                </a:cubicBezTo>
                <a:cubicBezTo>
                  <a:pt x="2290274" y="1839913"/>
                  <a:pt x="2290274" y="1820069"/>
                  <a:pt x="2280383" y="1810147"/>
                </a:cubicBezTo>
                <a:cubicBezTo>
                  <a:pt x="2280383" y="1810147"/>
                  <a:pt x="2280383" y="1800225"/>
                  <a:pt x="2280383" y="1800225"/>
                </a:cubicBezTo>
                <a:close/>
                <a:moveTo>
                  <a:pt x="530714" y="1796851"/>
                </a:moveTo>
                <a:cubicBezTo>
                  <a:pt x="538132" y="1795621"/>
                  <a:pt x="545551" y="1795621"/>
                  <a:pt x="550496" y="1800542"/>
                </a:cubicBezTo>
                <a:cubicBezTo>
                  <a:pt x="540605" y="1810385"/>
                  <a:pt x="530714" y="1810385"/>
                  <a:pt x="520822" y="1810385"/>
                </a:cubicBezTo>
                <a:cubicBezTo>
                  <a:pt x="501039" y="1820227"/>
                  <a:pt x="471365" y="1820227"/>
                  <a:pt x="461474" y="1839912"/>
                </a:cubicBezTo>
                <a:cubicBezTo>
                  <a:pt x="461474" y="1849755"/>
                  <a:pt x="471365" y="1849755"/>
                  <a:pt x="481257" y="1849755"/>
                </a:cubicBezTo>
                <a:cubicBezTo>
                  <a:pt x="510931" y="1849755"/>
                  <a:pt x="530714" y="1820227"/>
                  <a:pt x="550496" y="1810385"/>
                </a:cubicBezTo>
                <a:cubicBezTo>
                  <a:pt x="560388" y="1820227"/>
                  <a:pt x="560388" y="1820227"/>
                  <a:pt x="560388" y="1820227"/>
                </a:cubicBezTo>
                <a:cubicBezTo>
                  <a:pt x="520822" y="1849755"/>
                  <a:pt x="491148" y="1889125"/>
                  <a:pt x="441691" y="1879282"/>
                </a:cubicBezTo>
                <a:cubicBezTo>
                  <a:pt x="431800" y="1879282"/>
                  <a:pt x="431800" y="1869440"/>
                  <a:pt x="431800" y="1869440"/>
                </a:cubicBezTo>
                <a:cubicBezTo>
                  <a:pt x="431800" y="1820227"/>
                  <a:pt x="481257" y="1810385"/>
                  <a:pt x="510931" y="1800542"/>
                </a:cubicBezTo>
                <a:cubicBezTo>
                  <a:pt x="515877" y="1800542"/>
                  <a:pt x="523295" y="1798082"/>
                  <a:pt x="530714" y="1796851"/>
                </a:cubicBezTo>
                <a:close/>
                <a:moveTo>
                  <a:pt x="688068" y="1790700"/>
                </a:moveTo>
                <a:cubicBezTo>
                  <a:pt x="698046" y="1790700"/>
                  <a:pt x="698046" y="1800622"/>
                  <a:pt x="708025" y="1810544"/>
                </a:cubicBezTo>
                <a:cubicBezTo>
                  <a:pt x="708025" y="1840309"/>
                  <a:pt x="688068" y="1860153"/>
                  <a:pt x="678089" y="1879997"/>
                </a:cubicBezTo>
                <a:cubicBezTo>
                  <a:pt x="668110" y="1899841"/>
                  <a:pt x="658132" y="1909763"/>
                  <a:pt x="638175" y="1909763"/>
                </a:cubicBezTo>
                <a:cubicBezTo>
                  <a:pt x="638175" y="1899841"/>
                  <a:pt x="638175" y="1899841"/>
                  <a:pt x="638175" y="1899841"/>
                </a:cubicBezTo>
                <a:cubicBezTo>
                  <a:pt x="638175" y="1860153"/>
                  <a:pt x="638175" y="1860153"/>
                  <a:pt x="638175" y="1860153"/>
                </a:cubicBezTo>
                <a:cubicBezTo>
                  <a:pt x="658132" y="1840309"/>
                  <a:pt x="678089" y="1820466"/>
                  <a:pt x="688068" y="1790700"/>
                </a:cubicBezTo>
                <a:close/>
                <a:moveTo>
                  <a:pt x="2119187" y="1783636"/>
                </a:moveTo>
                <a:cubicBezTo>
                  <a:pt x="2122921" y="1783636"/>
                  <a:pt x="2127900" y="1786096"/>
                  <a:pt x="2132879" y="1791017"/>
                </a:cubicBezTo>
                <a:cubicBezTo>
                  <a:pt x="2142837" y="1820545"/>
                  <a:pt x="2142837" y="1820545"/>
                  <a:pt x="2142837" y="1820545"/>
                </a:cubicBezTo>
                <a:cubicBezTo>
                  <a:pt x="2142837" y="1830387"/>
                  <a:pt x="2152795" y="1840230"/>
                  <a:pt x="2172711" y="1840230"/>
                </a:cubicBezTo>
                <a:cubicBezTo>
                  <a:pt x="2182669" y="1850072"/>
                  <a:pt x="2182669" y="1830387"/>
                  <a:pt x="2192627" y="1840230"/>
                </a:cubicBezTo>
                <a:cubicBezTo>
                  <a:pt x="2202585" y="1840230"/>
                  <a:pt x="2212543" y="1850072"/>
                  <a:pt x="2222501" y="1859915"/>
                </a:cubicBezTo>
                <a:cubicBezTo>
                  <a:pt x="2212543" y="1859915"/>
                  <a:pt x="2212543" y="1869757"/>
                  <a:pt x="2202585" y="1869757"/>
                </a:cubicBezTo>
                <a:cubicBezTo>
                  <a:pt x="2182669" y="1879600"/>
                  <a:pt x="2162753" y="1859915"/>
                  <a:pt x="2152795" y="1850072"/>
                </a:cubicBezTo>
                <a:cubicBezTo>
                  <a:pt x="2132879" y="1840230"/>
                  <a:pt x="2122921" y="1810702"/>
                  <a:pt x="2112963" y="1791017"/>
                </a:cubicBezTo>
                <a:cubicBezTo>
                  <a:pt x="2112963" y="1786096"/>
                  <a:pt x="2115453" y="1783636"/>
                  <a:pt x="2119187" y="1783636"/>
                </a:cubicBezTo>
                <a:close/>
                <a:moveTo>
                  <a:pt x="425417" y="1768276"/>
                </a:moveTo>
                <a:cubicBezTo>
                  <a:pt x="431535" y="1767046"/>
                  <a:pt x="436430" y="1767046"/>
                  <a:pt x="441325" y="1771967"/>
                </a:cubicBezTo>
                <a:cubicBezTo>
                  <a:pt x="431535" y="1791652"/>
                  <a:pt x="441325" y="1821180"/>
                  <a:pt x="421746" y="1840865"/>
                </a:cubicBezTo>
                <a:cubicBezTo>
                  <a:pt x="411956" y="1840865"/>
                  <a:pt x="402166" y="1840865"/>
                  <a:pt x="392377" y="1840865"/>
                </a:cubicBezTo>
                <a:cubicBezTo>
                  <a:pt x="372798" y="1850707"/>
                  <a:pt x="353219" y="1850707"/>
                  <a:pt x="333639" y="1860550"/>
                </a:cubicBezTo>
                <a:cubicBezTo>
                  <a:pt x="323850" y="1850707"/>
                  <a:pt x="323850" y="1831022"/>
                  <a:pt x="333639" y="1821180"/>
                </a:cubicBezTo>
                <a:cubicBezTo>
                  <a:pt x="343429" y="1791652"/>
                  <a:pt x="372798" y="1762125"/>
                  <a:pt x="402166" y="1771967"/>
                </a:cubicBezTo>
                <a:cubicBezTo>
                  <a:pt x="411956" y="1771967"/>
                  <a:pt x="419298" y="1769507"/>
                  <a:pt x="425417" y="1768276"/>
                </a:cubicBezTo>
                <a:close/>
                <a:moveTo>
                  <a:pt x="667941" y="1764585"/>
                </a:moveTo>
                <a:cubicBezTo>
                  <a:pt x="672902" y="1764585"/>
                  <a:pt x="677863" y="1767046"/>
                  <a:pt x="677863" y="1771967"/>
                </a:cubicBezTo>
                <a:cubicBezTo>
                  <a:pt x="667941" y="1811337"/>
                  <a:pt x="648097" y="1840865"/>
                  <a:pt x="618332" y="1860550"/>
                </a:cubicBezTo>
                <a:cubicBezTo>
                  <a:pt x="608410" y="1860550"/>
                  <a:pt x="608410" y="1860550"/>
                  <a:pt x="598488" y="1860550"/>
                </a:cubicBezTo>
                <a:cubicBezTo>
                  <a:pt x="598488" y="1850707"/>
                  <a:pt x="608410" y="1840865"/>
                  <a:pt x="608410" y="1840865"/>
                </a:cubicBezTo>
                <a:cubicBezTo>
                  <a:pt x="648097" y="1831022"/>
                  <a:pt x="648097" y="1791652"/>
                  <a:pt x="658019" y="1771967"/>
                </a:cubicBezTo>
                <a:cubicBezTo>
                  <a:pt x="658019" y="1767046"/>
                  <a:pt x="662980" y="1764585"/>
                  <a:pt x="667941" y="1764585"/>
                </a:cubicBezTo>
                <a:close/>
                <a:moveTo>
                  <a:pt x="2162542" y="1762125"/>
                </a:moveTo>
                <a:cubicBezTo>
                  <a:pt x="2192216" y="1762125"/>
                  <a:pt x="2211999" y="1771826"/>
                  <a:pt x="2241673" y="1781528"/>
                </a:cubicBezTo>
                <a:cubicBezTo>
                  <a:pt x="2251564" y="1791229"/>
                  <a:pt x="2261455" y="1800931"/>
                  <a:pt x="2271347" y="1810632"/>
                </a:cubicBezTo>
                <a:cubicBezTo>
                  <a:pt x="2271347" y="1820334"/>
                  <a:pt x="2281238" y="1820334"/>
                  <a:pt x="2271347" y="1830035"/>
                </a:cubicBezTo>
                <a:cubicBezTo>
                  <a:pt x="2271347" y="1839736"/>
                  <a:pt x="2261455" y="1849438"/>
                  <a:pt x="2251564" y="1849438"/>
                </a:cubicBezTo>
                <a:cubicBezTo>
                  <a:pt x="2211999" y="1839736"/>
                  <a:pt x="2172433" y="1810632"/>
                  <a:pt x="2152650" y="1781528"/>
                </a:cubicBezTo>
                <a:cubicBezTo>
                  <a:pt x="2172433" y="1791229"/>
                  <a:pt x="2192216" y="1810632"/>
                  <a:pt x="2211999" y="1820334"/>
                </a:cubicBezTo>
                <a:cubicBezTo>
                  <a:pt x="2221890" y="1820334"/>
                  <a:pt x="2231781" y="1820334"/>
                  <a:pt x="2231781" y="1810632"/>
                </a:cubicBezTo>
                <a:cubicBezTo>
                  <a:pt x="2221890" y="1781528"/>
                  <a:pt x="2192216" y="1781528"/>
                  <a:pt x="2172433" y="1771826"/>
                </a:cubicBezTo>
                <a:cubicBezTo>
                  <a:pt x="2162542" y="1771826"/>
                  <a:pt x="2162542" y="1771826"/>
                  <a:pt x="2162542" y="1762125"/>
                </a:cubicBezTo>
                <a:close/>
                <a:moveTo>
                  <a:pt x="524636" y="1753526"/>
                </a:moveTo>
                <a:cubicBezTo>
                  <a:pt x="538097" y="1753526"/>
                  <a:pt x="550334" y="1756040"/>
                  <a:pt x="560123" y="1761067"/>
                </a:cubicBezTo>
                <a:cubicBezTo>
                  <a:pt x="569913" y="1761067"/>
                  <a:pt x="569913" y="1761067"/>
                  <a:pt x="569913" y="1761067"/>
                </a:cubicBezTo>
                <a:cubicBezTo>
                  <a:pt x="560123" y="1781175"/>
                  <a:pt x="540544" y="1761067"/>
                  <a:pt x="520965" y="1771121"/>
                </a:cubicBezTo>
                <a:cubicBezTo>
                  <a:pt x="491596" y="1771121"/>
                  <a:pt x="481807" y="1811338"/>
                  <a:pt x="452438" y="1811338"/>
                </a:cubicBezTo>
                <a:cubicBezTo>
                  <a:pt x="452438" y="1791230"/>
                  <a:pt x="462227" y="1771121"/>
                  <a:pt x="481807" y="1761067"/>
                </a:cubicBezTo>
                <a:cubicBezTo>
                  <a:pt x="496491" y="1756040"/>
                  <a:pt x="511175" y="1753526"/>
                  <a:pt x="524636" y="1753526"/>
                </a:cubicBezTo>
                <a:close/>
                <a:moveTo>
                  <a:pt x="2034382" y="1741488"/>
                </a:moveTo>
                <a:cubicBezTo>
                  <a:pt x="2044304" y="1781053"/>
                  <a:pt x="2044304" y="1820619"/>
                  <a:pt x="2083991" y="1840402"/>
                </a:cubicBezTo>
                <a:cubicBezTo>
                  <a:pt x="2083991" y="1850293"/>
                  <a:pt x="2093913" y="1860184"/>
                  <a:pt x="2083991" y="1870076"/>
                </a:cubicBezTo>
                <a:cubicBezTo>
                  <a:pt x="2064148" y="1870076"/>
                  <a:pt x="2044304" y="1860184"/>
                  <a:pt x="2034382" y="1850293"/>
                </a:cubicBezTo>
                <a:cubicBezTo>
                  <a:pt x="2014538" y="1820619"/>
                  <a:pt x="2024460" y="1790945"/>
                  <a:pt x="2024460" y="1761271"/>
                </a:cubicBezTo>
                <a:cubicBezTo>
                  <a:pt x="2024460" y="1751379"/>
                  <a:pt x="2024460" y="1741488"/>
                  <a:pt x="2034382" y="1741488"/>
                </a:cubicBezTo>
                <a:close/>
                <a:moveTo>
                  <a:pt x="648935" y="1741488"/>
                </a:moveTo>
                <a:cubicBezTo>
                  <a:pt x="648935" y="1741488"/>
                  <a:pt x="658813" y="1741488"/>
                  <a:pt x="658813" y="1751466"/>
                </a:cubicBezTo>
                <a:cubicBezTo>
                  <a:pt x="639057" y="1771424"/>
                  <a:pt x="619302" y="1791381"/>
                  <a:pt x="599546" y="1801359"/>
                </a:cubicBezTo>
                <a:cubicBezTo>
                  <a:pt x="589668" y="1801359"/>
                  <a:pt x="569913" y="1811338"/>
                  <a:pt x="569913" y="1791381"/>
                </a:cubicBezTo>
                <a:cubicBezTo>
                  <a:pt x="569913" y="1771424"/>
                  <a:pt x="589668" y="1771424"/>
                  <a:pt x="609424" y="1761445"/>
                </a:cubicBezTo>
                <a:cubicBezTo>
                  <a:pt x="619302" y="1751466"/>
                  <a:pt x="639057" y="1751466"/>
                  <a:pt x="648935" y="1741488"/>
                </a:cubicBezTo>
                <a:close/>
                <a:moveTo>
                  <a:pt x="2044700" y="1731963"/>
                </a:moveTo>
                <a:cubicBezTo>
                  <a:pt x="2064204" y="1741777"/>
                  <a:pt x="2064204" y="1771217"/>
                  <a:pt x="2073956" y="1790845"/>
                </a:cubicBezTo>
                <a:cubicBezTo>
                  <a:pt x="2083708" y="1800658"/>
                  <a:pt x="2093460" y="1810472"/>
                  <a:pt x="2112963" y="1810472"/>
                </a:cubicBezTo>
                <a:cubicBezTo>
                  <a:pt x="2112963" y="1820286"/>
                  <a:pt x="2112963" y="1820286"/>
                  <a:pt x="2112963" y="1830099"/>
                </a:cubicBezTo>
                <a:cubicBezTo>
                  <a:pt x="2112963" y="1839913"/>
                  <a:pt x="2103211" y="1830099"/>
                  <a:pt x="2093460" y="1830099"/>
                </a:cubicBezTo>
                <a:cubicBezTo>
                  <a:pt x="2054452" y="1810472"/>
                  <a:pt x="2044700" y="1771217"/>
                  <a:pt x="2044700" y="1731963"/>
                </a:cubicBezTo>
                <a:close/>
                <a:moveTo>
                  <a:pt x="2182284" y="1722438"/>
                </a:moveTo>
                <a:cubicBezTo>
                  <a:pt x="2211652" y="1722438"/>
                  <a:pt x="2250811" y="1732228"/>
                  <a:pt x="2260600" y="1761597"/>
                </a:cubicBezTo>
                <a:cubicBezTo>
                  <a:pt x="2260600" y="1771386"/>
                  <a:pt x="2260600" y="1771386"/>
                  <a:pt x="2260600" y="1781176"/>
                </a:cubicBezTo>
                <a:cubicBezTo>
                  <a:pt x="2221442" y="1761597"/>
                  <a:pt x="2221442" y="1761597"/>
                  <a:pt x="2221442" y="1761597"/>
                </a:cubicBezTo>
                <a:cubicBezTo>
                  <a:pt x="2221442" y="1751807"/>
                  <a:pt x="2211652" y="1742017"/>
                  <a:pt x="2211652" y="1742017"/>
                </a:cubicBezTo>
                <a:cubicBezTo>
                  <a:pt x="2192073" y="1732228"/>
                  <a:pt x="2172494" y="1732228"/>
                  <a:pt x="2152915" y="1732228"/>
                </a:cubicBezTo>
                <a:cubicBezTo>
                  <a:pt x="2143125" y="1732228"/>
                  <a:pt x="2143125" y="1732228"/>
                  <a:pt x="2143125" y="1732228"/>
                </a:cubicBezTo>
                <a:cubicBezTo>
                  <a:pt x="2152915" y="1722438"/>
                  <a:pt x="2172494" y="1722438"/>
                  <a:pt x="2182284" y="1722438"/>
                </a:cubicBezTo>
                <a:close/>
                <a:moveTo>
                  <a:pt x="2308569" y="1720602"/>
                </a:moveTo>
                <a:cubicBezTo>
                  <a:pt x="2334534" y="1723371"/>
                  <a:pt x="2354935" y="1739980"/>
                  <a:pt x="2369772" y="1762125"/>
                </a:cubicBezTo>
                <a:cubicBezTo>
                  <a:pt x="2369772" y="1771968"/>
                  <a:pt x="2379663" y="1791653"/>
                  <a:pt x="2369772" y="1801495"/>
                </a:cubicBezTo>
                <a:cubicBezTo>
                  <a:pt x="2359880" y="1811338"/>
                  <a:pt x="2349989" y="1791653"/>
                  <a:pt x="2330206" y="1791653"/>
                </a:cubicBezTo>
                <a:cubicBezTo>
                  <a:pt x="2320315" y="1791653"/>
                  <a:pt x="2290641" y="1791653"/>
                  <a:pt x="2270858" y="1781810"/>
                </a:cubicBezTo>
                <a:cubicBezTo>
                  <a:pt x="2280749" y="1762125"/>
                  <a:pt x="2280749" y="1762125"/>
                  <a:pt x="2280749" y="1762125"/>
                </a:cubicBezTo>
                <a:cubicBezTo>
                  <a:pt x="2270858" y="1742440"/>
                  <a:pt x="2260967" y="1742440"/>
                  <a:pt x="2251075" y="1722755"/>
                </a:cubicBezTo>
                <a:cubicBezTo>
                  <a:pt x="2260967" y="1722755"/>
                  <a:pt x="2270858" y="1722755"/>
                  <a:pt x="2280749" y="1722755"/>
                </a:cubicBezTo>
                <a:cubicBezTo>
                  <a:pt x="2290641" y="1720295"/>
                  <a:pt x="2299914" y="1719680"/>
                  <a:pt x="2308569" y="1720602"/>
                </a:cubicBezTo>
                <a:close/>
                <a:moveTo>
                  <a:pt x="2054225" y="1712913"/>
                </a:moveTo>
                <a:cubicBezTo>
                  <a:pt x="2083859" y="1722703"/>
                  <a:pt x="2123370" y="1722703"/>
                  <a:pt x="2143125" y="1761861"/>
                </a:cubicBezTo>
                <a:cubicBezTo>
                  <a:pt x="2143125" y="1761861"/>
                  <a:pt x="2143125" y="1771651"/>
                  <a:pt x="2133247" y="1771651"/>
                </a:cubicBezTo>
                <a:cubicBezTo>
                  <a:pt x="2093736" y="1771651"/>
                  <a:pt x="2073981" y="1742282"/>
                  <a:pt x="2054225" y="1722703"/>
                </a:cubicBezTo>
                <a:cubicBezTo>
                  <a:pt x="2054225" y="1712913"/>
                  <a:pt x="2054225" y="1712913"/>
                  <a:pt x="2054225" y="1712913"/>
                </a:cubicBezTo>
                <a:close/>
                <a:moveTo>
                  <a:pt x="569546" y="1712913"/>
                </a:moveTo>
                <a:cubicBezTo>
                  <a:pt x="598854" y="1712913"/>
                  <a:pt x="628161" y="1712913"/>
                  <a:pt x="647700" y="1731963"/>
                </a:cubicBezTo>
                <a:cubicBezTo>
                  <a:pt x="647700" y="1731963"/>
                  <a:pt x="637931" y="1731963"/>
                  <a:pt x="628161" y="1741488"/>
                </a:cubicBezTo>
                <a:cubicBezTo>
                  <a:pt x="608623" y="1741488"/>
                  <a:pt x="569546" y="1712913"/>
                  <a:pt x="550007" y="1741488"/>
                </a:cubicBezTo>
                <a:cubicBezTo>
                  <a:pt x="540238" y="1741488"/>
                  <a:pt x="530469" y="1741488"/>
                  <a:pt x="520700" y="1731963"/>
                </a:cubicBezTo>
                <a:cubicBezTo>
                  <a:pt x="530469" y="1712913"/>
                  <a:pt x="550007" y="1712913"/>
                  <a:pt x="569546" y="1712913"/>
                </a:cubicBezTo>
                <a:close/>
                <a:moveTo>
                  <a:pt x="457810" y="1702253"/>
                </a:moveTo>
                <a:cubicBezTo>
                  <a:pt x="478774" y="1702253"/>
                  <a:pt x="500970" y="1707243"/>
                  <a:pt x="520701" y="1712232"/>
                </a:cubicBezTo>
                <a:cubicBezTo>
                  <a:pt x="510836" y="1722211"/>
                  <a:pt x="510836" y="1732189"/>
                  <a:pt x="500970" y="1742168"/>
                </a:cubicBezTo>
                <a:cubicBezTo>
                  <a:pt x="481240" y="1742168"/>
                  <a:pt x="461509" y="1762125"/>
                  <a:pt x="441779" y="1762125"/>
                </a:cubicBezTo>
                <a:cubicBezTo>
                  <a:pt x="431914" y="1752146"/>
                  <a:pt x="412183" y="1762125"/>
                  <a:pt x="392453" y="1752146"/>
                </a:cubicBezTo>
                <a:cubicBezTo>
                  <a:pt x="382588" y="1742168"/>
                  <a:pt x="392453" y="1732189"/>
                  <a:pt x="402318" y="1722211"/>
                </a:cubicBezTo>
                <a:cubicBezTo>
                  <a:pt x="417116" y="1707243"/>
                  <a:pt x="436846" y="1702253"/>
                  <a:pt x="457810" y="1702253"/>
                </a:cubicBezTo>
                <a:close/>
                <a:moveTo>
                  <a:pt x="2137066" y="1678186"/>
                </a:moveTo>
                <a:cubicBezTo>
                  <a:pt x="2155612" y="1680666"/>
                  <a:pt x="2172922" y="1688108"/>
                  <a:pt x="2182813" y="1702991"/>
                </a:cubicBezTo>
                <a:cubicBezTo>
                  <a:pt x="2163030" y="1702991"/>
                  <a:pt x="2153139" y="1712913"/>
                  <a:pt x="2143248" y="1702991"/>
                </a:cubicBezTo>
                <a:cubicBezTo>
                  <a:pt x="2123465" y="1693069"/>
                  <a:pt x="2103682" y="1702991"/>
                  <a:pt x="2083899" y="1702991"/>
                </a:cubicBezTo>
                <a:cubicBezTo>
                  <a:pt x="2074008" y="1702991"/>
                  <a:pt x="2064117" y="1702991"/>
                  <a:pt x="2054225" y="1702991"/>
                </a:cubicBezTo>
                <a:cubicBezTo>
                  <a:pt x="2054225" y="1683147"/>
                  <a:pt x="2074008" y="1693069"/>
                  <a:pt x="2083899" y="1683147"/>
                </a:cubicBezTo>
                <a:cubicBezTo>
                  <a:pt x="2098736" y="1678186"/>
                  <a:pt x="2118519" y="1675705"/>
                  <a:pt x="2137066" y="1678186"/>
                </a:cubicBezTo>
                <a:close/>
                <a:moveTo>
                  <a:pt x="2231904" y="1654175"/>
                </a:moveTo>
                <a:cubicBezTo>
                  <a:pt x="2261211" y="1663965"/>
                  <a:pt x="2261211" y="1663965"/>
                  <a:pt x="2261211" y="1663965"/>
                </a:cubicBezTo>
                <a:cubicBezTo>
                  <a:pt x="2280750" y="1673754"/>
                  <a:pt x="2300288" y="1683544"/>
                  <a:pt x="2300288" y="1703123"/>
                </a:cubicBezTo>
                <a:cubicBezTo>
                  <a:pt x="2280750" y="1712913"/>
                  <a:pt x="2251442" y="1703123"/>
                  <a:pt x="2231904" y="1712913"/>
                </a:cubicBezTo>
                <a:cubicBezTo>
                  <a:pt x="2222134" y="1712913"/>
                  <a:pt x="2212365" y="1712913"/>
                  <a:pt x="2202596" y="1703123"/>
                </a:cubicBezTo>
                <a:cubicBezTo>
                  <a:pt x="2192827" y="1693334"/>
                  <a:pt x="2183057" y="1683544"/>
                  <a:pt x="2173288" y="1673754"/>
                </a:cubicBezTo>
                <a:cubicBezTo>
                  <a:pt x="2173288" y="1663965"/>
                  <a:pt x="2183057" y="1663965"/>
                  <a:pt x="2192827" y="1663965"/>
                </a:cubicBezTo>
                <a:cubicBezTo>
                  <a:pt x="2231904" y="1654175"/>
                  <a:pt x="2231904" y="1654175"/>
                  <a:pt x="2231904" y="1654175"/>
                </a:cubicBezTo>
                <a:close/>
                <a:moveTo>
                  <a:pt x="539299" y="1650604"/>
                </a:moveTo>
                <a:cubicBezTo>
                  <a:pt x="545605" y="1649975"/>
                  <a:pt x="552371" y="1650604"/>
                  <a:pt x="559753" y="1653117"/>
                </a:cubicBezTo>
                <a:cubicBezTo>
                  <a:pt x="579438" y="1663171"/>
                  <a:pt x="608966" y="1673225"/>
                  <a:pt x="628651" y="1683280"/>
                </a:cubicBezTo>
                <a:cubicBezTo>
                  <a:pt x="628651" y="1693334"/>
                  <a:pt x="628651" y="1703388"/>
                  <a:pt x="628651" y="1703388"/>
                </a:cubicBezTo>
                <a:cubicBezTo>
                  <a:pt x="599123" y="1703388"/>
                  <a:pt x="569596" y="1693334"/>
                  <a:pt x="540068" y="1703388"/>
                </a:cubicBezTo>
                <a:cubicBezTo>
                  <a:pt x="520383" y="1703388"/>
                  <a:pt x="510540" y="1693334"/>
                  <a:pt x="490855" y="1693334"/>
                </a:cubicBezTo>
                <a:cubicBezTo>
                  <a:pt x="481013" y="1683280"/>
                  <a:pt x="490855" y="1683280"/>
                  <a:pt x="490855" y="1673225"/>
                </a:cubicBezTo>
                <a:cubicBezTo>
                  <a:pt x="505619" y="1665685"/>
                  <a:pt x="520383" y="1652489"/>
                  <a:pt x="539299" y="1650604"/>
                </a:cubicBezTo>
                <a:close/>
                <a:moveTo>
                  <a:pt x="2142672" y="1624013"/>
                </a:moveTo>
                <a:cubicBezTo>
                  <a:pt x="2162402" y="1624013"/>
                  <a:pt x="2191998" y="1624013"/>
                  <a:pt x="2201863" y="1643698"/>
                </a:cubicBezTo>
                <a:cubicBezTo>
                  <a:pt x="2162402" y="1673226"/>
                  <a:pt x="2162402" y="1673226"/>
                  <a:pt x="2162402" y="1673226"/>
                </a:cubicBezTo>
                <a:cubicBezTo>
                  <a:pt x="2132807" y="1663383"/>
                  <a:pt x="2093346" y="1663383"/>
                  <a:pt x="2063750" y="1673226"/>
                </a:cubicBezTo>
                <a:cubicBezTo>
                  <a:pt x="2073615" y="1643698"/>
                  <a:pt x="2113076" y="1633855"/>
                  <a:pt x="2142672" y="1624013"/>
                </a:cubicBezTo>
                <a:close/>
                <a:moveTo>
                  <a:pt x="106998" y="1604963"/>
                </a:moveTo>
                <a:cubicBezTo>
                  <a:pt x="126683" y="1614768"/>
                  <a:pt x="146368" y="1624573"/>
                  <a:pt x="156210" y="1634378"/>
                </a:cubicBezTo>
                <a:cubicBezTo>
                  <a:pt x="146368" y="1663794"/>
                  <a:pt x="146368" y="1693209"/>
                  <a:pt x="166053" y="1703015"/>
                </a:cubicBezTo>
                <a:cubicBezTo>
                  <a:pt x="185738" y="1722625"/>
                  <a:pt x="185738" y="1722625"/>
                  <a:pt x="185738" y="1722625"/>
                </a:cubicBezTo>
                <a:cubicBezTo>
                  <a:pt x="175895" y="1742235"/>
                  <a:pt x="175895" y="1771651"/>
                  <a:pt x="156210" y="1761846"/>
                </a:cubicBezTo>
                <a:cubicBezTo>
                  <a:pt x="126683" y="1742235"/>
                  <a:pt x="116840" y="1722625"/>
                  <a:pt x="87313" y="1703015"/>
                </a:cubicBezTo>
                <a:cubicBezTo>
                  <a:pt x="87313" y="1693209"/>
                  <a:pt x="97155" y="1683404"/>
                  <a:pt x="97155" y="1673599"/>
                </a:cubicBezTo>
                <a:cubicBezTo>
                  <a:pt x="97155" y="1644184"/>
                  <a:pt x="106998" y="1624573"/>
                  <a:pt x="106998" y="1604963"/>
                </a:cubicBezTo>
                <a:close/>
                <a:moveTo>
                  <a:pt x="579330" y="1593850"/>
                </a:moveTo>
                <a:cubicBezTo>
                  <a:pt x="589178" y="1593850"/>
                  <a:pt x="589178" y="1603687"/>
                  <a:pt x="589178" y="1603687"/>
                </a:cubicBezTo>
                <a:cubicBezTo>
                  <a:pt x="589178" y="1613524"/>
                  <a:pt x="569482" y="1613524"/>
                  <a:pt x="559634" y="1623360"/>
                </a:cubicBezTo>
                <a:cubicBezTo>
                  <a:pt x="500547" y="1643034"/>
                  <a:pt x="441460" y="1652871"/>
                  <a:pt x="382373" y="1672545"/>
                </a:cubicBezTo>
                <a:cubicBezTo>
                  <a:pt x="313437" y="1721729"/>
                  <a:pt x="283894" y="1800423"/>
                  <a:pt x="293742" y="1879118"/>
                </a:cubicBezTo>
                <a:cubicBezTo>
                  <a:pt x="293742" y="1908629"/>
                  <a:pt x="293742" y="1947976"/>
                  <a:pt x="283894" y="1967650"/>
                </a:cubicBezTo>
                <a:cubicBezTo>
                  <a:pt x="283894" y="1967650"/>
                  <a:pt x="283894" y="1977487"/>
                  <a:pt x="293742" y="1977487"/>
                </a:cubicBezTo>
                <a:cubicBezTo>
                  <a:pt x="333133" y="1977487"/>
                  <a:pt x="372525" y="2006997"/>
                  <a:pt x="411916" y="2016834"/>
                </a:cubicBezTo>
                <a:cubicBezTo>
                  <a:pt x="461156" y="2046344"/>
                  <a:pt x="539939" y="2056181"/>
                  <a:pt x="589178" y="2006997"/>
                </a:cubicBezTo>
                <a:cubicBezTo>
                  <a:pt x="638417" y="1967650"/>
                  <a:pt x="697505" y="1918466"/>
                  <a:pt x="746744" y="1869281"/>
                </a:cubicBezTo>
                <a:cubicBezTo>
                  <a:pt x="746744" y="1869281"/>
                  <a:pt x="756592" y="1869281"/>
                  <a:pt x="756592" y="1869281"/>
                </a:cubicBezTo>
                <a:cubicBezTo>
                  <a:pt x="766440" y="1879118"/>
                  <a:pt x="776288" y="1879118"/>
                  <a:pt x="766440" y="1888955"/>
                </a:cubicBezTo>
                <a:cubicBezTo>
                  <a:pt x="707353" y="1947976"/>
                  <a:pt x="648265" y="2006997"/>
                  <a:pt x="589178" y="2066018"/>
                </a:cubicBezTo>
                <a:cubicBezTo>
                  <a:pt x="539939" y="2095529"/>
                  <a:pt x="539939" y="2095529"/>
                  <a:pt x="539939" y="2095529"/>
                </a:cubicBezTo>
                <a:cubicBezTo>
                  <a:pt x="500547" y="2125039"/>
                  <a:pt x="441460" y="2144713"/>
                  <a:pt x="392220" y="2115202"/>
                </a:cubicBezTo>
                <a:cubicBezTo>
                  <a:pt x="382373" y="2115202"/>
                  <a:pt x="382373" y="2115202"/>
                  <a:pt x="382373" y="2115202"/>
                </a:cubicBezTo>
                <a:cubicBezTo>
                  <a:pt x="333133" y="2075855"/>
                  <a:pt x="283894" y="2036508"/>
                  <a:pt x="224806" y="2006997"/>
                </a:cubicBezTo>
                <a:cubicBezTo>
                  <a:pt x="234654" y="1947976"/>
                  <a:pt x="195263" y="1888955"/>
                  <a:pt x="195263" y="1829934"/>
                </a:cubicBezTo>
                <a:cubicBezTo>
                  <a:pt x="205111" y="1770913"/>
                  <a:pt x="224806" y="1721729"/>
                  <a:pt x="274046" y="1692218"/>
                </a:cubicBezTo>
                <a:cubicBezTo>
                  <a:pt x="283894" y="1682381"/>
                  <a:pt x="303589" y="1672545"/>
                  <a:pt x="313437" y="1662708"/>
                </a:cubicBezTo>
                <a:cubicBezTo>
                  <a:pt x="402068" y="1633197"/>
                  <a:pt x="490699" y="1613524"/>
                  <a:pt x="579330" y="1593850"/>
                </a:cubicBezTo>
                <a:close/>
                <a:moveTo>
                  <a:pt x="88265" y="1593850"/>
                </a:moveTo>
                <a:cubicBezTo>
                  <a:pt x="98108" y="1593850"/>
                  <a:pt x="98108" y="1593850"/>
                  <a:pt x="98108" y="1593850"/>
                </a:cubicBezTo>
                <a:cubicBezTo>
                  <a:pt x="107950" y="1603692"/>
                  <a:pt x="88265" y="1613535"/>
                  <a:pt x="98108" y="1623377"/>
                </a:cubicBezTo>
                <a:cubicBezTo>
                  <a:pt x="78423" y="1652905"/>
                  <a:pt x="88265" y="1682432"/>
                  <a:pt x="68580" y="1702117"/>
                </a:cubicBezTo>
                <a:cubicBezTo>
                  <a:pt x="68580" y="1711960"/>
                  <a:pt x="68580" y="1711960"/>
                  <a:pt x="68580" y="1711960"/>
                </a:cubicBezTo>
                <a:cubicBezTo>
                  <a:pt x="107950" y="1721802"/>
                  <a:pt x="127635" y="1771015"/>
                  <a:pt x="157163" y="1780857"/>
                </a:cubicBezTo>
                <a:cubicBezTo>
                  <a:pt x="157163" y="1790700"/>
                  <a:pt x="157163" y="1790700"/>
                  <a:pt x="157163" y="1790700"/>
                </a:cubicBezTo>
                <a:cubicBezTo>
                  <a:pt x="117793" y="1780857"/>
                  <a:pt x="107950" y="1731645"/>
                  <a:pt x="68580" y="1721802"/>
                </a:cubicBezTo>
                <a:cubicBezTo>
                  <a:pt x="58738" y="1721802"/>
                  <a:pt x="58738" y="1721802"/>
                  <a:pt x="58738" y="1711960"/>
                </a:cubicBezTo>
                <a:cubicBezTo>
                  <a:pt x="68580" y="1702117"/>
                  <a:pt x="68580" y="1672590"/>
                  <a:pt x="78423" y="1652905"/>
                </a:cubicBezTo>
                <a:cubicBezTo>
                  <a:pt x="68580" y="1633220"/>
                  <a:pt x="88265" y="1613535"/>
                  <a:pt x="88265" y="1593850"/>
                </a:cubicBezTo>
                <a:close/>
                <a:moveTo>
                  <a:pt x="579438" y="1574800"/>
                </a:moveTo>
                <a:cubicBezTo>
                  <a:pt x="579438" y="1584642"/>
                  <a:pt x="569610" y="1584642"/>
                  <a:pt x="569610" y="1584642"/>
                </a:cubicBezTo>
                <a:cubicBezTo>
                  <a:pt x="490991" y="1604327"/>
                  <a:pt x="412372" y="1624012"/>
                  <a:pt x="343581" y="1643697"/>
                </a:cubicBezTo>
                <a:cubicBezTo>
                  <a:pt x="274789" y="1663382"/>
                  <a:pt x="215825" y="1712595"/>
                  <a:pt x="196170" y="1771650"/>
                </a:cubicBezTo>
                <a:cubicBezTo>
                  <a:pt x="176515" y="1840547"/>
                  <a:pt x="196170" y="1899602"/>
                  <a:pt x="215825" y="1958657"/>
                </a:cubicBezTo>
                <a:cubicBezTo>
                  <a:pt x="205997" y="1978342"/>
                  <a:pt x="215825" y="1998027"/>
                  <a:pt x="205997" y="2017712"/>
                </a:cubicBezTo>
                <a:cubicBezTo>
                  <a:pt x="215825" y="2027555"/>
                  <a:pt x="235479" y="2027555"/>
                  <a:pt x="245307" y="2037397"/>
                </a:cubicBezTo>
                <a:cubicBezTo>
                  <a:pt x="304271" y="2066925"/>
                  <a:pt x="343581" y="2116137"/>
                  <a:pt x="402545" y="2135822"/>
                </a:cubicBezTo>
                <a:cubicBezTo>
                  <a:pt x="481164" y="2165350"/>
                  <a:pt x="549956" y="2116137"/>
                  <a:pt x="608920" y="2066925"/>
                </a:cubicBezTo>
                <a:cubicBezTo>
                  <a:pt x="667884" y="2007870"/>
                  <a:pt x="717021" y="1958657"/>
                  <a:pt x="775985" y="1899602"/>
                </a:cubicBezTo>
                <a:cubicBezTo>
                  <a:pt x="785813" y="1899602"/>
                  <a:pt x="785813" y="1899602"/>
                  <a:pt x="785813" y="1899602"/>
                </a:cubicBezTo>
                <a:cubicBezTo>
                  <a:pt x="785813" y="1909445"/>
                  <a:pt x="785813" y="1909445"/>
                  <a:pt x="785813" y="1909445"/>
                </a:cubicBezTo>
                <a:cubicBezTo>
                  <a:pt x="726848" y="1968500"/>
                  <a:pt x="677712" y="2017712"/>
                  <a:pt x="618747" y="2076767"/>
                </a:cubicBezTo>
                <a:cubicBezTo>
                  <a:pt x="589265" y="2106295"/>
                  <a:pt x="559783" y="2135822"/>
                  <a:pt x="520473" y="2145665"/>
                </a:cubicBezTo>
                <a:cubicBezTo>
                  <a:pt x="490991" y="2155507"/>
                  <a:pt x="451682" y="2155507"/>
                  <a:pt x="422200" y="2155507"/>
                </a:cubicBezTo>
                <a:cubicBezTo>
                  <a:pt x="392718" y="2145665"/>
                  <a:pt x="373063" y="2145665"/>
                  <a:pt x="353408" y="2125980"/>
                </a:cubicBezTo>
                <a:cubicBezTo>
                  <a:pt x="314098" y="2086610"/>
                  <a:pt x="264962" y="2066925"/>
                  <a:pt x="215825" y="2037397"/>
                </a:cubicBezTo>
                <a:cubicBezTo>
                  <a:pt x="186343" y="2027555"/>
                  <a:pt x="186343" y="2027555"/>
                  <a:pt x="186343" y="2027555"/>
                </a:cubicBezTo>
                <a:cubicBezTo>
                  <a:pt x="196170" y="1988185"/>
                  <a:pt x="196170" y="1938972"/>
                  <a:pt x="186343" y="1899602"/>
                </a:cubicBezTo>
                <a:cubicBezTo>
                  <a:pt x="176515" y="1879917"/>
                  <a:pt x="176515" y="1860232"/>
                  <a:pt x="166688" y="1850390"/>
                </a:cubicBezTo>
                <a:cubicBezTo>
                  <a:pt x="166688" y="1781492"/>
                  <a:pt x="196170" y="1712595"/>
                  <a:pt x="255134" y="1673225"/>
                </a:cubicBezTo>
                <a:cubicBezTo>
                  <a:pt x="314098" y="1633855"/>
                  <a:pt x="382890" y="1624012"/>
                  <a:pt x="451682" y="1604327"/>
                </a:cubicBezTo>
                <a:cubicBezTo>
                  <a:pt x="500819" y="1594485"/>
                  <a:pt x="530301" y="1574800"/>
                  <a:pt x="579438" y="1574800"/>
                </a:cubicBezTo>
                <a:close/>
                <a:moveTo>
                  <a:pt x="568964" y="1546420"/>
                </a:moveTo>
                <a:lnTo>
                  <a:pt x="569913" y="1555433"/>
                </a:lnTo>
                <a:cubicBezTo>
                  <a:pt x="569913" y="1555433"/>
                  <a:pt x="560070" y="1555433"/>
                  <a:pt x="550228" y="1555433"/>
                </a:cubicBezTo>
                <a:cubicBezTo>
                  <a:pt x="555149" y="1555433"/>
                  <a:pt x="557610" y="1555433"/>
                  <a:pt x="560070" y="1554203"/>
                </a:cubicBezTo>
                <a:close/>
                <a:moveTo>
                  <a:pt x="568877" y="1545590"/>
                </a:moveTo>
                <a:lnTo>
                  <a:pt x="569913" y="1545590"/>
                </a:lnTo>
                <a:lnTo>
                  <a:pt x="568964" y="1546420"/>
                </a:lnTo>
                <a:close/>
                <a:moveTo>
                  <a:pt x="2123347" y="1544638"/>
                </a:moveTo>
                <a:cubicBezTo>
                  <a:pt x="2192208" y="1564312"/>
                  <a:pt x="2270906" y="1583985"/>
                  <a:pt x="2339767" y="1603659"/>
                </a:cubicBezTo>
                <a:cubicBezTo>
                  <a:pt x="2388954" y="1623333"/>
                  <a:pt x="2438140" y="1643006"/>
                  <a:pt x="2477489" y="1672517"/>
                </a:cubicBezTo>
                <a:cubicBezTo>
                  <a:pt x="2546350" y="1751211"/>
                  <a:pt x="2477489" y="1859417"/>
                  <a:pt x="2507001" y="1957785"/>
                </a:cubicBezTo>
                <a:cubicBezTo>
                  <a:pt x="2467652" y="1977459"/>
                  <a:pt x="2438140" y="2016806"/>
                  <a:pt x="2398791" y="2046317"/>
                </a:cubicBezTo>
                <a:cubicBezTo>
                  <a:pt x="2359442" y="2075827"/>
                  <a:pt x="2320092" y="2095501"/>
                  <a:pt x="2270906" y="2085664"/>
                </a:cubicBezTo>
                <a:cubicBezTo>
                  <a:pt x="2211882" y="2075827"/>
                  <a:pt x="2152858" y="2056154"/>
                  <a:pt x="2113509" y="2006969"/>
                </a:cubicBezTo>
                <a:cubicBezTo>
                  <a:pt x="2054485" y="1957785"/>
                  <a:pt x="2005299" y="1908601"/>
                  <a:pt x="1946275" y="1859417"/>
                </a:cubicBezTo>
                <a:cubicBezTo>
                  <a:pt x="1946275" y="1859417"/>
                  <a:pt x="1946275" y="1849580"/>
                  <a:pt x="1946275" y="1849580"/>
                </a:cubicBezTo>
                <a:cubicBezTo>
                  <a:pt x="1956113" y="1839743"/>
                  <a:pt x="1965950" y="1859417"/>
                  <a:pt x="1975787" y="1859417"/>
                </a:cubicBezTo>
                <a:cubicBezTo>
                  <a:pt x="2024974" y="1898764"/>
                  <a:pt x="2074160" y="1938111"/>
                  <a:pt x="2123347" y="1977459"/>
                </a:cubicBezTo>
                <a:cubicBezTo>
                  <a:pt x="2172533" y="1997132"/>
                  <a:pt x="2221719" y="2006969"/>
                  <a:pt x="2270906" y="1997132"/>
                </a:cubicBezTo>
                <a:cubicBezTo>
                  <a:pt x="2329930" y="1977459"/>
                  <a:pt x="2369279" y="1938111"/>
                  <a:pt x="2418465" y="1918438"/>
                </a:cubicBezTo>
                <a:cubicBezTo>
                  <a:pt x="2428303" y="1928275"/>
                  <a:pt x="2438140" y="1928275"/>
                  <a:pt x="2438140" y="1918438"/>
                </a:cubicBezTo>
                <a:cubicBezTo>
                  <a:pt x="2428303" y="1898764"/>
                  <a:pt x="2428303" y="1869254"/>
                  <a:pt x="2428303" y="1849580"/>
                </a:cubicBezTo>
                <a:cubicBezTo>
                  <a:pt x="2408628" y="1741375"/>
                  <a:pt x="2408628" y="1741375"/>
                  <a:pt x="2408628" y="1741375"/>
                </a:cubicBezTo>
                <a:cubicBezTo>
                  <a:pt x="2398791" y="1702027"/>
                  <a:pt x="2369279" y="1662680"/>
                  <a:pt x="2329930" y="1643006"/>
                </a:cubicBezTo>
                <a:cubicBezTo>
                  <a:pt x="2310255" y="1633169"/>
                  <a:pt x="2300418" y="1633169"/>
                  <a:pt x="2280743" y="1623333"/>
                </a:cubicBezTo>
                <a:cubicBezTo>
                  <a:pt x="2261069" y="1623333"/>
                  <a:pt x="2241394" y="1613496"/>
                  <a:pt x="2211882" y="1603659"/>
                </a:cubicBezTo>
                <a:cubicBezTo>
                  <a:pt x="2211882" y="1603659"/>
                  <a:pt x="2202045" y="1603659"/>
                  <a:pt x="2192208" y="1603659"/>
                </a:cubicBezTo>
                <a:cubicBezTo>
                  <a:pt x="2172533" y="1593822"/>
                  <a:pt x="2152858" y="1593822"/>
                  <a:pt x="2143021" y="1583985"/>
                </a:cubicBezTo>
                <a:cubicBezTo>
                  <a:pt x="2133184" y="1574148"/>
                  <a:pt x="2113509" y="1583985"/>
                  <a:pt x="2103672" y="1574148"/>
                </a:cubicBezTo>
                <a:cubicBezTo>
                  <a:pt x="2113509" y="1564312"/>
                  <a:pt x="2103672" y="1544638"/>
                  <a:pt x="2123347" y="1544638"/>
                </a:cubicBezTo>
                <a:close/>
                <a:moveTo>
                  <a:pt x="2585086" y="1535113"/>
                </a:moveTo>
                <a:cubicBezTo>
                  <a:pt x="2604771" y="1544991"/>
                  <a:pt x="2604771" y="1574624"/>
                  <a:pt x="2604771" y="1584502"/>
                </a:cubicBezTo>
                <a:cubicBezTo>
                  <a:pt x="2604771" y="1604257"/>
                  <a:pt x="2604771" y="1624013"/>
                  <a:pt x="2614613" y="1633891"/>
                </a:cubicBezTo>
                <a:cubicBezTo>
                  <a:pt x="2594928" y="1643768"/>
                  <a:pt x="2575243" y="1673402"/>
                  <a:pt x="2565401" y="1693157"/>
                </a:cubicBezTo>
                <a:cubicBezTo>
                  <a:pt x="2555558" y="1703035"/>
                  <a:pt x="2545716" y="1712913"/>
                  <a:pt x="2535873" y="1712913"/>
                </a:cubicBezTo>
                <a:cubicBezTo>
                  <a:pt x="2535873" y="1693157"/>
                  <a:pt x="2526031" y="1683280"/>
                  <a:pt x="2516188" y="1673402"/>
                </a:cubicBezTo>
                <a:cubicBezTo>
                  <a:pt x="2526031" y="1653646"/>
                  <a:pt x="2535873" y="1643768"/>
                  <a:pt x="2545716" y="1624013"/>
                </a:cubicBezTo>
                <a:cubicBezTo>
                  <a:pt x="2545716" y="1564746"/>
                  <a:pt x="2545716" y="1564746"/>
                  <a:pt x="2545716" y="1564746"/>
                </a:cubicBezTo>
                <a:cubicBezTo>
                  <a:pt x="2555558" y="1554868"/>
                  <a:pt x="2575243" y="1544991"/>
                  <a:pt x="2585086" y="1535113"/>
                </a:cubicBezTo>
                <a:close/>
                <a:moveTo>
                  <a:pt x="2123870" y="1525588"/>
                </a:moveTo>
                <a:cubicBezTo>
                  <a:pt x="2212361" y="1545262"/>
                  <a:pt x="2310683" y="1555100"/>
                  <a:pt x="2389341" y="1594449"/>
                </a:cubicBezTo>
                <a:cubicBezTo>
                  <a:pt x="2428670" y="1604286"/>
                  <a:pt x="2467999" y="1633798"/>
                  <a:pt x="2497496" y="1663310"/>
                </a:cubicBezTo>
                <a:cubicBezTo>
                  <a:pt x="2517161" y="1692822"/>
                  <a:pt x="2536825" y="1722334"/>
                  <a:pt x="2536825" y="1751846"/>
                </a:cubicBezTo>
                <a:cubicBezTo>
                  <a:pt x="2536825" y="1820707"/>
                  <a:pt x="2517161" y="1899405"/>
                  <a:pt x="2536825" y="1968266"/>
                </a:cubicBezTo>
                <a:cubicBezTo>
                  <a:pt x="2536825" y="1978103"/>
                  <a:pt x="2526993" y="1978103"/>
                  <a:pt x="2526993" y="1978103"/>
                </a:cubicBezTo>
                <a:cubicBezTo>
                  <a:pt x="2477832" y="1997778"/>
                  <a:pt x="2448335" y="2037127"/>
                  <a:pt x="2409006" y="2066639"/>
                </a:cubicBezTo>
                <a:cubicBezTo>
                  <a:pt x="2389341" y="2086314"/>
                  <a:pt x="2359845" y="2105988"/>
                  <a:pt x="2320516" y="2115825"/>
                </a:cubicBezTo>
                <a:cubicBezTo>
                  <a:pt x="2261522" y="2125663"/>
                  <a:pt x="2202528" y="2105988"/>
                  <a:pt x="2143535" y="2076476"/>
                </a:cubicBezTo>
                <a:cubicBezTo>
                  <a:pt x="2074709" y="2007615"/>
                  <a:pt x="2005883" y="1948592"/>
                  <a:pt x="1937058" y="1879730"/>
                </a:cubicBezTo>
                <a:cubicBezTo>
                  <a:pt x="1927225" y="1879730"/>
                  <a:pt x="1927225" y="1869893"/>
                  <a:pt x="1937058" y="1869893"/>
                </a:cubicBezTo>
                <a:cubicBezTo>
                  <a:pt x="2005883" y="1928917"/>
                  <a:pt x="2064877" y="1987941"/>
                  <a:pt x="2133703" y="2046964"/>
                </a:cubicBezTo>
                <a:cubicBezTo>
                  <a:pt x="2202528" y="2086314"/>
                  <a:pt x="2281187" y="2125663"/>
                  <a:pt x="2359845" y="2086314"/>
                </a:cubicBezTo>
                <a:cubicBezTo>
                  <a:pt x="2379509" y="2066639"/>
                  <a:pt x="2399174" y="2056802"/>
                  <a:pt x="2418838" y="2037127"/>
                </a:cubicBezTo>
                <a:cubicBezTo>
                  <a:pt x="2448335" y="2017453"/>
                  <a:pt x="2477832" y="1978103"/>
                  <a:pt x="2517161" y="1968266"/>
                </a:cubicBezTo>
                <a:cubicBezTo>
                  <a:pt x="2526993" y="1958429"/>
                  <a:pt x="2526993" y="1958429"/>
                  <a:pt x="2526993" y="1958429"/>
                </a:cubicBezTo>
                <a:cubicBezTo>
                  <a:pt x="2497496" y="1879730"/>
                  <a:pt x="2536825" y="1801032"/>
                  <a:pt x="2517161" y="1712496"/>
                </a:cubicBezTo>
                <a:cubicBezTo>
                  <a:pt x="2517161" y="1692822"/>
                  <a:pt x="2497496" y="1682985"/>
                  <a:pt x="2477832" y="1663310"/>
                </a:cubicBezTo>
                <a:cubicBezTo>
                  <a:pt x="2448335" y="1623961"/>
                  <a:pt x="2399174" y="1614124"/>
                  <a:pt x="2359845" y="1594449"/>
                </a:cubicBezTo>
                <a:cubicBezTo>
                  <a:pt x="2281187" y="1574774"/>
                  <a:pt x="2202528" y="1555100"/>
                  <a:pt x="2123870" y="1535425"/>
                </a:cubicBezTo>
                <a:cubicBezTo>
                  <a:pt x="2114038" y="1535425"/>
                  <a:pt x="2114038" y="1525588"/>
                  <a:pt x="2123870" y="1525588"/>
                </a:cubicBezTo>
                <a:close/>
                <a:moveTo>
                  <a:pt x="2605405" y="1506538"/>
                </a:moveTo>
                <a:cubicBezTo>
                  <a:pt x="2625090" y="1506538"/>
                  <a:pt x="2625090" y="1535907"/>
                  <a:pt x="2625090" y="1545696"/>
                </a:cubicBezTo>
                <a:cubicBezTo>
                  <a:pt x="2634933" y="1575065"/>
                  <a:pt x="2625090" y="1614223"/>
                  <a:pt x="2644775" y="1643592"/>
                </a:cubicBezTo>
                <a:cubicBezTo>
                  <a:pt x="2605405" y="1653382"/>
                  <a:pt x="2595563" y="1692540"/>
                  <a:pt x="2566035" y="1731698"/>
                </a:cubicBezTo>
                <a:cubicBezTo>
                  <a:pt x="2556193" y="1731698"/>
                  <a:pt x="2556193" y="1741488"/>
                  <a:pt x="2546350" y="1741488"/>
                </a:cubicBezTo>
                <a:cubicBezTo>
                  <a:pt x="2546350" y="1731698"/>
                  <a:pt x="2546350" y="1721909"/>
                  <a:pt x="2546350" y="1721909"/>
                </a:cubicBezTo>
                <a:cubicBezTo>
                  <a:pt x="2585720" y="1712119"/>
                  <a:pt x="2575878" y="1663171"/>
                  <a:pt x="2615248" y="1653382"/>
                </a:cubicBezTo>
                <a:cubicBezTo>
                  <a:pt x="2615248" y="1643592"/>
                  <a:pt x="2625090" y="1643592"/>
                  <a:pt x="2634933" y="1643592"/>
                </a:cubicBezTo>
                <a:cubicBezTo>
                  <a:pt x="2625090" y="1624013"/>
                  <a:pt x="2625090" y="1614223"/>
                  <a:pt x="2615248" y="1604434"/>
                </a:cubicBezTo>
                <a:cubicBezTo>
                  <a:pt x="2615248" y="1575065"/>
                  <a:pt x="2615248" y="1545696"/>
                  <a:pt x="2595563" y="1516327"/>
                </a:cubicBezTo>
                <a:cubicBezTo>
                  <a:pt x="2595563" y="1516327"/>
                  <a:pt x="2595563" y="1506538"/>
                  <a:pt x="2605405" y="1506538"/>
                </a:cubicBezTo>
                <a:close/>
                <a:moveTo>
                  <a:pt x="421746" y="1457325"/>
                </a:moveTo>
                <a:cubicBezTo>
                  <a:pt x="431535" y="1457325"/>
                  <a:pt x="431535" y="1467048"/>
                  <a:pt x="441325" y="1467048"/>
                </a:cubicBezTo>
                <a:cubicBezTo>
                  <a:pt x="441325" y="1496219"/>
                  <a:pt x="411956" y="1515666"/>
                  <a:pt x="392377" y="1525389"/>
                </a:cubicBezTo>
                <a:cubicBezTo>
                  <a:pt x="363008" y="1535113"/>
                  <a:pt x="343429" y="1525389"/>
                  <a:pt x="323850" y="1505942"/>
                </a:cubicBezTo>
                <a:cubicBezTo>
                  <a:pt x="333639" y="1496219"/>
                  <a:pt x="353219" y="1486495"/>
                  <a:pt x="363008" y="1467048"/>
                </a:cubicBezTo>
                <a:cubicBezTo>
                  <a:pt x="382587" y="1467048"/>
                  <a:pt x="402166" y="1467048"/>
                  <a:pt x="421746" y="1457325"/>
                </a:cubicBezTo>
                <a:close/>
                <a:moveTo>
                  <a:pt x="539750" y="1427163"/>
                </a:moveTo>
                <a:cubicBezTo>
                  <a:pt x="539750" y="1437085"/>
                  <a:pt x="539750" y="1437085"/>
                  <a:pt x="539750" y="1437085"/>
                </a:cubicBezTo>
                <a:cubicBezTo>
                  <a:pt x="529907" y="1466850"/>
                  <a:pt x="510222" y="1486694"/>
                  <a:pt x="480695" y="1506538"/>
                </a:cubicBezTo>
                <a:cubicBezTo>
                  <a:pt x="441325" y="1496616"/>
                  <a:pt x="441325" y="1496616"/>
                  <a:pt x="441325" y="1496616"/>
                </a:cubicBezTo>
                <a:cubicBezTo>
                  <a:pt x="441325" y="1486694"/>
                  <a:pt x="451167" y="1476772"/>
                  <a:pt x="451167" y="1476772"/>
                </a:cubicBezTo>
                <a:cubicBezTo>
                  <a:pt x="490537" y="1476772"/>
                  <a:pt x="520065" y="1456928"/>
                  <a:pt x="539750" y="1427163"/>
                </a:cubicBezTo>
                <a:close/>
                <a:moveTo>
                  <a:pt x="295746" y="1425046"/>
                </a:moveTo>
                <a:cubicBezTo>
                  <a:pt x="299138" y="1424429"/>
                  <a:pt x="302220" y="1425046"/>
                  <a:pt x="304687" y="1427516"/>
                </a:cubicBezTo>
                <a:cubicBezTo>
                  <a:pt x="324417" y="1437393"/>
                  <a:pt x="334282" y="1457149"/>
                  <a:pt x="354013" y="1457149"/>
                </a:cubicBezTo>
                <a:cubicBezTo>
                  <a:pt x="354013" y="1476905"/>
                  <a:pt x="324417" y="1486782"/>
                  <a:pt x="314552" y="1496660"/>
                </a:cubicBezTo>
                <a:cubicBezTo>
                  <a:pt x="294821" y="1506538"/>
                  <a:pt x="265226" y="1506538"/>
                  <a:pt x="245495" y="1486782"/>
                </a:cubicBezTo>
                <a:cubicBezTo>
                  <a:pt x="225765" y="1486782"/>
                  <a:pt x="215900" y="1476905"/>
                  <a:pt x="225765" y="1457149"/>
                </a:cubicBezTo>
                <a:cubicBezTo>
                  <a:pt x="265226" y="1447271"/>
                  <a:pt x="265226" y="1447271"/>
                  <a:pt x="265226" y="1447271"/>
                </a:cubicBezTo>
                <a:cubicBezTo>
                  <a:pt x="272625" y="1439863"/>
                  <a:pt x="285573" y="1426898"/>
                  <a:pt x="295746" y="1425046"/>
                </a:cubicBezTo>
                <a:close/>
                <a:moveTo>
                  <a:pt x="454544" y="1402970"/>
                </a:moveTo>
                <a:cubicBezTo>
                  <a:pt x="457017" y="1403284"/>
                  <a:pt x="459490" y="1404541"/>
                  <a:pt x="461963" y="1407054"/>
                </a:cubicBezTo>
                <a:cubicBezTo>
                  <a:pt x="432289" y="1437217"/>
                  <a:pt x="402614" y="1457325"/>
                  <a:pt x="363049" y="1457325"/>
                </a:cubicBezTo>
                <a:cubicBezTo>
                  <a:pt x="353158" y="1457325"/>
                  <a:pt x="343266" y="1437217"/>
                  <a:pt x="333375" y="1427162"/>
                </a:cubicBezTo>
                <a:cubicBezTo>
                  <a:pt x="343266" y="1427162"/>
                  <a:pt x="353158" y="1427162"/>
                  <a:pt x="372940" y="1427162"/>
                </a:cubicBezTo>
                <a:cubicBezTo>
                  <a:pt x="392723" y="1437217"/>
                  <a:pt x="412506" y="1417108"/>
                  <a:pt x="432289" y="1417108"/>
                </a:cubicBezTo>
                <a:cubicBezTo>
                  <a:pt x="439707" y="1409568"/>
                  <a:pt x="447126" y="1402027"/>
                  <a:pt x="454544" y="1402970"/>
                </a:cubicBezTo>
                <a:close/>
                <a:moveTo>
                  <a:pt x="2270858" y="1387475"/>
                </a:moveTo>
                <a:cubicBezTo>
                  <a:pt x="2290641" y="1397265"/>
                  <a:pt x="2320315" y="1387475"/>
                  <a:pt x="2340098" y="1407054"/>
                </a:cubicBezTo>
                <a:cubicBezTo>
                  <a:pt x="2349989" y="1416844"/>
                  <a:pt x="2379663" y="1416844"/>
                  <a:pt x="2359880" y="1436423"/>
                </a:cubicBezTo>
                <a:cubicBezTo>
                  <a:pt x="2349989" y="1446213"/>
                  <a:pt x="2330206" y="1446213"/>
                  <a:pt x="2310424" y="1446213"/>
                </a:cubicBezTo>
                <a:cubicBezTo>
                  <a:pt x="2310424" y="1446213"/>
                  <a:pt x="2300532" y="1446213"/>
                  <a:pt x="2300532" y="1446213"/>
                </a:cubicBezTo>
                <a:cubicBezTo>
                  <a:pt x="2280749" y="1436423"/>
                  <a:pt x="2260967" y="1416844"/>
                  <a:pt x="2251075" y="1397265"/>
                </a:cubicBezTo>
                <a:cubicBezTo>
                  <a:pt x="2270858" y="1387475"/>
                  <a:pt x="2270858" y="1387475"/>
                  <a:pt x="2270858" y="1387475"/>
                </a:cubicBezTo>
                <a:close/>
                <a:moveTo>
                  <a:pt x="539750" y="1387475"/>
                </a:moveTo>
                <a:cubicBezTo>
                  <a:pt x="539750" y="1397397"/>
                  <a:pt x="539750" y="1397397"/>
                  <a:pt x="539750" y="1397397"/>
                </a:cubicBezTo>
                <a:cubicBezTo>
                  <a:pt x="539750" y="1427162"/>
                  <a:pt x="510222" y="1447006"/>
                  <a:pt x="480695" y="1456928"/>
                </a:cubicBezTo>
                <a:cubicBezTo>
                  <a:pt x="470852" y="1456928"/>
                  <a:pt x="451167" y="1466850"/>
                  <a:pt x="441325" y="1447006"/>
                </a:cubicBezTo>
                <a:cubicBezTo>
                  <a:pt x="441325" y="1437084"/>
                  <a:pt x="451167" y="1437084"/>
                  <a:pt x="461010" y="1427162"/>
                </a:cubicBezTo>
                <a:cubicBezTo>
                  <a:pt x="470852" y="1427162"/>
                  <a:pt x="490537" y="1427162"/>
                  <a:pt x="500380" y="1417240"/>
                </a:cubicBezTo>
                <a:cubicBezTo>
                  <a:pt x="510222" y="1407319"/>
                  <a:pt x="520065" y="1387475"/>
                  <a:pt x="539750" y="1387475"/>
                </a:cubicBezTo>
                <a:close/>
                <a:moveTo>
                  <a:pt x="2379174" y="1358900"/>
                </a:moveTo>
                <a:cubicBezTo>
                  <a:pt x="2408849" y="1368652"/>
                  <a:pt x="2438523" y="1368652"/>
                  <a:pt x="2468197" y="1368652"/>
                </a:cubicBezTo>
                <a:cubicBezTo>
                  <a:pt x="2468197" y="1378404"/>
                  <a:pt x="2478088" y="1388155"/>
                  <a:pt x="2468197" y="1388155"/>
                </a:cubicBezTo>
                <a:cubicBezTo>
                  <a:pt x="2468197" y="1407659"/>
                  <a:pt x="2448414" y="1417411"/>
                  <a:pt x="2428631" y="1427163"/>
                </a:cubicBezTo>
                <a:cubicBezTo>
                  <a:pt x="2398957" y="1427163"/>
                  <a:pt x="2369283" y="1417411"/>
                  <a:pt x="2349500" y="1397907"/>
                </a:cubicBezTo>
                <a:cubicBezTo>
                  <a:pt x="2359392" y="1388155"/>
                  <a:pt x="2379174" y="1368652"/>
                  <a:pt x="2379174" y="1358900"/>
                </a:cubicBezTo>
                <a:close/>
                <a:moveTo>
                  <a:pt x="2143125" y="1358900"/>
                </a:moveTo>
                <a:cubicBezTo>
                  <a:pt x="2152939" y="1368601"/>
                  <a:pt x="2162753" y="1378303"/>
                  <a:pt x="2182380" y="1388004"/>
                </a:cubicBezTo>
                <a:cubicBezTo>
                  <a:pt x="2192193" y="1407407"/>
                  <a:pt x="2231448" y="1388004"/>
                  <a:pt x="2241262" y="1417109"/>
                </a:cubicBezTo>
                <a:cubicBezTo>
                  <a:pt x="2251075" y="1417109"/>
                  <a:pt x="2251075" y="1426810"/>
                  <a:pt x="2251075" y="1436511"/>
                </a:cubicBezTo>
                <a:cubicBezTo>
                  <a:pt x="2241262" y="1446213"/>
                  <a:pt x="2221634" y="1436511"/>
                  <a:pt x="2211821" y="1436511"/>
                </a:cubicBezTo>
                <a:cubicBezTo>
                  <a:pt x="2182380" y="1426810"/>
                  <a:pt x="2152939" y="1397706"/>
                  <a:pt x="2143125" y="1368601"/>
                </a:cubicBezTo>
                <a:cubicBezTo>
                  <a:pt x="2143125" y="1358900"/>
                  <a:pt x="2143125" y="1358900"/>
                  <a:pt x="2143125" y="1358900"/>
                </a:cubicBezTo>
                <a:close/>
                <a:moveTo>
                  <a:pt x="357259" y="1351530"/>
                </a:moveTo>
                <a:cubicBezTo>
                  <a:pt x="378223" y="1352777"/>
                  <a:pt x="397953" y="1357766"/>
                  <a:pt x="412751" y="1367745"/>
                </a:cubicBezTo>
                <a:cubicBezTo>
                  <a:pt x="383155" y="1377724"/>
                  <a:pt x="343694" y="1347788"/>
                  <a:pt x="333829" y="1387702"/>
                </a:cubicBezTo>
                <a:cubicBezTo>
                  <a:pt x="343694" y="1397681"/>
                  <a:pt x="363425" y="1397681"/>
                  <a:pt x="383155" y="1397681"/>
                </a:cubicBezTo>
                <a:cubicBezTo>
                  <a:pt x="383155" y="1387702"/>
                  <a:pt x="402886" y="1387702"/>
                  <a:pt x="412751" y="1387702"/>
                </a:cubicBezTo>
                <a:cubicBezTo>
                  <a:pt x="383155" y="1417638"/>
                  <a:pt x="333829" y="1417638"/>
                  <a:pt x="294368" y="1407659"/>
                </a:cubicBezTo>
                <a:cubicBezTo>
                  <a:pt x="284503" y="1397681"/>
                  <a:pt x="274638" y="1397681"/>
                  <a:pt x="274638" y="1387702"/>
                </a:cubicBezTo>
                <a:cubicBezTo>
                  <a:pt x="274638" y="1377724"/>
                  <a:pt x="284503" y="1367745"/>
                  <a:pt x="294368" y="1357766"/>
                </a:cubicBezTo>
                <a:cubicBezTo>
                  <a:pt x="314099" y="1352777"/>
                  <a:pt x="336296" y="1350282"/>
                  <a:pt x="357259" y="1351530"/>
                </a:cubicBezTo>
                <a:close/>
                <a:moveTo>
                  <a:pt x="459318" y="1349801"/>
                </a:moveTo>
                <a:cubicBezTo>
                  <a:pt x="480080" y="1346994"/>
                  <a:pt x="507762" y="1358220"/>
                  <a:pt x="529907" y="1358220"/>
                </a:cubicBezTo>
                <a:cubicBezTo>
                  <a:pt x="539750" y="1358220"/>
                  <a:pt x="539750" y="1368199"/>
                  <a:pt x="539750" y="1378177"/>
                </a:cubicBezTo>
                <a:cubicBezTo>
                  <a:pt x="510222" y="1388156"/>
                  <a:pt x="480695" y="1408113"/>
                  <a:pt x="451167" y="1388156"/>
                </a:cubicBezTo>
                <a:cubicBezTo>
                  <a:pt x="441325" y="1378177"/>
                  <a:pt x="441325" y="1368199"/>
                  <a:pt x="441325" y="1358220"/>
                </a:cubicBezTo>
                <a:cubicBezTo>
                  <a:pt x="446246" y="1353231"/>
                  <a:pt x="452398" y="1350736"/>
                  <a:pt x="459318" y="1349801"/>
                </a:cubicBezTo>
                <a:close/>
                <a:moveTo>
                  <a:pt x="2241890" y="1338263"/>
                </a:moveTo>
                <a:cubicBezTo>
                  <a:pt x="2271486" y="1348105"/>
                  <a:pt x="2291217" y="1367791"/>
                  <a:pt x="2320812" y="1348105"/>
                </a:cubicBezTo>
                <a:cubicBezTo>
                  <a:pt x="2330677" y="1338263"/>
                  <a:pt x="2350408" y="1348105"/>
                  <a:pt x="2370138" y="1338263"/>
                </a:cubicBezTo>
                <a:cubicBezTo>
                  <a:pt x="2370138" y="1348105"/>
                  <a:pt x="2370138" y="1357948"/>
                  <a:pt x="2360273" y="1367791"/>
                </a:cubicBezTo>
                <a:cubicBezTo>
                  <a:pt x="2350408" y="1377633"/>
                  <a:pt x="2330677" y="1387476"/>
                  <a:pt x="2310947" y="1377633"/>
                </a:cubicBezTo>
                <a:cubicBezTo>
                  <a:pt x="2281351" y="1377633"/>
                  <a:pt x="2251756" y="1367791"/>
                  <a:pt x="2232025" y="1348105"/>
                </a:cubicBezTo>
                <a:cubicBezTo>
                  <a:pt x="2232025" y="1338263"/>
                  <a:pt x="2241890" y="1338263"/>
                  <a:pt x="2241890" y="1338263"/>
                </a:cubicBezTo>
                <a:close/>
                <a:moveTo>
                  <a:pt x="243781" y="1336156"/>
                </a:moveTo>
                <a:cubicBezTo>
                  <a:pt x="259689" y="1336156"/>
                  <a:pt x="274373" y="1338629"/>
                  <a:pt x="284163" y="1348521"/>
                </a:cubicBezTo>
                <a:cubicBezTo>
                  <a:pt x="264584" y="1358412"/>
                  <a:pt x="264584" y="1378195"/>
                  <a:pt x="264584" y="1397978"/>
                </a:cubicBezTo>
                <a:cubicBezTo>
                  <a:pt x="264584" y="1407869"/>
                  <a:pt x="284163" y="1407869"/>
                  <a:pt x="274373" y="1417760"/>
                </a:cubicBezTo>
                <a:cubicBezTo>
                  <a:pt x="254794" y="1437543"/>
                  <a:pt x="225425" y="1457326"/>
                  <a:pt x="196057" y="1437543"/>
                </a:cubicBezTo>
                <a:cubicBezTo>
                  <a:pt x="176477" y="1427652"/>
                  <a:pt x="166688" y="1407869"/>
                  <a:pt x="166688" y="1388086"/>
                </a:cubicBezTo>
                <a:cubicBezTo>
                  <a:pt x="166688" y="1368303"/>
                  <a:pt x="176477" y="1358412"/>
                  <a:pt x="196057" y="1338629"/>
                </a:cubicBezTo>
                <a:cubicBezTo>
                  <a:pt x="210741" y="1338629"/>
                  <a:pt x="227873" y="1336156"/>
                  <a:pt x="243781" y="1336156"/>
                </a:cubicBezTo>
                <a:close/>
                <a:moveTo>
                  <a:pt x="2143125" y="1328738"/>
                </a:moveTo>
                <a:cubicBezTo>
                  <a:pt x="2172494" y="1338490"/>
                  <a:pt x="2192073" y="1387249"/>
                  <a:pt x="2231231" y="1367745"/>
                </a:cubicBezTo>
                <a:cubicBezTo>
                  <a:pt x="2241021" y="1367745"/>
                  <a:pt x="2250811" y="1367745"/>
                  <a:pt x="2260600" y="1377497"/>
                </a:cubicBezTo>
                <a:cubicBezTo>
                  <a:pt x="2231231" y="1397001"/>
                  <a:pt x="2201863" y="1377497"/>
                  <a:pt x="2182284" y="1367745"/>
                </a:cubicBezTo>
                <a:cubicBezTo>
                  <a:pt x="2162704" y="1357993"/>
                  <a:pt x="2152915" y="1348242"/>
                  <a:pt x="2143125" y="1338490"/>
                </a:cubicBezTo>
                <a:cubicBezTo>
                  <a:pt x="2143125" y="1328738"/>
                  <a:pt x="2143125" y="1328738"/>
                  <a:pt x="2143125" y="1328738"/>
                </a:cubicBezTo>
                <a:close/>
                <a:moveTo>
                  <a:pt x="393065" y="1298575"/>
                </a:moveTo>
                <a:cubicBezTo>
                  <a:pt x="412750" y="1308417"/>
                  <a:pt x="432435" y="1318260"/>
                  <a:pt x="452120" y="1328103"/>
                </a:cubicBezTo>
                <a:cubicBezTo>
                  <a:pt x="461963" y="1337945"/>
                  <a:pt x="452120" y="1337945"/>
                  <a:pt x="452120" y="1337945"/>
                </a:cubicBezTo>
                <a:cubicBezTo>
                  <a:pt x="432435" y="1347788"/>
                  <a:pt x="412750" y="1328103"/>
                  <a:pt x="393065" y="1328103"/>
                </a:cubicBezTo>
                <a:cubicBezTo>
                  <a:pt x="393065" y="1328103"/>
                  <a:pt x="383222" y="1318260"/>
                  <a:pt x="373380" y="1328103"/>
                </a:cubicBezTo>
                <a:cubicBezTo>
                  <a:pt x="363537" y="1347788"/>
                  <a:pt x="334010" y="1337945"/>
                  <a:pt x="324167" y="1337945"/>
                </a:cubicBezTo>
                <a:cubicBezTo>
                  <a:pt x="314325" y="1328103"/>
                  <a:pt x="324167" y="1318260"/>
                  <a:pt x="324167" y="1318260"/>
                </a:cubicBezTo>
                <a:cubicBezTo>
                  <a:pt x="343852" y="1298575"/>
                  <a:pt x="373380" y="1298575"/>
                  <a:pt x="393065" y="1298575"/>
                </a:cubicBezTo>
                <a:close/>
                <a:moveTo>
                  <a:pt x="2202007" y="1289050"/>
                </a:moveTo>
                <a:cubicBezTo>
                  <a:pt x="2221634" y="1298892"/>
                  <a:pt x="2241262" y="1289050"/>
                  <a:pt x="2251075" y="1308735"/>
                </a:cubicBezTo>
                <a:cubicBezTo>
                  <a:pt x="2241262" y="1318578"/>
                  <a:pt x="2241262" y="1328420"/>
                  <a:pt x="2231448" y="1328420"/>
                </a:cubicBezTo>
                <a:cubicBezTo>
                  <a:pt x="2202007" y="1338263"/>
                  <a:pt x="2172566" y="1328420"/>
                  <a:pt x="2143125" y="1318578"/>
                </a:cubicBezTo>
                <a:cubicBezTo>
                  <a:pt x="2143125" y="1308735"/>
                  <a:pt x="2143125" y="1308735"/>
                  <a:pt x="2143125" y="1308735"/>
                </a:cubicBezTo>
                <a:cubicBezTo>
                  <a:pt x="2152939" y="1298892"/>
                  <a:pt x="2182380" y="1298892"/>
                  <a:pt x="2202007" y="1289050"/>
                </a:cubicBezTo>
                <a:close/>
                <a:moveTo>
                  <a:pt x="441613" y="1289050"/>
                </a:moveTo>
                <a:cubicBezTo>
                  <a:pt x="480868" y="1289050"/>
                  <a:pt x="510309" y="1308629"/>
                  <a:pt x="539750" y="1337998"/>
                </a:cubicBezTo>
                <a:cubicBezTo>
                  <a:pt x="539750" y="1347788"/>
                  <a:pt x="539750" y="1347788"/>
                  <a:pt x="539750" y="1347788"/>
                </a:cubicBezTo>
                <a:cubicBezTo>
                  <a:pt x="510309" y="1347788"/>
                  <a:pt x="500495" y="1328209"/>
                  <a:pt x="480868" y="1318419"/>
                </a:cubicBezTo>
                <a:cubicBezTo>
                  <a:pt x="451427" y="1318419"/>
                  <a:pt x="451427" y="1318419"/>
                  <a:pt x="451427" y="1318419"/>
                </a:cubicBezTo>
                <a:cubicBezTo>
                  <a:pt x="431800" y="1298840"/>
                  <a:pt x="431800" y="1298840"/>
                  <a:pt x="431800" y="1298840"/>
                </a:cubicBezTo>
                <a:cubicBezTo>
                  <a:pt x="431800" y="1289050"/>
                  <a:pt x="441613" y="1298840"/>
                  <a:pt x="441613" y="1289050"/>
                </a:cubicBezTo>
                <a:close/>
                <a:moveTo>
                  <a:pt x="2340098" y="1270000"/>
                </a:moveTo>
                <a:cubicBezTo>
                  <a:pt x="2359636" y="1270000"/>
                  <a:pt x="2388944" y="1270000"/>
                  <a:pt x="2398713" y="1289504"/>
                </a:cubicBezTo>
                <a:cubicBezTo>
                  <a:pt x="2398713" y="1299255"/>
                  <a:pt x="2398713" y="1309007"/>
                  <a:pt x="2388944" y="1318759"/>
                </a:cubicBezTo>
                <a:cubicBezTo>
                  <a:pt x="2359636" y="1338263"/>
                  <a:pt x="2320559" y="1328511"/>
                  <a:pt x="2291252" y="1328511"/>
                </a:cubicBezTo>
                <a:cubicBezTo>
                  <a:pt x="2281482" y="1328511"/>
                  <a:pt x="2271713" y="1318759"/>
                  <a:pt x="2271713" y="1318759"/>
                </a:cubicBezTo>
                <a:cubicBezTo>
                  <a:pt x="2291252" y="1318759"/>
                  <a:pt x="2320559" y="1318759"/>
                  <a:pt x="2349867" y="1318759"/>
                </a:cubicBezTo>
                <a:cubicBezTo>
                  <a:pt x="2349867" y="1318759"/>
                  <a:pt x="2359636" y="1318759"/>
                  <a:pt x="2359636" y="1309007"/>
                </a:cubicBezTo>
                <a:cubicBezTo>
                  <a:pt x="2359636" y="1299255"/>
                  <a:pt x="2359636" y="1289504"/>
                  <a:pt x="2349867" y="1289504"/>
                </a:cubicBezTo>
                <a:cubicBezTo>
                  <a:pt x="2330329" y="1289504"/>
                  <a:pt x="2310790" y="1299255"/>
                  <a:pt x="2291252" y="1289504"/>
                </a:cubicBezTo>
                <a:cubicBezTo>
                  <a:pt x="2291252" y="1279752"/>
                  <a:pt x="2320559" y="1279752"/>
                  <a:pt x="2340098" y="1270000"/>
                </a:cubicBezTo>
                <a:close/>
                <a:moveTo>
                  <a:pt x="278179" y="1256771"/>
                </a:moveTo>
                <a:cubicBezTo>
                  <a:pt x="289169" y="1256771"/>
                  <a:pt x="298938" y="1259241"/>
                  <a:pt x="303823" y="1269118"/>
                </a:cubicBezTo>
                <a:cubicBezTo>
                  <a:pt x="313592" y="1269118"/>
                  <a:pt x="333131" y="1278996"/>
                  <a:pt x="342900" y="1288874"/>
                </a:cubicBezTo>
                <a:cubicBezTo>
                  <a:pt x="333131" y="1298752"/>
                  <a:pt x="323361" y="1298752"/>
                  <a:pt x="313592" y="1308630"/>
                </a:cubicBezTo>
                <a:cubicBezTo>
                  <a:pt x="313592" y="1318507"/>
                  <a:pt x="303823" y="1328385"/>
                  <a:pt x="303823" y="1338263"/>
                </a:cubicBezTo>
                <a:cubicBezTo>
                  <a:pt x="284284" y="1338263"/>
                  <a:pt x="274515" y="1328385"/>
                  <a:pt x="254977" y="1318507"/>
                </a:cubicBezTo>
                <a:cubicBezTo>
                  <a:pt x="235438" y="1318507"/>
                  <a:pt x="215900" y="1328385"/>
                  <a:pt x="215900" y="1318507"/>
                </a:cubicBezTo>
                <a:cubicBezTo>
                  <a:pt x="215900" y="1288874"/>
                  <a:pt x="225669" y="1269118"/>
                  <a:pt x="245207" y="1259241"/>
                </a:cubicBezTo>
                <a:cubicBezTo>
                  <a:pt x="254977" y="1259241"/>
                  <a:pt x="267188" y="1256771"/>
                  <a:pt x="278179" y="1256771"/>
                </a:cubicBezTo>
                <a:close/>
                <a:moveTo>
                  <a:pt x="2480775" y="1247279"/>
                </a:moveTo>
                <a:cubicBezTo>
                  <a:pt x="2486881" y="1249760"/>
                  <a:pt x="2491765" y="1254721"/>
                  <a:pt x="2496650" y="1259682"/>
                </a:cubicBezTo>
                <a:cubicBezTo>
                  <a:pt x="2516188" y="1269604"/>
                  <a:pt x="2516188" y="1289447"/>
                  <a:pt x="2516188" y="1309291"/>
                </a:cubicBezTo>
                <a:cubicBezTo>
                  <a:pt x="2516188" y="1329135"/>
                  <a:pt x="2506419" y="1348979"/>
                  <a:pt x="2486881" y="1358901"/>
                </a:cubicBezTo>
                <a:cubicBezTo>
                  <a:pt x="2457573" y="1358901"/>
                  <a:pt x="2408727" y="1358901"/>
                  <a:pt x="2389188" y="1339057"/>
                </a:cubicBezTo>
                <a:cubicBezTo>
                  <a:pt x="2398957" y="1329135"/>
                  <a:pt x="2418496" y="1319213"/>
                  <a:pt x="2408727" y="1299369"/>
                </a:cubicBezTo>
                <a:cubicBezTo>
                  <a:pt x="2408727" y="1289447"/>
                  <a:pt x="2398957" y="1279526"/>
                  <a:pt x="2398957" y="1269604"/>
                </a:cubicBezTo>
                <a:cubicBezTo>
                  <a:pt x="2408727" y="1249760"/>
                  <a:pt x="2438034" y="1249760"/>
                  <a:pt x="2457573" y="1249760"/>
                </a:cubicBezTo>
                <a:cubicBezTo>
                  <a:pt x="2467342" y="1244799"/>
                  <a:pt x="2474669" y="1244799"/>
                  <a:pt x="2480775" y="1247279"/>
                </a:cubicBezTo>
                <a:close/>
                <a:moveTo>
                  <a:pt x="490537" y="1239838"/>
                </a:moveTo>
                <a:cubicBezTo>
                  <a:pt x="519906" y="1269603"/>
                  <a:pt x="519906" y="1269603"/>
                  <a:pt x="519906" y="1269603"/>
                </a:cubicBezTo>
                <a:cubicBezTo>
                  <a:pt x="529696" y="1289447"/>
                  <a:pt x="549275" y="1299369"/>
                  <a:pt x="539485" y="1319213"/>
                </a:cubicBezTo>
                <a:cubicBezTo>
                  <a:pt x="510116" y="1289447"/>
                  <a:pt x="480748" y="1289447"/>
                  <a:pt x="451379" y="1269603"/>
                </a:cubicBezTo>
                <a:cubicBezTo>
                  <a:pt x="451379" y="1269603"/>
                  <a:pt x="431800" y="1259682"/>
                  <a:pt x="441589" y="1249760"/>
                </a:cubicBezTo>
                <a:cubicBezTo>
                  <a:pt x="451379" y="1239838"/>
                  <a:pt x="470958" y="1239838"/>
                  <a:pt x="490537" y="1239838"/>
                </a:cubicBezTo>
                <a:close/>
                <a:moveTo>
                  <a:pt x="2323386" y="1230540"/>
                </a:moveTo>
                <a:cubicBezTo>
                  <a:pt x="2340611" y="1230540"/>
                  <a:pt x="2355375" y="1235416"/>
                  <a:pt x="2360296" y="1250043"/>
                </a:cubicBezTo>
                <a:cubicBezTo>
                  <a:pt x="2370138" y="1259795"/>
                  <a:pt x="2360296" y="1259795"/>
                  <a:pt x="2350453" y="1259795"/>
                </a:cubicBezTo>
                <a:cubicBezTo>
                  <a:pt x="2340611" y="1259795"/>
                  <a:pt x="2330768" y="1269547"/>
                  <a:pt x="2320926" y="1259795"/>
                </a:cubicBezTo>
                <a:cubicBezTo>
                  <a:pt x="2311083" y="1250043"/>
                  <a:pt x="2301241" y="1250043"/>
                  <a:pt x="2281555" y="1250043"/>
                </a:cubicBezTo>
                <a:cubicBezTo>
                  <a:pt x="2261870" y="1259795"/>
                  <a:pt x="2252028" y="1289051"/>
                  <a:pt x="2222500" y="1279299"/>
                </a:cubicBezTo>
                <a:cubicBezTo>
                  <a:pt x="2232343" y="1259795"/>
                  <a:pt x="2261870" y="1250043"/>
                  <a:pt x="2271713" y="1240292"/>
                </a:cubicBezTo>
                <a:cubicBezTo>
                  <a:pt x="2286477" y="1235416"/>
                  <a:pt x="2306162" y="1230540"/>
                  <a:pt x="2323386" y="1230540"/>
                </a:cubicBezTo>
                <a:close/>
                <a:moveTo>
                  <a:pt x="353219" y="1230313"/>
                </a:moveTo>
                <a:cubicBezTo>
                  <a:pt x="392377" y="1230313"/>
                  <a:pt x="421746" y="1249892"/>
                  <a:pt x="441325" y="1279261"/>
                </a:cubicBezTo>
                <a:cubicBezTo>
                  <a:pt x="431535" y="1279261"/>
                  <a:pt x="421746" y="1289051"/>
                  <a:pt x="411956" y="1289051"/>
                </a:cubicBezTo>
                <a:cubicBezTo>
                  <a:pt x="392377" y="1289051"/>
                  <a:pt x="372798" y="1289051"/>
                  <a:pt x="363008" y="1289051"/>
                </a:cubicBezTo>
                <a:cubicBezTo>
                  <a:pt x="343429" y="1269472"/>
                  <a:pt x="323850" y="1269472"/>
                  <a:pt x="323850" y="1249892"/>
                </a:cubicBezTo>
                <a:cubicBezTo>
                  <a:pt x="323850" y="1240103"/>
                  <a:pt x="333639" y="1230313"/>
                  <a:pt x="353219" y="1230313"/>
                </a:cubicBezTo>
                <a:close/>
                <a:moveTo>
                  <a:pt x="2216268" y="1230083"/>
                </a:moveTo>
                <a:cubicBezTo>
                  <a:pt x="2227155" y="1228102"/>
                  <a:pt x="2238808" y="1228102"/>
                  <a:pt x="2251075" y="1230540"/>
                </a:cubicBezTo>
                <a:cubicBezTo>
                  <a:pt x="2251075" y="1240292"/>
                  <a:pt x="2251075" y="1240292"/>
                  <a:pt x="2251075" y="1240292"/>
                </a:cubicBezTo>
                <a:cubicBezTo>
                  <a:pt x="2241262" y="1240292"/>
                  <a:pt x="2231448" y="1250043"/>
                  <a:pt x="2221634" y="1250043"/>
                </a:cubicBezTo>
                <a:cubicBezTo>
                  <a:pt x="2192193" y="1240292"/>
                  <a:pt x="2172566" y="1269547"/>
                  <a:pt x="2152939" y="1289051"/>
                </a:cubicBezTo>
                <a:cubicBezTo>
                  <a:pt x="2143125" y="1289051"/>
                  <a:pt x="2143125" y="1289051"/>
                  <a:pt x="2143125" y="1289051"/>
                </a:cubicBezTo>
                <a:cubicBezTo>
                  <a:pt x="2157846" y="1259795"/>
                  <a:pt x="2183607" y="1236025"/>
                  <a:pt x="2216268" y="1230083"/>
                </a:cubicBezTo>
                <a:close/>
                <a:moveTo>
                  <a:pt x="2388961" y="1181735"/>
                </a:moveTo>
                <a:cubicBezTo>
                  <a:pt x="2410902" y="1176814"/>
                  <a:pt x="2432844" y="1181735"/>
                  <a:pt x="2447472" y="1201420"/>
                </a:cubicBezTo>
                <a:cubicBezTo>
                  <a:pt x="2457223" y="1211262"/>
                  <a:pt x="2466975" y="1221105"/>
                  <a:pt x="2466975" y="1230947"/>
                </a:cubicBezTo>
                <a:cubicBezTo>
                  <a:pt x="2447472" y="1240790"/>
                  <a:pt x="2427968" y="1240790"/>
                  <a:pt x="2408465" y="1240790"/>
                </a:cubicBezTo>
                <a:cubicBezTo>
                  <a:pt x="2398713" y="1250632"/>
                  <a:pt x="2388961" y="1260475"/>
                  <a:pt x="2379209" y="1260475"/>
                </a:cubicBezTo>
                <a:cubicBezTo>
                  <a:pt x="2369457" y="1240790"/>
                  <a:pt x="2349954" y="1221105"/>
                  <a:pt x="2330450" y="1221105"/>
                </a:cubicBezTo>
                <a:cubicBezTo>
                  <a:pt x="2345078" y="1201420"/>
                  <a:pt x="2367019" y="1186656"/>
                  <a:pt x="2388961" y="1181735"/>
                </a:cubicBezTo>
                <a:close/>
                <a:moveTo>
                  <a:pt x="2217262" y="1177727"/>
                </a:moveTo>
                <a:cubicBezTo>
                  <a:pt x="2222183" y="1178957"/>
                  <a:pt x="2227104" y="1181417"/>
                  <a:pt x="2232025" y="1181417"/>
                </a:cubicBezTo>
                <a:cubicBezTo>
                  <a:pt x="2232025" y="1191260"/>
                  <a:pt x="2222183" y="1201102"/>
                  <a:pt x="2222183" y="1220787"/>
                </a:cubicBezTo>
                <a:cubicBezTo>
                  <a:pt x="2192655" y="1220787"/>
                  <a:pt x="2163128" y="1240472"/>
                  <a:pt x="2143443" y="1270000"/>
                </a:cubicBezTo>
                <a:cubicBezTo>
                  <a:pt x="2133600" y="1270000"/>
                  <a:pt x="2133600" y="1260157"/>
                  <a:pt x="2133600" y="1260157"/>
                </a:cubicBezTo>
                <a:cubicBezTo>
                  <a:pt x="2143443" y="1230630"/>
                  <a:pt x="2153285" y="1181417"/>
                  <a:pt x="2202498" y="1181417"/>
                </a:cubicBezTo>
                <a:cubicBezTo>
                  <a:pt x="2207419" y="1176496"/>
                  <a:pt x="2212340" y="1176496"/>
                  <a:pt x="2217262" y="1177727"/>
                </a:cubicBezTo>
                <a:close/>
                <a:moveTo>
                  <a:pt x="2290618" y="1160860"/>
                </a:moveTo>
                <a:cubicBezTo>
                  <a:pt x="2320059" y="1170782"/>
                  <a:pt x="2339687" y="1150938"/>
                  <a:pt x="2349500" y="1180703"/>
                </a:cubicBezTo>
                <a:cubicBezTo>
                  <a:pt x="2320059" y="1210469"/>
                  <a:pt x="2320059" y="1210469"/>
                  <a:pt x="2320059" y="1210469"/>
                </a:cubicBezTo>
                <a:cubicBezTo>
                  <a:pt x="2300432" y="1210469"/>
                  <a:pt x="2280805" y="1220391"/>
                  <a:pt x="2270991" y="1230313"/>
                </a:cubicBezTo>
                <a:cubicBezTo>
                  <a:pt x="2261178" y="1220391"/>
                  <a:pt x="2241550" y="1220391"/>
                  <a:pt x="2241550" y="1210469"/>
                </a:cubicBezTo>
                <a:cubicBezTo>
                  <a:pt x="2241550" y="1190625"/>
                  <a:pt x="2270991" y="1160860"/>
                  <a:pt x="2290618" y="1160860"/>
                </a:cubicBezTo>
                <a:close/>
                <a:moveTo>
                  <a:pt x="272895" y="1137273"/>
                </a:moveTo>
                <a:cubicBezTo>
                  <a:pt x="318852" y="1139587"/>
                  <a:pt x="363836" y="1150660"/>
                  <a:pt x="402590" y="1161733"/>
                </a:cubicBezTo>
                <a:cubicBezTo>
                  <a:pt x="451803" y="1171575"/>
                  <a:pt x="451803" y="1171575"/>
                  <a:pt x="451803" y="1171575"/>
                </a:cubicBezTo>
                <a:cubicBezTo>
                  <a:pt x="491173" y="1171575"/>
                  <a:pt x="520700" y="1181418"/>
                  <a:pt x="550228" y="1191260"/>
                </a:cubicBezTo>
                <a:cubicBezTo>
                  <a:pt x="550228" y="1201103"/>
                  <a:pt x="550228" y="1220788"/>
                  <a:pt x="540385" y="1220788"/>
                </a:cubicBezTo>
                <a:cubicBezTo>
                  <a:pt x="501015" y="1210945"/>
                  <a:pt x="451803" y="1201103"/>
                  <a:pt x="412433" y="1201103"/>
                </a:cubicBezTo>
                <a:cubicBezTo>
                  <a:pt x="363220" y="1181418"/>
                  <a:pt x="314008" y="1181418"/>
                  <a:pt x="274637" y="1201103"/>
                </a:cubicBezTo>
                <a:cubicBezTo>
                  <a:pt x="195897" y="1220788"/>
                  <a:pt x="166370" y="1309370"/>
                  <a:pt x="117157" y="1368425"/>
                </a:cubicBezTo>
                <a:cubicBezTo>
                  <a:pt x="107315" y="1378268"/>
                  <a:pt x="107315" y="1378268"/>
                  <a:pt x="107315" y="1388110"/>
                </a:cubicBezTo>
                <a:cubicBezTo>
                  <a:pt x="146685" y="1407795"/>
                  <a:pt x="146685" y="1447165"/>
                  <a:pt x="176212" y="1476693"/>
                </a:cubicBezTo>
                <a:cubicBezTo>
                  <a:pt x="215582" y="1525905"/>
                  <a:pt x="215582" y="1525905"/>
                  <a:pt x="215582" y="1525905"/>
                </a:cubicBezTo>
                <a:cubicBezTo>
                  <a:pt x="264795" y="1555433"/>
                  <a:pt x="323850" y="1584960"/>
                  <a:pt x="382905" y="1565275"/>
                </a:cubicBezTo>
                <a:cubicBezTo>
                  <a:pt x="441960" y="1545590"/>
                  <a:pt x="501015" y="1535748"/>
                  <a:pt x="550228" y="1516063"/>
                </a:cubicBezTo>
                <a:cubicBezTo>
                  <a:pt x="560070" y="1520984"/>
                  <a:pt x="564992" y="1525905"/>
                  <a:pt x="567452" y="1532057"/>
                </a:cubicBezTo>
                <a:lnTo>
                  <a:pt x="568877" y="1545590"/>
                </a:lnTo>
                <a:lnTo>
                  <a:pt x="560070" y="1545590"/>
                </a:lnTo>
                <a:cubicBezTo>
                  <a:pt x="557610" y="1545590"/>
                  <a:pt x="555149" y="1545590"/>
                  <a:pt x="550228" y="1545590"/>
                </a:cubicBezTo>
                <a:cubicBezTo>
                  <a:pt x="461645" y="1575118"/>
                  <a:pt x="373063" y="1594803"/>
                  <a:pt x="294323" y="1614488"/>
                </a:cubicBezTo>
                <a:cubicBezTo>
                  <a:pt x="245110" y="1614488"/>
                  <a:pt x="186055" y="1614488"/>
                  <a:pt x="146685" y="1584960"/>
                </a:cubicBezTo>
                <a:cubicBezTo>
                  <a:pt x="97472" y="1545590"/>
                  <a:pt x="67945" y="1486535"/>
                  <a:pt x="58102" y="1437323"/>
                </a:cubicBezTo>
                <a:cubicBezTo>
                  <a:pt x="48260" y="1417638"/>
                  <a:pt x="38417" y="1407795"/>
                  <a:pt x="38417" y="1397953"/>
                </a:cubicBezTo>
                <a:cubicBezTo>
                  <a:pt x="28575" y="1388110"/>
                  <a:pt x="48260" y="1378268"/>
                  <a:pt x="48260" y="1368425"/>
                </a:cubicBezTo>
                <a:cubicBezTo>
                  <a:pt x="67945" y="1329055"/>
                  <a:pt x="77787" y="1279843"/>
                  <a:pt x="97472" y="1240473"/>
                </a:cubicBezTo>
                <a:cubicBezTo>
                  <a:pt x="117157" y="1201103"/>
                  <a:pt x="127000" y="1161733"/>
                  <a:pt x="166370" y="1151890"/>
                </a:cubicBezTo>
                <a:cubicBezTo>
                  <a:pt x="186055" y="1144509"/>
                  <a:pt x="206355" y="1140202"/>
                  <a:pt x="226809" y="1138203"/>
                </a:cubicBezTo>
                <a:cubicBezTo>
                  <a:pt x="242149" y="1136704"/>
                  <a:pt x="257576" y="1136502"/>
                  <a:pt x="272895" y="1137273"/>
                </a:cubicBezTo>
                <a:close/>
                <a:moveTo>
                  <a:pt x="245212" y="1101725"/>
                </a:moveTo>
                <a:cubicBezTo>
                  <a:pt x="333488" y="1111590"/>
                  <a:pt x="411956" y="1131320"/>
                  <a:pt x="490424" y="1151051"/>
                </a:cubicBezTo>
                <a:cubicBezTo>
                  <a:pt x="510041" y="1160916"/>
                  <a:pt x="529658" y="1160916"/>
                  <a:pt x="549275" y="1170781"/>
                </a:cubicBezTo>
                <a:cubicBezTo>
                  <a:pt x="549275" y="1180646"/>
                  <a:pt x="549275" y="1180646"/>
                  <a:pt x="549275" y="1180646"/>
                </a:cubicBezTo>
                <a:cubicBezTo>
                  <a:pt x="441381" y="1160916"/>
                  <a:pt x="323680" y="1111590"/>
                  <a:pt x="205978" y="1121455"/>
                </a:cubicBezTo>
                <a:cubicBezTo>
                  <a:pt x="196169" y="1121455"/>
                  <a:pt x="176552" y="1131320"/>
                  <a:pt x="166744" y="1131320"/>
                </a:cubicBezTo>
                <a:cubicBezTo>
                  <a:pt x="107893" y="1160916"/>
                  <a:pt x="88276" y="1220107"/>
                  <a:pt x="68659" y="1279298"/>
                </a:cubicBezTo>
                <a:cubicBezTo>
                  <a:pt x="49042" y="1308894"/>
                  <a:pt x="49042" y="1358220"/>
                  <a:pt x="19617" y="1387815"/>
                </a:cubicBezTo>
                <a:cubicBezTo>
                  <a:pt x="29425" y="1417411"/>
                  <a:pt x="49042" y="1447006"/>
                  <a:pt x="58851" y="1476602"/>
                </a:cubicBezTo>
                <a:cubicBezTo>
                  <a:pt x="78468" y="1525928"/>
                  <a:pt x="98085" y="1575253"/>
                  <a:pt x="147127" y="1594984"/>
                </a:cubicBezTo>
                <a:cubicBezTo>
                  <a:pt x="196169" y="1634444"/>
                  <a:pt x="264829" y="1634444"/>
                  <a:pt x="323680" y="1624579"/>
                </a:cubicBezTo>
                <a:cubicBezTo>
                  <a:pt x="372722" y="1614714"/>
                  <a:pt x="411956" y="1594984"/>
                  <a:pt x="460998" y="1585119"/>
                </a:cubicBezTo>
                <a:cubicBezTo>
                  <a:pt x="480615" y="1575253"/>
                  <a:pt x="500232" y="1575253"/>
                  <a:pt x="510041" y="1565388"/>
                </a:cubicBezTo>
                <a:cubicBezTo>
                  <a:pt x="539466" y="1565388"/>
                  <a:pt x="539466" y="1565388"/>
                  <a:pt x="539466" y="1565388"/>
                </a:cubicBezTo>
                <a:cubicBezTo>
                  <a:pt x="519849" y="1575253"/>
                  <a:pt x="500232" y="1575253"/>
                  <a:pt x="480615" y="1585119"/>
                </a:cubicBezTo>
                <a:cubicBezTo>
                  <a:pt x="431573" y="1594984"/>
                  <a:pt x="382531" y="1614714"/>
                  <a:pt x="333488" y="1624579"/>
                </a:cubicBezTo>
                <a:cubicBezTo>
                  <a:pt x="294254" y="1634444"/>
                  <a:pt x="255020" y="1654175"/>
                  <a:pt x="205978" y="1644310"/>
                </a:cubicBezTo>
                <a:cubicBezTo>
                  <a:pt x="147127" y="1624579"/>
                  <a:pt x="78468" y="1575253"/>
                  <a:pt x="58851" y="1516062"/>
                </a:cubicBezTo>
                <a:cubicBezTo>
                  <a:pt x="39234" y="1486467"/>
                  <a:pt x="39234" y="1447006"/>
                  <a:pt x="19617" y="1417411"/>
                </a:cubicBezTo>
                <a:cubicBezTo>
                  <a:pt x="0" y="1387815"/>
                  <a:pt x="0" y="1387815"/>
                  <a:pt x="0" y="1387815"/>
                </a:cubicBezTo>
                <a:cubicBezTo>
                  <a:pt x="49042" y="1348354"/>
                  <a:pt x="49042" y="1289163"/>
                  <a:pt x="68659" y="1239837"/>
                </a:cubicBezTo>
                <a:cubicBezTo>
                  <a:pt x="78468" y="1220107"/>
                  <a:pt x="88276" y="1200377"/>
                  <a:pt x="98085" y="1180646"/>
                </a:cubicBezTo>
                <a:cubicBezTo>
                  <a:pt x="127510" y="1131320"/>
                  <a:pt x="186361" y="1101725"/>
                  <a:pt x="245212" y="1101725"/>
                </a:cubicBezTo>
                <a:close/>
                <a:moveTo>
                  <a:pt x="2418081" y="1052513"/>
                </a:moveTo>
                <a:cubicBezTo>
                  <a:pt x="2477136" y="1052513"/>
                  <a:pt x="2546034" y="1082115"/>
                  <a:pt x="2575561" y="1151187"/>
                </a:cubicBezTo>
                <a:cubicBezTo>
                  <a:pt x="2605089" y="1190657"/>
                  <a:pt x="2614931" y="1249861"/>
                  <a:pt x="2654301" y="1289331"/>
                </a:cubicBezTo>
                <a:cubicBezTo>
                  <a:pt x="2644459" y="1309066"/>
                  <a:pt x="2634616" y="1318933"/>
                  <a:pt x="2624774" y="1328800"/>
                </a:cubicBezTo>
                <a:cubicBezTo>
                  <a:pt x="2614931" y="1358403"/>
                  <a:pt x="2605089" y="1397872"/>
                  <a:pt x="2595246" y="1437342"/>
                </a:cubicBezTo>
                <a:cubicBezTo>
                  <a:pt x="2565719" y="1486679"/>
                  <a:pt x="2526349" y="1545883"/>
                  <a:pt x="2467294" y="1545883"/>
                </a:cubicBezTo>
                <a:cubicBezTo>
                  <a:pt x="2378711" y="1555751"/>
                  <a:pt x="2290128" y="1526149"/>
                  <a:pt x="2201546" y="1506414"/>
                </a:cubicBezTo>
                <a:cubicBezTo>
                  <a:pt x="2181861" y="1496546"/>
                  <a:pt x="2152333" y="1496546"/>
                  <a:pt x="2132648" y="1486679"/>
                </a:cubicBezTo>
                <a:cubicBezTo>
                  <a:pt x="2122806" y="1476812"/>
                  <a:pt x="2132648" y="1466944"/>
                  <a:pt x="2132648" y="1457077"/>
                </a:cubicBezTo>
                <a:cubicBezTo>
                  <a:pt x="2142491" y="1447209"/>
                  <a:pt x="2162176" y="1457077"/>
                  <a:pt x="2181861" y="1457077"/>
                </a:cubicBezTo>
                <a:cubicBezTo>
                  <a:pt x="2231073" y="1476812"/>
                  <a:pt x="2280286" y="1486679"/>
                  <a:pt x="2339341" y="1496546"/>
                </a:cubicBezTo>
                <a:cubicBezTo>
                  <a:pt x="2378711" y="1496546"/>
                  <a:pt x="2378711" y="1496546"/>
                  <a:pt x="2378711" y="1496546"/>
                </a:cubicBezTo>
                <a:cubicBezTo>
                  <a:pt x="2418081" y="1496546"/>
                  <a:pt x="2437766" y="1486679"/>
                  <a:pt x="2467294" y="1466944"/>
                </a:cubicBezTo>
                <a:cubicBezTo>
                  <a:pt x="2516506" y="1417607"/>
                  <a:pt x="2526349" y="1358403"/>
                  <a:pt x="2575561" y="1309066"/>
                </a:cubicBezTo>
                <a:cubicBezTo>
                  <a:pt x="2565719" y="1299198"/>
                  <a:pt x="2565719" y="1299198"/>
                  <a:pt x="2565719" y="1299198"/>
                </a:cubicBezTo>
                <a:cubicBezTo>
                  <a:pt x="2526349" y="1259729"/>
                  <a:pt x="2526349" y="1200524"/>
                  <a:pt x="2467294" y="1161054"/>
                </a:cubicBezTo>
                <a:cubicBezTo>
                  <a:pt x="2427924" y="1121585"/>
                  <a:pt x="2388553" y="1111717"/>
                  <a:pt x="2329498" y="1101850"/>
                </a:cubicBezTo>
                <a:cubicBezTo>
                  <a:pt x="2260601" y="1121585"/>
                  <a:pt x="2191703" y="1141320"/>
                  <a:pt x="2122806" y="1161054"/>
                </a:cubicBezTo>
                <a:cubicBezTo>
                  <a:pt x="2112963" y="1151187"/>
                  <a:pt x="2112963" y="1141320"/>
                  <a:pt x="2112963" y="1131452"/>
                </a:cubicBezTo>
                <a:cubicBezTo>
                  <a:pt x="2112963" y="1131452"/>
                  <a:pt x="2112963" y="1121585"/>
                  <a:pt x="2112963" y="1121585"/>
                </a:cubicBezTo>
                <a:cubicBezTo>
                  <a:pt x="2211388" y="1101850"/>
                  <a:pt x="2309813" y="1062380"/>
                  <a:pt x="2418081" y="1052513"/>
                </a:cubicBezTo>
                <a:close/>
                <a:moveTo>
                  <a:pt x="2396714" y="1024853"/>
                </a:moveTo>
                <a:cubicBezTo>
                  <a:pt x="2446080" y="1021168"/>
                  <a:pt x="2499599" y="1034065"/>
                  <a:pt x="2536508" y="1063543"/>
                </a:cubicBezTo>
                <a:cubicBezTo>
                  <a:pt x="2556193" y="1073369"/>
                  <a:pt x="2556193" y="1073369"/>
                  <a:pt x="2556193" y="1073369"/>
                </a:cubicBezTo>
                <a:cubicBezTo>
                  <a:pt x="2615248" y="1112674"/>
                  <a:pt x="2625091" y="1191282"/>
                  <a:pt x="2664461" y="1250239"/>
                </a:cubicBezTo>
                <a:cubicBezTo>
                  <a:pt x="2674303" y="1260065"/>
                  <a:pt x="2684146" y="1279717"/>
                  <a:pt x="2693988" y="1299369"/>
                </a:cubicBezTo>
                <a:cubicBezTo>
                  <a:pt x="2654618" y="1328848"/>
                  <a:pt x="2644776" y="1377978"/>
                  <a:pt x="2625091" y="1427108"/>
                </a:cubicBezTo>
                <a:cubicBezTo>
                  <a:pt x="2615248" y="1466413"/>
                  <a:pt x="2595563" y="1495891"/>
                  <a:pt x="2575878" y="1525369"/>
                </a:cubicBezTo>
                <a:cubicBezTo>
                  <a:pt x="2556193" y="1535195"/>
                  <a:pt x="2546351" y="1554848"/>
                  <a:pt x="2526666" y="1564674"/>
                </a:cubicBezTo>
                <a:cubicBezTo>
                  <a:pt x="2506981" y="1584326"/>
                  <a:pt x="2487296" y="1564674"/>
                  <a:pt x="2467611" y="1574500"/>
                </a:cubicBezTo>
                <a:cubicBezTo>
                  <a:pt x="2418398" y="1574500"/>
                  <a:pt x="2418398" y="1574500"/>
                  <a:pt x="2418398" y="1574500"/>
                </a:cubicBezTo>
                <a:cubicBezTo>
                  <a:pt x="2388871" y="1564674"/>
                  <a:pt x="2359343" y="1564674"/>
                  <a:pt x="2329816" y="1554848"/>
                </a:cubicBezTo>
                <a:cubicBezTo>
                  <a:pt x="2260918" y="1535195"/>
                  <a:pt x="2192021" y="1525369"/>
                  <a:pt x="2123123" y="1505717"/>
                </a:cubicBezTo>
                <a:cubicBezTo>
                  <a:pt x="2132966" y="1495891"/>
                  <a:pt x="2142808" y="1505717"/>
                  <a:pt x="2142808" y="1505717"/>
                </a:cubicBezTo>
                <a:cubicBezTo>
                  <a:pt x="2231391" y="1525369"/>
                  <a:pt x="2319973" y="1545021"/>
                  <a:pt x="2408556" y="1564674"/>
                </a:cubicBezTo>
                <a:cubicBezTo>
                  <a:pt x="2457768" y="1564674"/>
                  <a:pt x="2516823" y="1554848"/>
                  <a:pt x="2556193" y="1515543"/>
                </a:cubicBezTo>
                <a:cubicBezTo>
                  <a:pt x="2585721" y="1486065"/>
                  <a:pt x="2615248" y="1446761"/>
                  <a:pt x="2615248" y="1397630"/>
                </a:cubicBezTo>
                <a:cubicBezTo>
                  <a:pt x="2625091" y="1358326"/>
                  <a:pt x="2634933" y="1319022"/>
                  <a:pt x="2664461" y="1299369"/>
                </a:cubicBezTo>
                <a:cubicBezTo>
                  <a:pt x="2664461" y="1289543"/>
                  <a:pt x="2664461" y="1289543"/>
                  <a:pt x="2664461" y="1289543"/>
                </a:cubicBezTo>
                <a:cubicBezTo>
                  <a:pt x="2615248" y="1250239"/>
                  <a:pt x="2615248" y="1181456"/>
                  <a:pt x="2575878" y="1122500"/>
                </a:cubicBezTo>
                <a:cubicBezTo>
                  <a:pt x="2536508" y="1063543"/>
                  <a:pt x="2457768" y="1034065"/>
                  <a:pt x="2388871" y="1043891"/>
                </a:cubicBezTo>
                <a:cubicBezTo>
                  <a:pt x="2369186" y="1043891"/>
                  <a:pt x="2349501" y="1043891"/>
                  <a:pt x="2339658" y="1053717"/>
                </a:cubicBezTo>
                <a:cubicBezTo>
                  <a:pt x="2260918" y="1073369"/>
                  <a:pt x="2182178" y="1093022"/>
                  <a:pt x="2113281" y="1112674"/>
                </a:cubicBezTo>
                <a:cubicBezTo>
                  <a:pt x="2103438" y="1112674"/>
                  <a:pt x="2103438" y="1112674"/>
                  <a:pt x="2113281" y="1102848"/>
                </a:cubicBezTo>
                <a:cubicBezTo>
                  <a:pt x="2162493" y="1093022"/>
                  <a:pt x="2211706" y="1073369"/>
                  <a:pt x="2270761" y="1063543"/>
                </a:cubicBezTo>
                <a:cubicBezTo>
                  <a:pt x="2300288" y="1053717"/>
                  <a:pt x="2319973" y="1043891"/>
                  <a:pt x="2349501" y="1034065"/>
                </a:cubicBezTo>
                <a:cubicBezTo>
                  <a:pt x="2364265" y="1029152"/>
                  <a:pt x="2380259" y="1026081"/>
                  <a:pt x="2396714" y="1024853"/>
                </a:cubicBezTo>
                <a:close/>
                <a:moveTo>
                  <a:pt x="510949" y="1003300"/>
                </a:moveTo>
                <a:cubicBezTo>
                  <a:pt x="540544" y="1013354"/>
                  <a:pt x="560275" y="1023408"/>
                  <a:pt x="580005" y="1013354"/>
                </a:cubicBezTo>
                <a:cubicBezTo>
                  <a:pt x="609601" y="1003300"/>
                  <a:pt x="609601" y="1003300"/>
                  <a:pt x="609601" y="1003300"/>
                </a:cubicBezTo>
                <a:cubicBezTo>
                  <a:pt x="609601" y="1023408"/>
                  <a:pt x="580005" y="1033462"/>
                  <a:pt x="570140" y="1043517"/>
                </a:cubicBezTo>
                <a:cubicBezTo>
                  <a:pt x="540544" y="1053571"/>
                  <a:pt x="501083" y="1063625"/>
                  <a:pt x="481353" y="1043517"/>
                </a:cubicBezTo>
                <a:cubicBezTo>
                  <a:pt x="471488" y="1033462"/>
                  <a:pt x="471488" y="1033462"/>
                  <a:pt x="471488" y="1023408"/>
                </a:cubicBezTo>
                <a:cubicBezTo>
                  <a:pt x="491218" y="1023408"/>
                  <a:pt x="501083" y="1013354"/>
                  <a:pt x="510949" y="1003300"/>
                </a:cubicBezTo>
                <a:close/>
                <a:moveTo>
                  <a:pt x="146772" y="984250"/>
                </a:moveTo>
                <a:cubicBezTo>
                  <a:pt x="176213" y="1023471"/>
                  <a:pt x="176213" y="1023471"/>
                  <a:pt x="176213" y="1023471"/>
                </a:cubicBezTo>
                <a:cubicBezTo>
                  <a:pt x="146772" y="1043081"/>
                  <a:pt x="127145" y="1072496"/>
                  <a:pt x="136958" y="1101912"/>
                </a:cubicBezTo>
                <a:cubicBezTo>
                  <a:pt x="136958" y="1111717"/>
                  <a:pt x="146772" y="1111717"/>
                  <a:pt x="146772" y="1121522"/>
                </a:cubicBezTo>
                <a:cubicBezTo>
                  <a:pt x="136958" y="1121522"/>
                  <a:pt x="117331" y="1131328"/>
                  <a:pt x="107517" y="1150938"/>
                </a:cubicBezTo>
                <a:cubicBezTo>
                  <a:pt x="107517" y="1150938"/>
                  <a:pt x="97704" y="1150938"/>
                  <a:pt x="97704" y="1141133"/>
                </a:cubicBezTo>
                <a:cubicBezTo>
                  <a:pt x="68263" y="1121522"/>
                  <a:pt x="78076" y="1082302"/>
                  <a:pt x="68263" y="1052886"/>
                </a:cubicBezTo>
                <a:cubicBezTo>
                  <a:pt x="78076" y="1043081"/>
                  <a:pt x="97704" y="1033276"/>
                  <a:pt x="97704" y="1013665"/>
                </a:cubicBezTo>
                <a:cubicBezTo>
                  <a:pt x="117331" y="1003860"/>
                  <a:pt x="127145" y="984250"/>
                  <a:pt x="146772" y="984250"/>
                </a:cubicBezTo>
                <a:close/>
                <a:moveTo>
                  <a:pt x="530802" y="972344"/>
                </a:moveTo>
                <a:cubicBezTo>
                  <a:pt x="538162" y="972344"/>
                  <a:pt x="545523" y="974725"/>
                  <a:pt x="550429" y="984250"/>
                </a:cubicBezTo>
                <a:cubicBezTo>
                  <a:pt x="570057" y="984250"/>
                  <a:pt x="589684" y="984250"/>
                  <a:pt x="609311" y="974725"/>
                </a:cubicBezTo>
                <a:cubicBezTo>
                  <a:pt x="619125" y="984250"/>
                  <a:pt x="619125" y="974725"/>
                  <a:pt x="619125" y="984250"/>
                </a:cubicBezTo>
                <a:cubicBezTo>
                  <a:pt x="599497" y="1003300"/>
                  <a:pt x="560243" y="1003300"/>
                  <a:pt x="530802" y="993775"/>
                </a:cubicBezTo>
                <a:cubicBezTo>
                  <a:pt x="520988" y="993775"/>
                  <a:pt x="511175" y="984250"/>
                  <a:pt x="511175" y="974725"/>
                </a:cubicBezTo>
                <a:cubicBezTo>
                  <a:pt x="516082" y="974725"/>
                  <a:pt x="523442" y="972344"/>
                  <a:pt x="530802" y="972344"/>
                </a:cubicBezTo>
                <a:close/>
                <a:moveTo>
                  <a:pt x="441447" y="965200"/>
                </a:moveTo>
                <a:cubicBezTo>
                  <a:pt x="451217" y="965200"/>
                  <a:pt x="470755" y="974990"/>
                  <a:pt x="490294" y="974990"/>
                </a:cubicBezTo>
                <a:cubicBezTo>
                  <a:pt x="500063" y="994569"/>
                  <a:pt x="500063" y="994569"/>
                  <a:pt x="500063" y="994569"/>
                </a:cubicBezTo>
                <a:cubicBezTo>
                  <a:pt x="480524" y="1014148"/>
                  <a:pt x="451217" y="1023938"/>
                  <a:pt x="421909" y="1014148"/>
                </a:cubicBezTo>
                <a:cubicBezTo>
                  <a:pt x="392601" y="1014148"/>
                  <a:pt x="373063" y="994569"/>
                  <a:pt x="373063" y="974990"/>
                </a:cubicBezTo>
                <a:cubicBezTo>
                  <a:pt x="392601" y="974990"/>
                  <a:pt x="421909" y="974990"/>
                  <a:pt x="441447" y="965200"/>
                </a:cubicBezTo>
                <a:close/>
                <a:moveTo>
                  <a:pt x="2035175" y="954088"/>
                </a:moveTo>
                <a:cubicBezTo>
                  <a:pt x="2074545" y="964010"/>
                  <a:pt x="2104073" y="973932"/>
                  <a:pt x="2133601" y="954088"/>
                </a:cubicBezTo>
                <a:cubicBezTo>
                  <a:pt x="2153286" y="964010"/>
                  <a:pt x="2172971" y="964010"/>
                  <a:pt x="2182813" y="973932"/>
                </a:cubicBezTo>
                <a:cubicBezTo>
                  <a:pt x="2182813" y="983854"/>
                  <a:pt x="2163128" y="983854"/>
                  <a:pt x="2153286" y="993776"/>
                </a:cubicBezTo>
                <a:cubicBezTo>
                  <a:pt x="2123758" y="993776"/>
                  <a:pt x="2084388" y="983854"/>
                  <a:pt x="2054860" y="964010"/>
                </a:cubicBezTo>
                <a:cubicBezTo>
                  <a:pt x="2045018" y="964010"/>
                  <a:pt x="2035175" y="964010"/>
                  <a:pt x="2035175" y="954088"/>
                </a:cubicBezTo>
                <a:close/>
                <a:moveTo>
                  <a:pt x="138690" y="947974"/>
                </a:moveTo>
                <a:cubicBezTo>
                  <a:pt x="141143" y="947974"/>
                  <a:pt x="143596" y="949822"/>
                  <a:pt x="146050" y="954749"/>
                </a:cubicBezTo>
                <a:cubicBezTo>
                  <a:pt x="146050" y="974461"/>
                  <a:pt x="126422" y="964605"/>
                  <a:pt x="116609" y="984317"/>
                </a:cubicBezTo>
                <a:cubicBezTo>
                  <a:pt x="87168" y="1004028"/>
                  <a:pt x="77354" y="1033595"/>
                  <a:pt x="47913" y="1053307"/>
                </a:cubicBezTo>
                <a:cubicBezTo>
                  <a:pt x="47913" y="1063163"/>
                  <a:pt x="57727" y="1063163"/>
                  <a:pt x="57727" y="1073018"/>
                </a:cubicBezTo>
                <a:cubicBezTo>
                  <a:pt x="57727" y="1102586"/>
                  <a:pt x="67541" y="1142009"/>
                  <a:pt x="96982" y="1161720"/>
                </a:cubicBezTo>
                <a:cubicBezTo>
                  <a:pt x="96982" y="1171576"/>
                  <a:pt x="87168" y="1171576"/>
                  <a:pt x="87168" y="1171576"/>
                </a:cubicBezTo>
                <a:cubicBezTo>
                  <a:pt x="47913" y="1161720"/>
                  <a:pt x="57727" y="1122297"/>
                  <a:pt x="47913" y="1102586"/>
                </a:cubicBezTo>
                <a:cubicBezTo>
                  <a:pt x="47913" y="1082874"/>
                  <a:pt x="38100" y="1063163"/>
                  <a:pt x="38100" y="1053307"/>
                </a:cubicBezTo>
                <a:cubicBezTo>
                  <a:pt x="67541" y="1023740"/>
                  <a:pt x="87168" y="994172"/>
                  <a:pt x="116609" y="964605"/>
                </a:cubicBezTo>
                <a:cubicBezTo>
                  <a:pt x="123969" y="964605"/>
                  <a:pt x="131329" y="947974"/>
                  <a:pt x="138690" y="947974"/>
                </a:cubicBezTo>
                <a:close/>
                <a:moveTo>
                  <a:pt x="432044" y="915988"/>
                </a:moveTo>
                <a:cubicBezTo>
                  <a:pt x="441813" y="915988"/>
                  <a:pt x="451582" y="915988"/>
                  <a:pt x="461352" y="935673"/>
                </a:cubicBezTo>
                <a:cubicBezTo>
                  <a:pt x="480890" y="955358"/>
                  <a:pt x="510198" y="945516"/>
                  <a:pt x="539506" y="935673"/>
                </a:cubicBezTo>
                <a:cubicBezTo>
                  <a:pt x="539506" y="945516"/>
                  <a:pt x="549275" y="945516"/>
                  <a:pt x="549275" y="955358"/>
                </a:cubicBezTo>
                <a:cubicBezTo>
                  <a:pt x="529736" y="965201"/>
                  <a:pt x="510198" y="965201"/>
                  <a:pt x="480890" y="965201"/>
                </a:cubicBezTo>
                <a:cubicBezTo>
                  <a:pt x="461352" y="955358"/>
                  <a:pt x="432044" y="945516"/>
                  <a:pt x="422275" y="925830"/>
                </a:cubicBezTo>
                <a:cubicBezTo>
                  <a:pt x="422275" y="915988"/>
                  <a:pt x="422275" y="915988"/>
                  <a:pt x="432044" y="915988"/>
                </a:cubicBezTo>
                <a:close/>
                <a:moveTo>
                  <a:pt x="2133836" y="913712"/>
                </a:moveTo>
                <a:cubicBezTo>
                  <a:pt x="2139189" y="912316"/>
                  <a:pt x="2145308" y="912316"/>
                  <a:pt x="2152650" y="914797"/>
                </a:cubicBezTo>
                <a:cubicBezTo>
                  <a:pt x="2152650" y="934641"/>
                  <a:pt x="2133071" y="944563"/>
                  <a:pt x="2123281" y="944563"/>
                </a:cubicBezTo>
                <a:cubicBezTo>
                  <a:pt x="2103702" y="944563"/>
                  <a:pt x="2074334" y="944563"/>
                  <a:pt x="2054754" y="944563"/>
                </a:cubicBezTo>
                <a:cubicBezTo>
                  <a:pt x="2054754" y="944563"/>
                  <a:pt x="2044965" y="934641"/>
                  <a:pt x="2035175" y="934641"/>
                </a:cubicBezTo>
                <a:cubicBezTo>
                  <a:pt x="2054754" y="914797"/>
                  <a:pt x="2074334" y="934641"/>
                  <a:pt x="2093913" y="934641"/>
                </a:cubicBezTo>
                <a:cubicBezTo>
                  <a:pt x="2108597" y="934641"/>
                  <a:pt x="2117775" y="917898"/>
                  <a:pt x="2133836" y="913712"/>
                </a:cubicBezTo>
                <a:close/>
                <a:moveTo>
                  <a:pt x="539750" y="905272"/>
                </a:moveTo>
                <a:cubicBezTo>
                  <a:pt x="579120" y="895350"/>
                  <a:pt x="608647" y="935037"/>
                  <a:pt x="638175" y="954881"/>
                </a:cubicBezTo>
                <a:cubicBezTo>
                  <a:pt x="638175" y="954881"/>
                  <a:pt x="628332" y="964803"/>
                  <a:pt x="628332" y="964803"/>
                </a:cubicBezTo>
                <a:cubicBezTo>
                  <a:pt x="618490" y="974725"/>
                  <a:pt x="608647" y="964803"/>
                  <a:pt x="598805" y="964803"/>
                </a:cubicBezTo>
                <a:cubicBezTo>
                  <a:pt x="569277" y="954881"/>
                  <a:pt x="559435" y="944959"/>
                  <a:pt x="539750" y="925115"/>
                </a:cubicBezTo>
                <a:cubicBezTo>
                  <a:pt x="539750" y="915194"/>
                  <a:pt x="539750" y="915194"/>
                  <a:pt x="539750" y="905272"/>
                </a:cubicBezTo>
                <a:close/>
                <a:moveTo>
                  <a:pt x="2211999" y="895350"/>
                </a:moveTo>
                <a:cubicBezTo>
                  <a:pt x="2231781" y="905328"/>
                  <a:pt x="2251564" y="905328"/>
                  <a:pt x="2271347" y="905328"/>
                </a:cubicBezTo>
                <a:cubicBezTo>
                  <a:pt x="2281238" y="925286"/>
                  <a:pt x="2261455" y="935264"/>
                  <a:pt x="2251564" y="955221"/>
                </a:cubicBezTo>
                <a:cubicBezTo>
                  <a:pt x="2231781" y="965200"/>
                  <a:pt x="2221890" y="965200"/>
                  <a:pt x="2202107" y="965200"/>
                </a:cubicBezTo>
                <a:cubicBezTo>
                  <a:pt x="2152650" y="945243"/>
                  <a:pt x="2152650" y="945243"/>
                  <a:pt x="2152650" y="945243"/>
                </a:cubicBezTo>
                <a:cubicBezTo>
                  <a:pt x="2172433" y="915307"/>
                  <a:pt x="2172433" y="915307"/>
                  <a:pt x="2172433" y="915307"/>
                </a:cubicBezTo>
                <a:cubicBezTo>
                  <a:pt x="2211999" y="895350"/>
                  <a:pt x="2211999" y="895350"/>
                  <a:pt x="2211999" y="895350"/>
                </a:cubicBezTo>
                <a:close/>
                <a:moveTo>
                  <a:pt x="2507396" y="885825"/>
                </a:moveTo>
                <a:cubicBezTo>
                  <a:pt x="2536704" y="885825"/>
                  <a:pt x="2556242" y="915458"/>
                  <a:pt x="2575781" y="935214"/>
                </a:cubicBezTo>
                <a:cubicBezTo>
                  <a:pt x="2605088" y="945092"/>
                  <a:pt x="2575781" y="964847"/>
                  <a:pt x="2585550" y="984603"/>
                </a:cubicBezTo>
                <a:cubicBezTo>
                  <a:pt x="2595319" y="1014236"/>
                  <a:pt x="2585550" y="1043869"/>
                  <a:pt x="2575781" y="1063625"/>
                </a:cubicBezTo>
                <a:cubicBezTo>
                  <a:pt x="2556242" y="1063625"/>
                  <a:pt x="2536704" y="1043869"/>
                  <a:pt x="2517165" y="1033992"/>
                </a:cubicBezTo>
                <a:cubicBezTo>
                  <a:pt x="2526934" y="1004358"/>
                  <a:pt x="2536704" y="964847"/>
                  <a:pt x="2517165" y="945092"/>
                </a:cubicBezTo>
                <a:cubicBezTo>
                  <a:pt x="2507396" y="935214"/>
                  <a:pt x="2478088" y="935214"/>
                  <a:pt x="2487857" y="915458"/>
                </a:cubicBezTo>
                <a:cubicBezTo>
                  <a:pt x="2497627" y="905580"/>
                  <a:pt x="2497627" y="895703"/>
                  <a:pt x="2507396" y="885825"/>
                </a:cubicBezTo>
                <a:close/>
                <a:moveTo>
                  <a:pt x="327960" y="883708"/>
                </a:moveTo>
                <a:cubicBezTo>
                  <a:pt x="331617" y="886178"/>
                  <a:pt x="334055" y="891117"/>
                  <a:pt x="334055" y="896055"/>
                </a:cubicBezTo>
                <a:cubicBezTo>
                  <a:pt x="363310" y="896055"/>
                  <a:pt x="382814" y="896055"/>
                  <a:pt x="402318" y="896055"/>
                </a:cubicBezTo>
                <a:cubicBezTo>
                  <a:pt x="421821" y="896055"/>
                  <a:pt x="402318" y="915811"/>
                  <a:pt x="412069" y="915811"/>
                </a:cubicBezTo>
                <a:cubicBezTo>
                  <a:pt x="402318" y="935567"/>
                  <a:pt x="441325" y="945444"/>
                  <a:pt x="421821" y="955322"/>
                </a:cubicBezTo>
                <a:cubicBezTo>
                  <a:pt x="392566" y="965200"/>
                  <a:pt x="353559" y="965200"/>
                  <a:pt x="334055" y="935567"/>
                </a:cubicBezTo>
                <a:cubicBezTo>
                  <a:pt x="324303" y="925689"/>
                  <a:pt x="304800" y="905933"/>
                  <a:pt x="314552" y="886178"/>
                </a:cubicBezTo>
                <a:cubicBezTo>
                  <a:pt x="319428" y="881239"/>
                  <a:pt x="324303" y="881239"/>
                  <a:pt x="327960" y="883708"/>
                </a:cubicBezTo>
                <a:close/>
                <a:moveTo>
                  <a:pt x="2507030" y="855663"/>
                </a:moveTo>
                <a:cubicBezTo>
                  <a:pt x="2556487" y="855663"/>
                  <a:pt x="2576269" y="914884"/>
                  <a:pt x="2625726" y="934624"/>
                </a:cubicBezTo>
                <a:cubicBezTo>
                  <a:pt x="2625726" y="944494"/>
                  <a:pt x="2615835" y="964234"/>
                  <a:pt x="2615835" y="974104"/>
                </a:cubicBezTo>
                <a:cubicBezTo>
                  <a:pt x="2615835" y="1013585"/>
                  <a:pt x="2615835" y="1053065"/>
                  <a:pt x="2596052" y="1082676"/>
                </a:cubicBezTo>
                <a:cubicBezTo>
                  <a:pt x="2586161" y="1082676"/>
                  <a:pt x="2586161" y="1082676"/>
                  <a:pt x="2576269" y="1072806"/>
                </a:cubicBezTo>
                <a:cubicBezTo>
                  <a:pt x="2596052" y="1043195"/>
                  <a:pt x="2605943" y="1013585"/>
                  <a:pt x="2596052" y="983975"/>
                </a:cubicBezTo>
                <a:cubicBezTo>
                  <a:pt x="2596052" y="964234"/>
                  <a:pt x="2596052" y="954364"/>
                  <a:pt x="2605943" y="944494"/>
                </a:cubicBezTo>
                <a:cubicBezTo>
                  <a:pt x="2615835" y="934624"/>
                  <a:pt x="2596052" y="934624"/>
                  <a:pt x="2596052" y="934624"/>
                </a:cubicBezTo>
                <a:cubicBezTo>
                  <a:pt x="2566378" y="924754"/>
                  <a:pt x="2566378" y="885273"/>
                  <a:pt x="2536704" y="885273"/>
                </a:cubicBezTo>
                <a:cubicBezTo>
                  <a:pt x="2526812" y="875403"/>
                  <a:pt x="2516921" y="875403"/>
                  <a:pt x="2507030" y="875403"/>
                </a:cubicBezTo>
                <a:cubicBezTo>
                  <a:pt x="2497138" y="865533"/>
                  <a:pt x="2507030" y="865533"/>
                  <a:pt x="2507030" y="855663"/>
                </a:cubicBezTo>
                <a:close/>
                <a:moveTo>
                  <a:pt x="569913" y="855663"/>
                </a:moveTo>
                <a:cubicBezTo>
                  <a:pt x="569913" y="855663"/>
                  <a:pt x="579665" y="855663"/>
                  <a:pt x="579665" y="855663"/>
                </a:cubicBezTo>
                <a:cubicBezTo>
                  <a:pt x="599168" y="865585"/>
                  <a:pt x="608920" y="875507"/>
                  <a:pt x="618672" y="895350"/>
                </a:cubicBezTo>
                <a:cubicBezTo>
                  <a:pt x="628424" y="905272"/>
                  <a:pt x="628424" y="915194"/>
                  <a:pt x="638176" y="935038"/>
                </a:cubicBezTo>
                <a:cubicBezTo>
                  <a:pt x="628424" y="935038"/>
                  <a:pt x="628424" y="935038"/>
                  <a:pt x="628424" y="935038"/>
                </a:cubicBezTo>
                <a:cubicBezTo>
                  <a:pt x="618672" y="915194"/>
                  <a:pt x="618672" y="885428"/>
                  <a:pt x="599168" y="885428"/>
                </a:cubicBezTo>
                <a:cubicBezTo>
                  <a:pt x="579665" y="875507"/>
                  <a:pt x="569913" y="875507"/>
                  <a:pt x="569913" y="855663"/>
                </a:cubicBezTo>
                <a:close/>
                <a:moveTo>
                  <a:pt x="2082205" y="853622"/>
                </a:moveTo>
                <a:cubicBezTo>
                  <a:pt x="2090818" y="853622"/>
                  <a:pt x="2098199" y="856117"/>
                  <a:pt x="2103121" y="866095"/>
                </a:cubicBezTo>
                <a:cubicBezTo>
                  <a:pt x="2112963" y="886052"/>
                  <a:pt x="2093278" y="896031"/>
                  <a:pt x="2083436" y="896031"/>
                </a:cubicBezTo>
                <a:cubicBezTo>
                  <a:pt x="2063751" y="915988"/>
                  <a:pt x="2044066" y="915988"/>
                  <a:pt x="2024381" y="915988"/>
                </a:cubicBezTo>
                <a:cubicBezTo>
                  <a:pt x="2014538" y="915988"/>
                  <a:pt x="2014538" y="915988"/>
                  <a:pt x="2014538" y="906009"/>
                </a:cubicBezTo>
                <a:cubicBezTo>
                  <a:pt x="2024381" y="896031"/>
                  <a:pt x="2044066" y="876074"/>
                  <a:pt x="2053908" y="856116"/>
                </a:cubicBezTo>
                <a:cubicBezTo>
                  <a:pt x="2063751" y="856116"/>
                  <a:pt x="2073593" y="853622"/>
                  <a:pt x="2082205" y="853622"/>
                </a:cubicBezTo>
                <a:close/>
                <a:moveTo>
                  <a:pt x="2222501" y="846138"/>
                </a:moveTo>
                <a:cubicBezTo>
                  <a:pt x="2222501" y="846138"/>
                  <a:pt x="2222501" y="865717"/>
                  <a:pt x="2222501" y="865717"/>
                </a:cubicBezTo>
                <a:cubicBezTo>
                  <a:pt x="2202657" y="895086"/>
                  <a:pt x="2162970" y="904876"/>
                  <a:pt x="2133204" y="904876"/>
                </a:cubicBezTo>
                <a:cubicBezTo>
                  <a:pt x="2123282" y="904876"/>
                  <a:pt x="2113360" y="904876"/>
                  <a:pt x="2103438" y="895086"/>
                </a:cubicBezTo>
                <a:cubicBezTo>
                  <a:pt x="2103438" y="895086"/>
                  <a:pt x="2113360" y="885297"/>
                  <a:pt x="2113360" y="885297"/>
                </a:cubicBezTo>
                <a:cubicBezTo>
                  <a:pt x="2133204" y="885297"/>
                  <a:pt x="2162970" y="895086"/>
                  <a:pt x="2182814" y="875507"/>
                </a:cubicBezTo>
                <a:cubicBezTo>
                  <a:pt x="2182814" y="865717"/>
                  <a:pt x="2202657" y="855928"/>
                  <a:pt x="2222501" y="846138"/>
                </a:cubicBezTo>
                <a:close/>
                <a:moveTo>
                  <a:pt x="432532" y="836613"/>
                </a:moveTo>
                <a:cubicBezTo>
                  <a:pt x="461840" y="836613"/>
                  <a:pt x="481379" y="856368"/>
                  <a:pt x="510686" y="876124"/>
                </a:cubicBezTo>
                <a:cubicBezTo>
                  <a:pt x="530225" y="895880"/>
                  <a:pt x="530225" y="895880"/>
                  <a:pt x="530225" y="895880"/>
                </a:cubicBezTo>
                <a:cubicBezTo>
                  <a:pt x="510686" y="886002"/>
                  <a:pt x="491148" y="866246"/>
                  <a:pt x="471609" y="866246"/>
                </a:cubicBezTo>
                <a:cubicBezTo>
                  <a:pt x="461840" y="866246"/>
                  <a:pt x="452071" y="866246"/>
                  <a:pt x="452071" y="876124"/>
                </a:cubicBezTo>
                <a:cubicBezTo>
                  <a:pt x="452071" y="895880"/>
                  <a:pt x="481379" y="895880"/>
                  <a:pt x="500917" y="905757"/>
                </a:cubicBezTo>
                <a:cubicBezTo>
                  <a:pt x="500917" y="905757"/>
                  <a:pt x="510686" y="905757"/>
                  <a:pt x="510686" y="915635"/>
                </a:cubicBezTo>
                <a:cubicBezTo>
                  <a:pt x="481379" y="925513"/>
                  <a:pt x="442302" y="905757"/>
                  <a:pt x="422763" y="895880"/>
                </a:cubicBezTo>
                <a:cubicBezTo>
                  <a:pt x="412994" y="886002"/>
                  <a:pt x="403225" y="876124"/>
                  <a:pt x="403225" y="856368"/>
                </a:cubicBezTo>
                <a:cubicBezTo>
                  <a:pt x="412994" y="846491"/>
                  <a:pt x="422763" y="836613"/>
                  <a:pt x="432532" y="836613"/>
                </a:cubicBezTo>
                <a:close/>
                <a:moveTo>
                  <a:pt x="2053999" y="806450"/>
                </a:moveTo>
                <a:cubicBezTo>
                  <a:pt x="2063751" y="826294"/>
                  <a:pt x="2024744" y="826294"/>
                  <a:pt x="2024744" y="846137"/>
                </a:cubicBezTo>
                <a:cubicBezTo>
                  <a:pt x="2014992" y="856059"/>
                  <a:pt x="2024744" y="885825"/>
                  <a:pt x="2005240" y="885825"/>
                </a:cubicBezTo>
                <a:cubicBezTo>
                  <a:pt x="1995488" y="865981"/>
                  <a:pt x="2024744" y="846137"/>
                  <a:pt x="2024744" y="826294"/>
                </a:cubicBezTo>
                <a:cubicBezTo>
                  <a:pt x="2034496" y="816372"/>
                  <a:pt x="2044248" y="806450"/>
                  <a:pt x="2053999" y="806450"/>
                </a:cubicBezTo>
                <a:close/>
                <a:moveTo>
                  <a:pt x="501386" y="806450"/>
                </a:moveTo>
                <a:cubicBezTo>
                  <a:pt x="530754" y="826205"/>
                  <a:pt x="560123" y="855839"/>
                  <a:pt x="569913" y="885472"/>
                </a:cubicBezTo>
                <a:cubicBezTo>
                  <a:pt x="560123" y="885472"/>
                  <a:pt x="540544" y="895350"/>
                  <a:pt x="540544" y="875594"/>
                </a:cubicBezTo>
                <a:cubicBezTo>
                  <a:pt x="540544" y="865717"/>
                  <a:pt x="530754" y="845961"/>
                  <a:pt x="511175" y="845961"/>
                </a:cubicBezTo>
                <a:cubicBezTo>
                  <a:pt x="491596" y="855839"/>
                  <a:pt x="481807" y="836083"/>
                  <a:pt x="472017" y="836083"/>
                </a:cubicBezTo>
                <a:cubicBezTo>
                  <a:pt x="462227" y="836083"/>
                  <a:pt x="452438" y="826205"/>
                  <a:pt x="462227" y="816328"/>
                </a:cubicBezTo>
                <a:cubicBezTo>
                  <a:pt x="472017" y="806450"/>
                  <a:pt x="491596" y="806450"/>
                  <a:pt x="501386" y="806450"/>
                </a:cubicBezTo>
                <a:close/>
                <a:moveTo>
                  <a:pt x="603846" y="804343"/>
                </a:moveTo>
                <a:cubicBezTo>
                  <a:pt x="618729" y="806198"/>
                  <a:pt x="633611" y="819181"/>
                  <a:pt x="648494" y="826599"/>
                </a:cubicBezTo>
                <a:cubicBezTo>
                  <a:pt x="658416" y="856273"/>
                  <a:pt x="668338" y="895839"/>
                  <a:pt x="658416" y="915621"/>
                </a:cubicBezTo>
                <a:cubicBezTo>
                  <a:pt x="648494" y="925513"/>
                  <a:pt x="648494" y="925513"/>
                  <a:pt x="648494" y="925513"/>
                </a:cubicBezTo>
                <a:cubicBezTo>
                  <a:pt x="638572" y="895839"/>
                  <a:pt x="628650" y="866165"/>
                  <a:pt x="598885" y="856273"/>
                </a:cubicBezTo>
                <a:cubicBezTo>
                  <a:pt x="598885" y="836490"/>
                  <a:pt x="588963" y="816708"/>
                  <a:pt x="588963" y="806816"/>
                </a:cubicBezTo>
                <a:cubicBezTo>
                  <a:pt x="593924" y="804344"/>
                  <a:pt x="598885" y="803725"/>
                  <a:pt x="603846" y="804343"/>
                </a:cubicBezTo>
                <a:close/>
                <a:moveTo>
                  <a:pt x="2330186" y="796925"/>
                </a:moveTo>
                <a:cubicBezTo>
                  <a:pt x="2339975" y="796925"/>
                  <a:pt x="2339975" y="816610"/>
                  <a:pt x="2339975" y="826452"/>
                </a:cubicBezTo>
                <a:cubicBezTo>
                  <a:pt x="2339975" y="846137"/>
                  <a:pt x="2320396" y="875665"/>
                  <a:pt x="2300817" y="885507"/>
                </a:cubicBezTo>
                <a:cubicBezTo>
                  <a:pt x="2281238" y="895350"/>
                  <a:pt x="2251869" y="895350"/>
                  <a:pt x="2222500" y="885507"/>
                </a:cubicBezTo>
                <a:cubicBezTo>
                  <a:pt x="2222500" y="875665"/>
                  <a:pt x="2232290" y="875665"/>
                  <a:pt x="2232290" y="865822"/>
                </a:cubicBezTo>
                <a:cubicBezTo>
                  <a:pt x="2242079" y="846137"/>
                  <a:pt x="2222500" y="836295"/>
                  <a:pt x="2242079" y="826452"/>
                </a:cubicBezTo>
                <a:cubicBezTo>
                  <a:pt x="2271448" y="816610"/>
                  <a:pt x="2300817" y="816610"/>
                  <a:pt x="2330186" y="796925"/>
                </a:cubicBezTo>
                <a:close/>
                <a:moveTo>
                  <a:pt x="2202090" y="768350"/>
                </a:moveTo>
                <a:cubicBezTo>
                  <a:pt x="2221821" y="768350"/>
                  <a:pt x="2231686" y="778192"/>
                  <a:pt x="2231686" y="788035"/>
                </a:cubicBezTo>
                <a:cubicBezTo>
                  <a:pt x="2241551" y="817562"/>
                  <a:pt x="2211956" y="827405"/>
                  <a:pt x="2192225" y="847090"/>
                </a:cubicBezTo>
                <a:cubicBezTo>
                  <a:pt x="2182360" y="847090"/>
                  <a:pt x="2172495" y="856932"/>
                  <a:pt x="2152764" y="856932"/>
                </a:cubicBezTo>
                <a:cubicBezTo>
                  <a:pt x="2142899" y="866775"/>
                  <a:pt x="2133034" y="866775"/>
                  <a:pt x="2123169" y="866775"/>
                </a:cubicBezTo>
                <a:cubicBezTo>
                  <a:pt x="2123169" y="856932"/>
                  <a:pt x="2123169" y="856932"/>
                  <a:pt x="2123169" y="856932"/>
                </a:cubicBezTo>
                <a:cubicBezTo>
                  <a:pt x="2142899" y="847090"/>
                  <a:pt x="2172495" y="847090"/>
                  <a:pt x="2192225" y="817562"/>
                </a:cubicBezTo>
                <a:cubicBezTo>
                  <a:pt x="2192225" y="807720"/>
                  <a:pt x="2192225" y="797877"/>
                  <a:pt x="2182360" y="797877"/>
                </a:cubicBezTo>
                <a:cubicBezTo>
                  <a:pt x="2152764" y="807720"/>
                  <a:pt x="2133034" y="827405"/>
                  <a:pt x="2113303" y="847090"/>
                </a:cubicBezTo>
                <a:cubicBezTo>
                  <a:pt x="2113303" y="847090"/>
                  <a:pt x="2103438" y="847090"/>
                  <a:pt x="2103438" y="837247"/>
                </a:cubicBezTo>
                <a:cubicBezTo>
                  <a:pt x="2133034" y="807720"/>
                  <a:pt x="2162630" y="778192"/>
                  <a:pt x="2202090" y="768350"/>
                </a:cubicBezTo>
                <a:close/>
                <a:moveTo>
                  <a:pt x="347362" y="762631"/>
                </a:moveTo>
                <a:cubicBezTo>
                  <a:pt x="377882" y="766783"/>
                  <a:pt x="400079" y="794465"/>
                  <a:pt x="422276" y="816611"/>
                </a:cubicBezTo>
                <a:cubicBezTo>
                  <a:pt x="422276" y="826453"/>
                  <a:pt x="412411" y="826453"/>
                  <a:pt x="402545" y="836296"/>
                </a:cubicBezTo>
                <a:cubicBezTo>
                  <a:pt x="392680" y="846138"/>
                  <a:pt x="392680" y="855981"/>
                  <a:pt x="392680" y="865823"/>
                </a:cubicBezTo>
                <a:cubicBezTo>
                  <a:pt x="392680" y="875666"/>
                  <a:pt x="392680" y="875666"/>
                  <a:pt x="392680" y="885508"/>
                </a:cubicBezTo>
                <a:cubicBezTo>
                  <a:pt x="363084" y="895351"/>
                  <a:pt x="333489" y="875666"/>
                  <a:pt x="303893" y="865823"/>
                </a:cubicBezTo>
                <a:cubicBezTo>
                  <a:pt x="294028" y="846138"/>
                  <a:pt x="284163" y="836296"/>
                  <a:pt x="294028" y="816611"/>
                </a:cubicBezTo>
                <a:cubicBezTo>
                  <a:pt x="294028" y="796926"/>
                  <a:pt x="303893" y="787083"/>
                  <a:pt x="313758" y="767398"/>
                </a:cubicBezTo>
                <a:cubicBezTo>
                  <a:pt x="326090" y="762477"/>
                  <a:pt x="337188" y="761246"/>
                  <a:pt x="347362" y="762631"/>
                </a:cubicBezTo>
                <a:close/>
                <a:moveTo>
                  <a:pt x="2025198" y="757238"/>
                </a:moveTo>
                <a:cubicBezTo>
                  <a:pt x="2034949" y="757238"/>
                  <a:pt x="2034949" y="757238"/>
                  <a:pt x="2034949" y="767160"/>
                </a:cubicBezTo>
                <a:cubicBezTo>
                  <a:pt x="2044701" y="787004"/>
                  <a:pt x="2025198" y="806847"/>
                  <a:pt x="2005694" y="826691"/>
                </a:cubicBezTo>
                <a:cubicBezTo>
                  <a:pt x="1995942" y="846535"/>
                  <a:pt x="1995942" y="866379"/>
                  <a:pt x="1995942" y="876301"/>
                </a:cubicBezTo>
                <a:cubicBezTo>
                  <a:pt x="1976438" y="866379"/>
                  <a:pt x="1986190" y="836613"/>
                  <a:pt x="1986190" y="826691"/>
                </a:cubicBezTo>
                <a:cubicBezTo>
                  <a:pt x="1986190" y="796926"/>
                  <a:pt x="2005694" y="767160"/>
                  <a:pt x="2025198" y="757238"/>
                </a:cubicBezTo>
                <a:close/>
                <a:moveTo>
                  <a:pt x="2143126" y="747713"/>
                </a:moveTo>
                <a:cubicBezTo>
                  <a:pt x="2153047" y="747713"/>
                  <a:pt x="2172891" y="747713"/>
                  <a:pt x="2182813" y="757555"/>
                </a:cubicBezTo>
                <a:cubicBezTo>
                  <a:pt x="2172891" y="767398"/>
                  <a:pt x="2162969" y="777240"/>
                  <a:pt x="2153047" y="777240"/>
                </a:cubicBezTo>
                <a:cubicBezTo>
                  <a:pt x="2123282" y="777240"/>
                  <a:pt x="2103438" y="796925"/>
                  <a:pt x="2093516" y="816610"/>
                </a:cubicBezTo>
                <a:cubicBezTo>
                  <a:pt x="2093516" y="826453"/>
                  <a:pt x="2083594" y="826453"/>
                  <a:pt x="2083594" y="836295"/>
                </a:cubicBezTo>
                <a:cubicBezTo>
                  <a:pt x="2073672" y="846138"/>
                  <a:pt x="2073672" y="836295"/>
                  <a:pt x="2063750" y="846138"/>
                </a:cubicBezTo>
                <a:cubicBezTo>
                  <a:pt x="2063750" y="836295"/>
                  <a:pt x="2063750" y="826453"/>
                  <a:pt x="2063750" y="816610"/>
                </a:cubicBezTo>
                <a:cubicBezTo>
                  <a:pt x="2083594" y="787083"/>
                  <a:pt x="2103438" y="747713"/>
                  <a:pt x="2143126" y="747713"/>
                </a:cubicBezTo>
                <a:close/>
                <a:moveTo>
                  <a:pt x="510540" y="738188"/>
                </a:moveTo>
                <a:cubicBezTo>
                  <a:pt x="530225" y="748002"/>
                  <a:pt x="540068" y="757815"/>
                  <a:pt x="559753" y="767629"/>
                </a:cubicBezTo>
                <a:cubicBezTo>
                  <a:pt x="569595" y="787256"/>
                  <a:pt x="579438" y="816697"/>
                  <a:pt x="579438" y="836324"/>
                </a:cubicBezTo>
                <a:cubicBezTo>
                  <a:pt x="569595" y="846138"/>
                  <a:pt x="549910" y="836324"/>
                  <a:pt x="540068" y="826511"/>
                </a:cubicBezTo>
                <a:cubicBezTo>
                  <a:pt x="530225" y="816697"/>
                  <a:pt x="520383" y="806883"/>
                  <a:pt x="510540" y="797070"/>
                </a:cubicBezTo>
                <a:cubicBezTo>
                  <a:pt x="500698" y="787256"/>
                  <a:pt x="500698" y="767629"/>
                  <a:pt x="481013" y="757815"/>
                </a:cubicBezTo>
                <a:cubicBezTo>
                  <a:pt x="490855" y="748002"/>
                  <a:pt x="500698" y="738188"/>
                  <a:pt x="510540" y="738188"/>
                </a:cubicBezTo>
                <a:close/>
                <a:moveTo>
                  <a:pt x="408721" y="731441"/>
                </a:moveTo>
                <a:cubicBezTo>
                  <a:pt x="427038" y="731441"/>
                  <a:pt x="446576" y="738823"/>
                  <a:pt x="461230" y="748665"/>
                </a:cubicBezTo>
                <a:cubicBezTo>
                  <a:pt x="480769" y="758508"/>
                  <a:pt x="490538" y="778193"/>
                  <a:pt x="490538" y="788035"/>
                </a:cubicBezTo>
                <a:cubicBezTo>
                  <a:pt x="480769" y="797878"/>
                  <a:pt x="470999" y="797878"/>
                  <a:pt x="461230" y="807720"/>
                </a:cubicBezTo>
                <a:cubicBezTo>
                  <a:pt x="441692" y="817563"/>
                  <a:pt x="441692" y="817563"/>
                  <a:pt x="441692" y="817563"/>
                </a:cubicBezTo>
                <a:cubicBezTo>
                  <a:pt x="422153" y="797878"/>
                  <a:pt x="402615" y="768350"/>
                  <a:pt x="373307" y="758508"/>
                </a:cubicBezTo>
                <a:cubicBezTo>
                  <a:pt x="363538" y="758508"/>
                  <a:pt x="363538" y="758508"/>
                  <a:pt x="363538" y="758508"/>
                </a:cubicBezTo>
                <a:cubicBezTo>
                  <a:pt x="373307" y="738823"/>
                  <a:pt x="390403" y="731441"/>
                  <a:pt x="408721" y="731441"/>
                </a:cubicBezTo>
                <a:close/>
                <a:moveTo>
                  <a:pt x="2290310" y="698500"/>
                </a:moveTo>
                <a:cubicBezTo>
                  <a:pt x="2319906" y="698500"/>
                  <a:pt x="2339636" y="718127"/>
                  <a:pt x="2339636" y="737754"/>
                </a:cubicBezTo>
                <a:cubicBezTo>
                  <a:pt x="2349501" y="757382"/>
                  <a:pt x="2329771" y="786823"/>
                  <a:pt x="2310040" y="796636"/>
                </a:cubicBezTo>
                <a:cubicBezTo>
                  <a:pt x="2290310" y="796636"/>
                  <a:pt x="2270580" y="806450"/>
                  <a:pt x="2250849" y="806450"/>
                </a:cubicBezTo>
                <a:cubicBezTo>
                  <a:pt x="2250849" y="796636"/>
                  <a:pt x="2250849" y="786823"/>
                  <a:pt x="2240984" y="777009"/>
                </a:cubicBezTo>
                <a:cubicBezTo>
                  <a:pt x="2240984" y="767195"/>
                  <a:pt x="2231119" y="757382"/>
                  <a:pt x="2221253" y="757382"/>
                </a:cubicBezTo>
                <a:cubicBezTo>
                  <a:pt x="2211388" y="747568"/>
                  <a:pt x="2211388" y="747568"/>
                  <a:pt x="2211388" y="747568"/>
                </a:cubicBezTo>
                <a:cubicBezTo>
                  <a:pt x="2231119" y="718127"/>
                  <a:pt x="2260714" y="698500"/>
                  <a:pt x="2290310" y="698500"/>
                </a:cubicBezTo>
                <a:close/>
                <a:moveTo>
                  <a:pt x="2143125" y="679450"/>
                </a:moveTo>
                <a:cubicBezTo>
                  <a:pt x="2143125" y="689264"/>
                  <a:pt x="2143125" y="689264"/>
                  <a:pt x="2143125" y="689264"/>
                </a:cubicBezTo>
                <a:cubicBezTo>
                  <a:pt x="2133283" y="699077"/>
                  <a:pt x="2123440" y="718704"/>
                  <a:pt x="2113598" y="748145"/>
                </a:cubicBezTo>
                <a:cubicBezTo>
                  <a:pt x="2084070" y="757959"/>
                  <a:pt x="2084070" y="787400"/>
                  <a:pt x="2054543" y="787400"/>
                </a:cubicBezTo>
                <a:cubicBezTo>
                  <a:pt x="2044700" y="777586"/>
                  <a:pt x="2054543" y="767773"/>
                  <a:pt x="2054543" y="748145"/>
                </a:cubicBezTo>
                <a:cubicBezTo>
                  <a:pt x="2054543" y="728518"/>
                  <a:pt x="2064385" y="708891"/>
                  <a:pt x="2084070" y="699077"/>
                </a:cubicBezTo>
                <a:cubicBezTo>
                  <a:pt x="2093913" y="679450"/>
                  <a:pt x="2113598" y="679450"/>
                  <a:pt x="2143125" y="679450"/>
                </a:cubicBezTo>
                <a:close/>
                <a:moveTo>
                  <a:pt x="2183668" y="667456"/>
                </a:moveTo>
                <a:cubicBezTo>
                  <a:pt x="2194658" y="663752"/>
                  <a:pt x="2206869" y="663752"/>
                  <a:pt x="2221523" y="668691"/>
                </a:cubicBezTo>
                <a:cubicBezTo>
                  <a:pt x="2231293" y="668691"/>
                  <a:pt x="2241062" y="678568"/>
                  <a:pt x="2260600" y="688446"/>
                </a:cubicBezTo>
                <a:cubicBezTo>
                  <a:pt x="2231293" y="708202"/>
                  <a:pt x="2211754" y="727957"/>
                  <a:pt x="2201985" y="747713"/>
                </a:cubicBezTo>
                <a:cubicBezTo>
                  <a:pt x="2182446" y="747713"/>
                  <a:pt x="2162908" y="727957"/>
                  <a:pt x="2133600" y="737835"/>
                </a:cubicBezTo>
                <a:cubicBezTo>
                  <a:pt x="2133600" y="718080"/>
                  <a:pt x="2153139" y="698324"/>
                  <a:pt x="2153139" y="688446"/>
                </a:cubicBezTo>
                <a:cubicBezTo>
                  <a:pt x="2162908" y="678568"/>
                  <a:pt x="2172677" y="671160"/>
                  <a:pt x="2183668" y="667456"/>
                </a:cubicBezTo>
                <a:close/>
                <a:moveTo>
                  <a:pt x="755990" y="649288"/>
                </a:moveTo>
                <a:cubicBezTo>
                  <a:pt x="795451" y="649288"/>
                  <a:pt x="795451" y="649288"/>
                  <a:pt x="795451" y="649288"/>
                </a:cubicBezTo>
                <a:cubicBezTo>
                  <a:pt x="815181" y="668867"/>
                  <a:pt x="854642" y="668867"/>
                  <a:pt x="884238" y="678657"/>
                </a:cubicBezTo>
                <a:cubicBezTo>
                  <a:pt x="864507" y="698236"/>
                  <a:pt x="844777" y="708026"/>
                  <a:pt x="825046" y="698236"/>
                </a:cubicBezTo>
                <a:cubicBezTo>
                  <a:pt x="805316" y="698236"/>
                  <a:pt x="785586" y="688447"/>
                  <a:pt x="765855" y="668867"/>
                </a:cubicBezTo>
                <a:cubicBezTo>
                  <a:pt x="765855" y="659078"/>
                  <a:pt x="746125" y="659078"/>
                  <a:pt x="755990" y="649288"/>
                </a:cubicBezTo>
                <a:close/>
                <a:moveTo>
                  <a:pt x="795626" y="606312"/>
                </a:moveTo>
                <a:cubicBezTo>
                  <a:pt x="798080" y="607559"/>
                  <a:pt x="800533" y="610053"/>
                  <a:pt x="805440" y="610053"/>
                </a:cubicBezTo>
                <a:cubicBezTo>
                  <a:pt x="815254" y="620032"/>
                  <a:pt x="825067" y="630011"/>
                  <a:pt x="844695" y="639989"/>
                </a:cubicBezTo>
                <a:cubicBezTo>
                  <a:pt x="864322" y="649968"/>
                  <a:pt x="883949" y="649968"/>
                  <a:pt x="893763" y="669925"/>
                </a:cubicBezTo>
                <a:cubicBezTo>
                  <a:pt x="864322" y="669925"/>
                  <a:pt x="834881" y="659946"/>
                  <a:pt x="815254" y="649968"/>
                </a:cubicBezTo>
                <a:cubicBezTo>
                  <a:pt x="805440" y="639989"/>
                  <a:pt x="785813" y="630011"/>
                  <a:pt x="785813" y="610053"/>
                </a:cubicBezTo>
                <a:cubicBezTo>
                  <a:pt x="790720" y="605064"/>
                  <a:pt x="793173" y="605064"/>
                  <a:pt x="795626" y="606312"/>
                </a:cubicBezTo>
                <a:close/>
                <a:moveTo>
                  <a:pt x="392623" y="600075"/>
                </a:moveTo>
                <a:cubicBezTo>
                  <a:pt x="451644" y="600075"/>
                  <a:pt x="510665" y="619760"/>
                  <a:pt x="550013" y="659130"/>
                </a:cubicBezTo>
                <a:cubicBezTo>
                  <a:pt x="559849" y="668972"/>
                  <a:pt x="559849" y="678815"/>
                  <a:pt x="579523" y="678815"/>
                </a:cubicBezTo>
                <a:cubicBezTo>
                  <a:pt x="628707" y="728027"/>
                  <a:pt x="677892" y="767398"/>
                  <a:pt x="727076" y="816610"/>
                </a:cubicBezTo>
                <a:cubicBezTo>
                  <a:pt x="727076" y="826453"/>
                  <a:pt x="727076" y="826453"/>
                  <a:pt x="717239" y="836295"/>
                </a:cubicBezTo>
                <a:cubicBezTo>
                  <a:pt x="687728" y="816610"/>
                  <a:pt x="658218" y="787083"/>
                  <a:pt x="628707" y="767398"/>
                </a:cubicBezTo>
                <a:cubicBezTo>
                  <a:pt x="589360" y="737870"/>
                  <a:pt x="550013" y="698500"/>
                  <a:pt x="490992" y="688657"/>
                </a:cubicBezTo>
                <a:cubicBezTo>
                  <a:pt x="490992" y="678815"/>
                  <a:pt x="490992" y="678815"/>
                  <a:pt x="490992" y="678815"/>
                </a:cubicBezTo>
                <a:cubicBezTo>
                  <a:pt x="412297" y="668972"/>
                  <a:pt x="363113" y="708342"/>
                  <a:pt x="304092" y="737870"/>
                </a:cubicBezTo>
                <a:cubicBezTo>
                  <a:pt x="294255" y="747713"/>
                  <a:pt x="274581" y="747713"/>
                  <a:pt x="274581" y="757555"/>
                </a:cubicBezTo>
                <a:cubicBezTo>
                  <a:pt x="264744" y="757555"/>
                  <a:pt x="254907" y="757555"/>
                  <a:pt x="245071" y="767398"/>
                </a:cubicBezTo>
                <a:cubicBezTo>
                  <a:pt x="264744" y="846138"/>
                  <a:pt x="245071" y="934720"/>
                  <a:pt x="304092" y="1003618"/>
                </a:cubicBezTo>
                <a:cubicBezTo>
                  <a:pt x="313929" y="1013460"/>
                  <a:pt x="323765" y="1033145"/>
                  <a:pt x="343439" y="1033145"/>
                </a:cubicBezTo>
                <a:cubicBezTo>
                  <a:pt x="363113" y="1052830"/>
                  <a:pt x="392623" y="1052830"/>
                  <a:pt x="422134" y="1062673"/>
                </a:cubicBezTo>
                <a:cubicBezTo>
                  <a:pt x="471318" y="1082358"/>
                  <a:pt x="520502" y="1092200"/>
                  <a:pt x="569686" y="1102043"/>
                </a:cubicBezTo>
                <a:cubicBezTo>
                  <a:pt x="579523" y="1111885"/>
                  <a:pt x="569686" y="1131570"/>
                  <a:pt x="569686" y="1141413"/>
                </a:cubicBezTo>
                <a:cubicBezTo>
                  <a:pt x="461481" y="1111885"/>
                  <a:pt x="353276" y="1102043"/>
                  <a:pt x="264744" y="1052830"/>
                </a:cubicBezTo>
                <a:cubicBezTo>
                  <a:pt x="195886" y="1023303"/>
                  <a:pt x="176213" y="944563"/>
                  <a:pt x="176213" y="865823"/>
                </a:cubicBezTo>
                <a:cubicBezTo>
                  <a:pt x="176213" y="855980"/>
                  <a:pt x="176213" y="846138"/>
                  <a:pt x="176213" y="846138"/>
                </a:cubicBezTo>
                <a:cubicBezTo>
                  <a:pt x="176213" y="806768"/>
                  <a:pt x="176213" y="767398"/>
                  <a:pt x="176213" y="737870"/>
                </a:cubicBezTo>
                <a:cubicBezTo>
                  <a:pt x="186050" y="728027"/>
                  <a:pt x="195886" y="728027"/>
                  <a:pt x="195886" y="718185"/>
                </a:cubicBezTo>
                <a:cubicBezTo>
                  <a:pt x="225397" y="688657"/>
                  <a:pt x="254907" y="668972"/>
                  <a:pt x="284418" y="649287"/>
                </a:cubicBezTo>
                <a:cubicBezTo>
                  <a:pt x="304092" y="639445"/>
                  <a:pt x="323765" y="619760"/>
                  <a:pt x="343439" y="619760"/>
                </a:cubicBezTo>
                <a:cubicBezTo>
                  <a:pt x="353276" y="600075"/>
                  <a:pt x="372950" y="600075"/>
                  <a:pt x="392623" y="600075"/>
                </a:cubicBezTo>
                <a:close/>
                <a:moveTo>
                  <a:pt x="1859496" y="592405"/>
                </a:moveTo>
                <a:cubicBezTo>
                  <a:pt x="1862907" y="593328"/>
                  <a:pt x="1866008" y="595789"/>
                  <a:pt x="1868488" y="600710"/>
                </a:cubicBezTo>
                <a:cubicBezTo>
                  <a:pt x="1858566" y="620395"/>
                  <a:pt x="1858566" y="640080"/>
                  <a:pt x="1838722" y="649922"/>
                </a:cubicBezTo>
                <a:cubicBezTo>
                  <a:pt x="1818879" y="669607"/>
                  <a:pt x="1789113" y="679450"/>
                  <a:pt x="1759347" y="669607"/>
                </a:cubicBezTo>
                <a:cubicBezTo>
                  <a:pt x="1749425" y="659765"/>
                  <a:pt x="1749425" y="659765"/>
                  <a:pt x="1749425" y="659765"/>
                </a:cubicBezTo>
                <a:cubicBezTo>
                  <a:pt x="1759347" y="640080"/>
                  <a:pt x="1779191" y="649922"/>
                  <a:pt x="1789113" y="630237"/>
                </a:cubicBezTo>
                <a:cubicBezTo>
                  <a:pt x="1808957" y="620395"/>
                  <a:pt x="1818879" y="610552"/>
                  <a:pt x="1828801" y="600710"/>
                </a:cubicBezTo>
                <a:cubicBezTo>
                  <a:pt x="1836242" y="600710"/>
                  <a:pt x="1849264" y="589637"/>
                  <a:pt x="1859496" y="592405"/>
                </a:cubicBezTo>
                <a:close/>
                <a:moveTo>
                  <a:pt x="864053" y="581025"/>
                </a:moveTo>
                <a:cubicBezTo>
                  <a:pt x="874032" y="581025"/>
                  <a:pt x="884010" y="581025"/>
                  <a:pt x="884010" y="581025"/>
                </a:cubicBezTo>
                <a:cubicBezTo>
                  <a:pt x="913946" y="600472"/>
                  <a:pt x="913946" y="629642"/>
                  <a:pt x="913946" y="649089"/>
                </a:cubicBezTo>
                <a:cubicBezTo>
                  <a:pt x="913946" y="649089"/>
                  <a:pt x="923925" y="658813"/>
                  <a:pt x="913946" y="658813"/>
                </a:cubicBezTo>
                <a:cubicBezTo>
                  <a:pt x="893989" y="639366"/>
                  <a:pt x="854075" y="619919"/>
                  <a:pt x="864053" y="581025"/>
                </a:cubicBezTo>
                <a:close/>
                <a:moveTo>
                  <a:pt x="1819275" y="571500"/>
                </a:moveTo>
                <a:cubicBezTo>
                  <a:pt x="1819275" y="571500"/>
                  <a:pt x="1819275" y="581252"/>
                  <a:pt x="1819275" y="581252"/>
                </a:cubicBezTo>
                <a:cubicBezTo>
                  <a:pt x="1809353" y="610507"/>
                  <a:pt x="1769666" y="630011"/>
                  <a:pt x="1739900" y="639763"/>
                </a:cubicBezTo>
                <a:cubicBezTo>
                  <a:pt x="1749822" y="610507"/>
                  <a:pt x="1779588" y="620259"/>
                  <a:pt x="1799431" y="591004"/>
                </a:cubicBezTo>
                <a:cubicBezTo>
                  <a:pt x="1799431" y="581252"/>
                  <a:pt x="1799431" y="571500"/>
                  <a:pt x="1819275" y="571500"/>
                </a:cubicBezTo>
                <a:close/>
                <a:moveTo>
                  <a:pt x="1759744" y="541337"/>
                </a:moveTo>
                <a:cubicBezTo>
                  <a:pt x="1759744" y="541337"/>
                  <a:pt x="1769666" y="541337"/>
                  <a:pt x="1769666" y="551179"/>
                </a:cubicBezTo>
                <a:cubicBezTo>
                  <a:pt x="1779588" y="590549"/>
                  <a:pt x="1739901" y="610234"/>
                  <a:pt x="1720057" y="639762"/>
                </a:cubicBezTo>
                <a:cubicBezTo>
                  <a:pt x="1710135" y="639762"/>
                  <a:pt x="1710135" y="629919"/>
                  <a:pt x="1700213" y="629919"/>
                </a:cubicBezTo>
                <a:cubicBezTo>
                  <a:pt x="1710135" y="590549"/>
                  <a:pt x="1710135" y="551179"/>
                  <a:pt x="1759744" y="541337"/>
                </a:cubicBezTo>
                <a:close/>
                <a:moveTo>
                  <a:pt x="683940" y="538866"/>
                </a:moveTo>
                <a:cubicBezTo>
                  <a:pt x="688529" y="539786"/>
                  <a:pt x="690364" y="548986"/>
                  <a:pt x="697707" y="541626"/>
                </a:cubicBezTo>
                <a:cubicBezTo>
                  <a:pt x="717286" y="551439"/>
                  <a:pt x="727075" y="551439"/>
                  <a:pt x="746654" y="551439"/>
                </a:cubicBezTo>
                <a:cubicBezTo>
                  <a:pt x="756444" y="561253"/>
                  <a:pt x="766234" y="580880"/>
                  <a:pt x="776023" y="590694"/>
                </a:cubicBezTo>
                <a:cubicBezTo>
                  <a:pt x="776023" y="610321"/>
                  <a:pt x="785813" y="620135"/>
                  <a:pt x="785813" y="629948"/>
                </a:cubicBezTo>
                <a:cubicBezTo>
                  <a:pt x="756444" y="639762"/>
                  <a:pt x="727075" y="629948"/>
                  <a:pt x="707496" y="610321"/>
                </a:cubicBezTo>
                <a:cubicBezTo>
                  <a:pt x="687917" y="590694"/>
                  <a:pt x="668338" y="561253"/>
                  <a:pt x="678127" y="541626"/>
                </a:cubicBezTo>
                <a:cubicBezTo>
                  <a:pt x="680575" y="539172"/>
                  <a:pt x="682410" y="538559"/>
                  <a:pt x="683940" y="538866"/>
                </a:cubicBezTo>
                <a:close/>
                <a:moveTo>
                  <a:pt x="924242" y="531812"/>
                </a:moveTo>
                <a:cubicBezTo>
                  <a:pt x="934085" y="531812"/>
                  <a:pt x="953770" y="551350"/>
                  <a:pt x="953770" y="561120"/>
                </a:cubicBezTo>
                <a:cubicBezTo>
                  <a:pt x="953770" y="590427"/>
                  <a:pt x="963613" y="639273"/>
                  <a:pt x="934085" y="658812"/>
                </a:cubicBezTo>
                <a:cubicBezTo>
                  <a:pt x="914400" y="629504"/>
                  <a:pt x="943928" y="609966"/>
                  <a:pt x="934085" y="590427"/>
                </a:cubicBezTo>
                <a:cubicBezTo>
                  <a:pt x="934085" y="570889"/>
                  <a:pt x="934085" y="561120"/>
                  <a:pt x="924242" y="551350"/>
                </a:cubicBezTo>
                <a:cubicBezTo>
                  <a:pt x="914400" y="541581"/>
                  <a:pt x="914400" y="531812"/>
                  <a:pt x="924242" y="531812"/>
                </a:cubicBezTo>
                <a:close/>
                <a:moveTo>
                  <a:pt x="2208964" y="526126"/>
                </a:moveTo>
                <a:cubicBezTo>
                  <a:pt x="2222659" y="525666"/>
                  <a:pt x="2236815" y="527509"/>
                  <a:pt x="2251587" y="532425"/>
                </a:cubicBezTo>
                <a:cubicBezTo>
                  <a:pt x="2281131" y="542256"/>
                  <a:pt x="2281131" y="542256"/>
                  <a:pt x="2281131" y="542256"/>
                </a:cubicBezTo>
                <a:cubicBezTo>
                  <a:pt x="2320522" y="571750"/>
                  <a:pt x="2359914" y="591413"/>
                  <a:pt x="2409153" y="611076"/>
                </a:cubicBezTo>
                <a:cubicBezTo>
                  <a:pt x="2419001" y="620907"/>
                  <a:pt x="2438697" y="620907"/>
                  <a:pt x="2448545" y="630738"/>
                </a:cubicBezTo>
                <a:cubicBezTo>
                  <a:pt x="2438697" y="660232"/>
                  <a:pt x="2438697" y="699558"/>
                  <a:pt x="2448545" y="729052"/>
                </a:cubicBezTo>
                <a:cubicBezTo>
                  <a:pt x="2468240" y="797872"/>
                  <a:pt x="2478088" y="886354"/>
                  <a:pt x="2428849" y="945342"/>
                </a:cubicBezTo>
                <a:cubicBezTo>
                  <a:pt x="2409153" y="974836"/>
                  <a:pt x="2379609" y="984668"/>
                  <a:pt x="2359914" y="994499"/>
                </a:cubicBezTo>
                <a:cubicBezTo>
                  <a:pt x="2310674" y="1014162"/>
                  <a:pt x="2271283" y="1023993"/>
                  <a:pt x="2222043" y="1033824"/>
                </a:cubicBezTo>
                <a:cubicBezTo>
                  <a:pt x="2182652" y="1053487"/>
                  <a:pt x="2143260" y="1063318"/>
                  <a:pt x="2094021" y="1073150"/>
                </a:cubicBezTo>
                <a:cubicBezTo>
                  <a:pt x="2094021" y="1073150"/>
                  <a:pt x="2094021" y="1063318"/>
                  <a:pt x="2084173" y="1063318"/>
                </a:cubicBezTo>
                <a:cubicBezTo>
                  <a:pt x="2094021" y="1053487"/>
                  <a:pt x="2094021" y="1053487"/>
                  <a:pt x="2094021" y="1053487"/>
                </a:cubicBezTo>
                <a:cubicBezTo>
                  <a:pt x="2133412" y="1033824"/>
                  <a:pt x="2182652" y="1014162"/>
                  <a:pt x="2231891" y="1004330"/>
                </a:cubicBezTo>
                <a:cubicBezTo>
                  <a:pt x="2251587" y="994499"/>
                  <a:pt x="2271283" y="994499"/>
                  <a:pt x="2290978" y="984668"/>
                </a:cubicBezTo>
                <a:cubicBezTo>
                  <a:pt x="2330370" y="945342"/>
                  <a:pt x="2330370" y="945342"/>
                  <a:pt x="2330370" y="945342"/>
                </a:cubicBezTo>
                <a:cubicBezTo>
                  <a:pt x="2359914" y="906017"/>
                  <a:pt x="2369762" y="866691"/>
                  <a:pt x="2379609" y="817534"/>
                </a:cubicBezTo>
                <a:cubicBezTo>
                  <a:pt x="2369762" y="778209"/>
                  <a:pt x="2369762" y="729052"/>
                  <a:pt x="2379609" y="689726"/>
                </a:cubicBezTo>
                <a:cubicBezTo>
                  <a:pt x="2379609" y="679895"/>
                  <a:pt x="2359914" y="689726"/>
                  <a:pt x="2350066" y="679895"/>
                </a:cubicBezTo>
                <a:cubicBezTo>
                  <a:pt x="2330370" y="679895"/>
                  <a:pt x="2330370" y="679895"/>
                  <a:pt x="2330370" y="679895"/>
                </a:cubicBezTo>
                <a:cubicBezTo>
                  <a:pt x="2271283" y="650401"/>
                  <a:pt x="2222043" y="611076"/>
                  <a:pt x="2162956" y="620907"/>
                </a:cubicBezTo>
                <a:cubicBezTo>
                  <a:pt x="2143260" y="611076"/>
                  <a:pt x="2123565" y="620907"/>
                  <a:pt x="2113717" y="620907"/>
                </a:cubicBezTo>
                <a:cubicBezTo>
                  <a:pt x="2054629" y="640570"/>
                  <a:pt x="2025086" y="699558"/>
                  <a:pt x="1975846" y="729052"/>
                </a:cubicBezTo>
                <a:cubicBezTo>
                  <a:pt x="1926607" y="788040"/>
                  <a:pt x="1926607" y="788040"/>
                  <a:pt x="1926607" y="788040"/>
                </a:cubicBezTo>
                <a:cubicBezTo>
                  <a:pt x="1926607" y="788040"/>
                  <a:pt x="1916759" y="788040"/>
                  <a:pt x="1916759" y="788040"/>
                </a:cubicBezTo>
                <a:cubicBezTo>
                  <a:pt x="1906911" y="788040"/>
                  <a:pt x="1897063" y="778209"/>
                  <a:pt x="1906911" y="768377"/>
                </a:cubicBezTo>
                <a:cubicBezTo>
                  <a:pt x="1965998" y="699558"/>
                  <a:pt x="2025086" y="640570"/>
                  <a:pt x="2094021" y="571750"/>
                </a:cubicBezTo>
                <a:cubicBezTo>
                  <a:pt x="2130950" y="549629"/>
                  <a:pt x="2167880" y="527509"/>
                  <a:pt x="2208964" y="526126"/>
                </a:cubicBezTo>
                <a:close/>
                <a:moveTo>
                  <a:pt x="1680210" y="501650"/>
                </a:moveTo>
                <a:cubicBezTo>
                  <a:pt x="1690053" y="501650"/>
                  <a:pt x="1690053" y="511572"/>
                  <a:pt x="1690053" y="511572"/>
                </a:cubicBezTo>
                <a:cubicBezTo>
                  <a:pt x="1699896" y="521494"/>
                  <a:pt x="1690053" y="531416"/>
                  <a:pt x="1680210" y="551259"/>
                </a:cubicBezTo>
                <a:cubicBezTo>
                  <a:pt x="1670368" y="571103"/>
                  <a:pt x="1709738" y="590947"/>
                  <a:pt x="1690053" y="620713"/>
                </a:cubicBezTo>
                <a:cubicBezTo>
                  <a:pt x="1670368" y="610791"/>
                  <a:pt x="1670368" y="581025"/>
                  <a:pt x="1660525" y="561181"/>
                </a:cubicBezTo>
                <a:cubicBezTo>
                  <a:pt x="1660525" y="541338"/>
                  <a:pt x="1670368" y="511572"/>
                  <a:pt x="1680210" y="501650"/>
                </a:cubicBezTo>
                <a:close/>
                <a:moveTo>
                  <a:pt x="973455" y="501650"/>
                </a:moveTo>
                <a:cubicBezTo>
                  <a:pt x="993141" y="501650"/>
                  <a:pt x="1002983" y="511541"/>
                  <a:pt x="1002983" y="521433"/>
                </a:cubicBezTo>
                <a:cubicBezTo>
                  <a:pt x="1012826" y="560998"/>
                  <a:pt x="1002983" y="590672"/>
                  <a:pt x="993141" y="620346"/>
                </a:cubicBezTo>
                <a:cubicBezTo>
                  <a:pt x="983298" y="630238"/>
                  <a:pt x="973455" y="630238"/>
                  <a:pt x="963613" y="630238"/>
                </a:cubicBezTo>
                <a:cubicBezTo>
                  <a:pt x="963613" y="630238"/>
                  <a:pt x="973455" y="620346"/>
                  <a:pt x="973455" y="610455"/>
                </a:cubicBezTo>
                <a:cubicBezTo>
                  <a:pt x="973455" y="580781"/>
                  <a:pt x="973455" y="560998"/>
                  <a:pt x="963613" y="541215"/>
                </a:cubicBezTo>
                <a:cubicBezTo>
                  <a:pt x="963613" y="521433"/>
                  <a:pt x="973455" y="511541"/>
                  <a:pt x="973455" y="501650"/>
                </a:cubicBezTo>
                <a:close/>
                <a:moveTo>
                  <a:pt x="2198945" y="499810"/>
                </a:moveTo>
                <a:cubicBezTo>
                  <a:pt x="2212617" y="498888"/>
                  <a:pt x="2226751" y="499503"/>
                  <a:pt x="2241500" y="501962"/>
                </a:cubicBezTo>
                <a:cubicBezTo>
                  <a:pt x="2280829" y="511799"/>
                  <a:pt x="2320158" y="521637"/>
                  <a:pt x="2349654" y="551149"/>
                </a:cubicBezTo>
                <a:cubicBezTo>
                  <a:pt x="2369319" y="560986"/>
                  <a:pt x="2379151" y="580661"/>
                  <a:pt x="2398816" y="580661"/>
                </a:cubicBezTo>
                <a:cubicBezTo>
                  <a:pt x="2408648" y="590498"/>
                  <a:pt x="2438145" y="600335"/>
                  <a:pt x="2457809" y="610172"/>
                </a:cubicBezTo>
                <a:cubicBezTo>
                  <a:pt x="2457809" y="610172"/>
                  <a:pt x="2467641" y="620010"/>
                  <a:pt x="2477474" y="620010"/>
                </a:cubicBezTo>
                <a:cubicBezTo>
                  <a:pt x="2467641" y="649522"/>
                  <a:pt x="2477474" y="679033"/>
                  <a:pt x="2467641" y="698708"/>
                </a:cubicBezTo>
                <a:cubicBezTo>
                  <a:pt x="2477474" y="738057"/>
                  <a:pt x="2487306" y="777406"/>
                  <a:pt x="2497138" y="826593"/>
                </a:cubicBezTo>
                <a:cubicBezTo>
                  <a:pt x="2497138" y="856105"/>
                  <a:pt x="2487306" y="895454"/>
                  <a:pt x="2467641" y="924966"/>
                </a:cubicBezTo>
                <a:cubicBezTo>
                  <a:pt x="2457809" y="964315"/>
                  <a:pt x="2418480" y="983990"/>
                  <a:pt x="2398816" y="1003664"/>
                </a:cubicBezTo>
                <a:cubicBezTo>
                  <a:pt x="2339822" y="1033176"/>
                  <a:pt x="2270996" y="1043013"/>
                  <a:pt x="2212003" y="1062688"/>
                </a:cubicBezTo>
                <a:cubicBezTo>
                  <a:pt x="2172674" y="1082363"/>
                  <a:pt x="2143177" y="1082363"/>
                  <a:pt x="2103848" y="1092200"/>
                </a:cubicBezTo>
                <a:cubicBezTo>
                  <a:pt x="2123512" y="1082363"/>
                  <a:pt x="2153009" y="1072525"/>
                  <a:pt x="2172674" y="1062688"/>
                </a:cubicBezTo>
                <a:cubicBezTo>
                  <a:pt x="2241500" y="1043013"/>
                  <a:pt x="2300493" y="1023339"/>
                  <a:pt x="2369319" y="1003664"/>
                </a:cubicBezTo>
                <a:cubicBezTo>
                  <a:pt x="2418480" y="983990"/>
                  <a:pt x="2447977" y="944640"/>
                  <a:pt x="2467641" y="905291"/>
                </a:cubicBezTo>
                <a:cubicBezTo>
                  <a:pt x="2487306" y="856105"/>
                  <a:pt x="2487306" y="806918"/>
                  <a:pt x="2467641" y="757732"/>
                </a:cubicBezTo>
                <a:cubicBezTo>
                  <a:pt x="2457809" y="718383"/>
                  <a:pt x="2447977" y="669196"/>
                  <a:pt x="2457809" y="629847"/>
                </a:cubicBezTo>
                <a:cubicBezTo>
                  <a:pt x="2457809" y="620010"/>
                  <a:pt x="2447977" y="620010"/>
                  <a:pt x="2438145" y="610172"/>
                </a:cubicBezTo>
                <a:cubicBezTo>
                  <a:pt x="2408648" y="600335"/>
                  <a:pt x="2388983" y="590498"/>
                  <a:pt x="2359487" y="570823"/>
                </a:cubicBezTo>
                <a:cubicBezTo>
                  <a:pt x="2349654" y="560986"/>
                  <a:pt x="2329990" y="560986"/>
                  <a:pt x="2320158" y="551149"/>
                </a:cubicBezTo>
                <a:cubicBezTo>
                  <a:pt x="2290661" y="521637"/>
                  <a:pt x="2261164" y="521637"/>
                  <a:pt x="2221835" y="511799"/>
                </a:cubicBezTo>
                <a:cubicBezTo>
                  <a:pt x="2192338" y="511799"/>
                  <a:pt x="2153009" y="521637"/>
                  <a:pt x="2133345" y="541311"/>
                </a:cubicBezTo>
                <a:cubicBezTo>
                  <a:pt x="2094016" y="551149"/>
                  <a:pt x="2064519" y="590498"/>
                  <a:pt x="2025190" y="620010"/>
                </a:cubicBezTo>
                <a:cubicBezTo>
                  <a:pt x="1976029" y="659359"/>
                  <a:pt x="1936700" y="718383"/>
                  <a:pt x="1887538" y="767569"/>
                </a:cubicBezTo>
                <a:cubicBezTo>
                  <a:pt x="1887538" y="767569"/>
                  <a:pt x="1887538" y="757732"/>
                  <a:pt x="1887538" y="757732"/>
                </a:cubicBezTo>
                <a:cubicBezTo>
                  <a:pt x="1897371" y="747895"/>
                  <a:pt x="1897371" y="747895"/>
                  <a:pt x="1897371" y="747895"/>
                </a:cubicBezTo>
                <a:cubicBezTo>
                  <a:pt x="1936700" y="688871"/>
                  <a:pt x="1995693" y="629847"/>
                  <a:pt x="2044854" y="580661"/>
                </a:cubicBezTo>
                <a:cubicBezTo>
                  <a:pt x="2084183" y="541311"/>
                  <a:pt x="2084183" y="541311"/>
                  <a:pt x="2084183" y="541311"/>
                </a:cubicBezTo>
                <a:cubicBezTo>
                  <a:pt x="2121054" y="519177"/>
                  <a:pt x="2157925" y="502577"/>
                  <a:pt x="2198945" y="499810"/>
                </a:cubicBezTo>
                <a:close/>
                <a:moveTo>
                  <a:pt x="772671" y="499566"/>
                </a:moveTo>
                <a:cubicBezTo>
                  <a:pt x="777211" y="501427"/>
                  <a:pt x="779026" y="514449"/>
                  <a:pt x="786289" y="521891"/>
                </a:cubicBezTo>
                <a:cubicBezTo>
                  <a:pt x="795973" y="521891"/>
                  <a:pt x="805657" y="531813"/>
                  <a:pt x="795973" y="551656"/>
                </a:cubicBezTo>
                <a:cubicBezTo>
                  <a:pt x="795973" y="561578"/>
                  <a:pt x="815341" y="581422"/>
                  <a:pt x="834708" y="591344"/>
                </a:cubicBezTo>
                <a:cubicBezTo>
                  <a:pt x="834708" y="591344"/>
                  <a:pt x="854076" y="601266"/>
                  <a:pt x="854076" y="611188"/>
                </a:cubicBezTo>
                <a:cubicBezTo>
                  <a:pt x="834708" y="611188"/>
                  <a:pt x="825024" y="601266"/>
                  <a:pt x="815341" y="601266"/>
                </a:cubicBezTo>
                <a:cubicBezTo>
                  <a:pt x="795973" y="601266"/>
                  <a:pt x="786289" y="581422"/>
                  <a:pt x="766922" y="561578"/>
                </a:cubicBezTo>
                <a:cubicBezTo>
                  <a:pt x="766922" y="541734"/>
                  <a:pt x="757238" y="521891"/>
                  <a:pt x="766922" y="502047"/>
                </a:cubicBezTo>
                <a:cubicBezTo>
                  <a:pt x="769343" y="499566"/>
                  <a:pt x="771158" y="498946"/>
                  <a:pt x="772671" y="499566"/>
                </a:cubicBezTo>
                <a:close/>
                <a:moveTo>
                  <a:pt x="1926908" y="492125"/>
                </a:moveTo>
                <a:cubicBezTo>
                  <a:pt x="1926908" y="492125"/>
                  <a:pt x="1936750" y="492125"/>
                  <a:pt x="1936750" y="492125"/>
                </a:cubicBezTo>
                <a:cubicBezTo>
                  <a:pt x="1926908" y="531636"/>
                  <a:pt x="1907223" y="561269"/>
                  <a:pt x="1877695" y="571147"/>
                </a:cubicBezTo>
                <a:cubicBezTo>
                  <a:pt x="1858010" y="571147"/>
                  <a:pt x="1848168" y="581025"/>
                  <a:pt x="1838325" y="581025"/>
                </a:cubicBezTo>
                <a:cubicBezTo>
                  <a:pt x="1838325" y="581025"/>
                  <a:pt x="1838325" y="571147"/>
                  <a:pt x="1838325" y="561269"/>
                </a:cubicBezTo>
                <a:cubicBezTo>
                  <a:pt x="1858010" y="551392"/>
                  <a:pt x="1867853" y="531636"/>
                  <a:pt x="1877695" y="511880"/>
                </a:cubicBezTo>
                <a:cubicBezTo>
                  <a:pt x="1897380" y="511880"/>
                  <a:pt x="1907223" y="502003"/>
                  <a:pt x="1926908" y="492125"/>
                </a:cubicBezTo>
                <a:close/>
                <a:moveTo>
                  <a:pt x="1642269" y="482600"/>
                </a:moveTo>
                <a:cubicBezTo>
                  <a:pt x="1652059" y="482600"/>
                  <a:pt x="1642269" y="492491"/>
                  <a:pt x="1652059" y="492491"/>
                </a:cubicBezTo>
                <a:cubicBezTo>
                  <a:pt x="1671638" y="502383"/>
                  <a:pt x="1652059" y="522165"/>
                  <a:pt x="1652059" y="541948"/>
                </a:cubicBezTo>
                <a:cubicBezTo>
                  <a:pt x="1652059" y="561731"/>
                  <a:pt x="1652059" y="581514"/>
                  <a:pt x="1661849" y="611188"/>
                </a:cubicBezTo>
                <a:cubicBezTo>
                  <a:pt x="1642269" y="601296"/>
                  <a:pt x="1642269" y="581514"/>
                  <a:pt x="1632480" y="571622"/>
                </a:cubicBezTo>
                <a:cubicBezTo>
                  <a:pt x="1622690" y="541948"/>
                  <a:pt x="1612900" y="502383"/>
                  <a:pt x="1642269" y="482600"/>
                </a:cubicBezTo>
                <a:close/>
                <a:moveTo>
                  <a:pt x="1847624" y="463550"/>
                </a:moveTo>
                <a:cubicBezTo>
                  <a:pt x="1857376" y="473364"/>
                  <a:pt x="1857376" y="492991"/>
                  <a:pt x="1857376" y="512618"/>
                </a:cubicBezTo>
                <a:cubicBezTo>
                  <a:pt x="1847624" y="542059"/>
                  <a:pt x="1818369" y="561686"/>
                  <a:pt x="1789113" y="571500"/>
                </a:cubicBezTo>
                <a:cubicBezTo>
                  <a:pt x="1789113" y="571500"/>
                  <a:pt x="1789113" y="561686"/>
                  <a:pt x="1789113" y="561686"/>
                </a:cubicBezTo>
                <a:cubicBezTo>
                  <a:pt x="1789113" y="542059"/>
                  <a:pt x="1808617" y="542059"/>
                  <a:pt x="1828121" y="532245"/>
                </a:cubicBezTo>
                <a:cubicBezTo>
                  <a:pt x="1847624" y="512618"/>
                  <a:pt x="1818369" y="483177"/>
                  <a:pt x="1847624" y="463550"/>
                </a:cubicBezTo>
                <a:close/>
                <a:moveTo>
                  <a:pt x="859518" y="459856"/>
                </a:moveTo>
                <a:cubicBezTo>
                  <a:pt x="864507" y="462328"/>
                  <a:pt x="869496" y="467274"/>
                  <a:pt x="874485" y="472220"/>
                </a:cubicBezTo>
                <a:cubicBezTo>
                  <a:pt x="884464" y="472220"/>
                  <a:pt x="894443" y="482111"/>
                  <a:pt x="894443" y="492002"/>
                </a:cubicBezTo>
                <a:cubicBezTo>
                  <a:pt x="904421" y="521677"/>
                  <a:pt x="904421" y="521677"/>
                  <a:pt x="904421" y="521677"/>
                </a:cubicBezTo>
                <a:cubicBezTo>
                  <a:pt x="914400" y="541459"/>
                  <a:pt x="914400" y="561242"/>
                  <a:pt x="904421" y="581025"/>
                </a:cubicBezTo>
                <a:cubicBezTo>
                  <a:pt x="874485" y="571133"/>
                  <a:pt x="904421" y="541459"/>
                  <a:pt x="884464" y="511785"/>
                </a:cubicBezTo>
                <a:cubicBezTo>
                  <a:pt x="874485" y="511785"/>
                  <a:pt x="874485" y="501894"/>
                  <a:pt x="864507" y="492002"/>
                </a:cubicBezTo>
                <a:cubicBezTo>
                  <a:pt x="844550" y="462328"/>
                  <a:pt x="844550" y="462328"/>
                  <a:pt x="844550" y="462328"/>
                </a:cubicBezTo>
                <a:cubicBezTo>
                  <a:pt x="849539" y="457383"/>
                  <a:pt x="854528" y="457383"/>
                  <a:pt x="859518" y="459856"/>
                </a:cubicBezTo>
                <a:close/>
                <a:moveTo>
                  <a:pt x="1376363" y="442912"/>
                </a:moveTo>
                <a:cubicBezTo>
                  <a:pt x="1376363" y="452754"/>
                  <a:pt x="1376363" y="452754"/>
                  <a:pt x="1376363" y="462597"/>
                </a:cubicBezTo>
                <a:cubicBezTo>
                  <a:pt x="1376363" y="492124"/>
                  <a:pt x="1356783" y="511809"/>
                  <a:pt x="1346994" y="531494"/>
                </a:cubicBezTo>
                <a:cubicBezTo>
                  <a:pt x="1337204" y="531494"/>
                  <a:pt x="1337204" y="541337"/>
                  <a:pt x="1327414" y="541337"/>
                </a:cubicBezTo>
                <a:cubicBezTo>
                  <a:pt x="1317625" y="511809"/>
                  <a:pt x="1366573" y="501967"/>
                  <a:pt x="1366573" y="472439"/>
                </a:cubicBezTo>
                <a:cubicBezTo>
                  <a:pt x="1366573" y="462597"/>
                  <a:pt x="1356783" y="452754"/>
                  <a:pt x="1376363" y="442912"/>
                </a:cubicBezTo>
                <a:close/>
                <a:moveTo>
                  <a:pt x="1218407" y="442912"/>
                </a:moveTo>
                <a:cubicBezTo>
                  <a:pt x="1218407" y="442912"/>
                  <a:pt x="1228328" y="452754"/>
                  <a:pt x="1228328" y="452754"/>
                </a:cubicBezTo>
                <a:cubicBezTo>
                  <a:pt x="1218407" y="492124"/>
                  <a:pt x="1277938" y="501967"/>
                  <a:pt x="1268016" y="541337"/>
                </a:cubicBezTo>
                <a:cubicBezTo>
                  <a:pt x="1258094" y="541337"/>
                  <a:pt x="1258094" y="541337"/>
                  <a:pt x="1258094" y="541337"/>
                </a:cubicBezTo>
                <a:cubicBezTo>
                  <a:pt x="1238250" y="511809"/>
                  <a:pt x="1198563" y="482282"/>
                  <a:pt x="1218407" y="442912"/>
                </a:cubicBezTo>
                <a:close/>
                <a:moveTo>
                  <a:pt x="1159192" y="442912"/>
                </a:moveTo>
                <a:cubicBezTo>
                  <a:pt x="1169035" y="442912"/>
                  <a:pt x="1178877" y="452726"/>
                  <a:pt x="1188720" y="462539"/>
                </a:cubicBezTo>
                <a:cubicBezTo>
                  <a:pt x="1208405" y="462539"/>
                  <a:pt x="1198562" y="482166"/>
                  <a:pt x="1208405" y="491980"/>
                </a:cubicBezTo>
                <a:cubicBezTo>
                  <a:pt x="1218247" y="511607"/>
                  <a:pt x="1228090" y="531235"/>
                  <a:pt x="1247775" y="541048"/>
                </a:cubicBezTo>
                <a:cubicBezTo>
                  <a:pt x="1247775" y="550862"/>
                  <a:pt x="1237932" y="550862"/>
                  <a:pt x="1228090" y="550862"/>
                </a:cubicBezTo>
                <a:cubicBezTo>
                  <a:pt x="1198562" y="541048"/>
                  <a:pt x="1169035" y="531235"/>
                  <a:pt x="1159192" y="501794"/>
                </a:cubicBezTo>
                <a:cubicBezTo>
                  <a:pt x="1159192" y="482166"/>
                  <a:pt x="1149350" y="462539"/>
                  <a:pt x="1159192" y="442912"/>
                </a:cubicBezTo>
                <a:close/>
                <a:moveTo>
                  <a:pt x="1425178" y="433387"/>
                </a:moveTo>
                <a:cubicBezTo>
                  <a:pt x="1435100" y="433387"/>
                  <a:pt x="1435100" y="443176"/>
                  <a:pt x="1435100" y="452966"/>
                </a:cubicBezTo>
                <a:cubicBezTo>
                  <a:pt x="1435100" y="472545"/>
                  <a:pt x="1415256" y="492124"/>
                  <a:pt x="1405335" y="511704"/>
                </a:cubicBezTo>
                <a:cubicBezTo>
                  <a:pt x="1395413" y="511704"/>
                  <a:pt x="1385491" y="521493"/>
                  <a:pt x="1385491" y="531283"/>
                </a:cubicBezTo>
                <a:cubicBezTo>
                  <a:pt x="1375569" y="531283"/>
                  <a:pt x="1365647" y="550862"/>
                  <a:pt x="1355725" y="541072"/>
                </a:cubicBezTo>
                <a:cubicBezTo>
                  <a:pt x="1375569" y="511704"/>
                  <a:pt x="1395413" y="492124"/>
                  <a:pt x="1395413" y="462756"/>
                </a:cubicBezTo>
                <a:cubicBezTo>
                  <a:pt x="1425178" y="433387"/>
                  <a:pt x="1425178" y="433387"/>
                  <a:pt x="1425178" y="433387"/>
                </a:cubicBezTo>
                <a:close/>
                <a:moveTo>
                  <a:pt x="786448" y="433387"/>
                </a:moveTo>
                <a:cubicBezTo>
                  <a:pt x="806133" y="433387"/>
                  <a:pt x="825818" y="453117"/>
                  <a:pt x="835660" y="472848"/>
                </a:cubicBezTo>
                <a:cubicBezTo>
                  <a:pt x="855345" y="502443"/>
                  <a:pt x="865188" y="532039"/>
                  <a:pt x="865188" y="561635"/>
                </a:cubicBezTo>
                <a:cubicBezTo>
                  <a:pt x="855345" y="541904"/>
                  <a:pt x="845503" y="502443"/>
                  <a:pt x="825818" y="482713"/>
                </a:cubicBezTo>
                <a:cubicBezTo>
                  <a:pt x="815975" y="482713"/>
                  <a:pt x="806133" y="492578"/>
                  <a:pt x="806133" y="492578"/>
                </a:cubicBezTo>
                <a:cubicBezTo>
                  <a:pt x="806133" y="512309"/>
                  <a:pt x="815975" y="512309"/>
                  <a:pt x="815975" y="522174"/>
                </a:cubicBezTo>
                <a:cubicBezTo>
                  <a:pt x="825818" y="541904"/>
                  <a:pt x="845503" y="551769"/>
                  <a:pt x="855345" y="571500"/>
                </a:cubicBezTo>
                <a:cubicBezTo>
                  <a:pt x="835660" y="561635"/>
                  <a:pt x="815975" y="551769"/>
                  <a:pt x="806133" y="532039"/>
                </a:cubicBezTo>
                <a:cubicBezTo>
                  <a:pt x="796290" y="502443"/>
                  <a:pt x="766763" y="482713"/>
                  <a:pt x="766763" y="453117"/>
                </a:cubicBezTo>
                <a:cubicBezTo>
                  <a:pt x="776605" y="443252"/>
                  <a:pt x="786448" y="443252"/>
                  <a:pt x="786448" y="433387"/>
                </a:cubicBezTo>
                <a:close/>
                <a:moveTo>
                  <a:pt x="678440" y="433387"/>
                </a:moveTo>
                <a:cubicBezTo>
                  <a:pt x="698067" y="433387"/>
                  <a:pt x="698067" y="443201"/>
                  <a:pt x="707881" y="453014"/>
                </a:cubicBezTo>
                <a:cubicBezTo>
                  <a:pt x="727508" y="472641"/>
                  <a:pt x="737322" y="472641"/>
                  <a:pt x="756949" y="482455"/>
                </a:cubicBezTo>
                <a:cubicBezTo>
                  <a:pt x="766763" y="482455"/>
                  <a:pt x="766763" y="482455"/>
                  <a:pt x="766763" y="482455"/>
                </a:cubicBezTo>
                <a:cubicBezTo>
                  <a:pt x="747135" y="502082"/>
                  <a:pt x="747135" y="521710"/>
                  <a:pt x="747135" y="541337"/>
                </a:cubicBezTo>
                <a:cubicBezTo>
                  <a:pt x="707881" y="541337"/>
                  <a:pt x="678440" y="531523"/>
                  <a:pt x="658813" y="502082"/>
                </a:cubicBezTo>
                <a:cubicBezTo>
                  <a:pt x="658813" y="492269"/>
                  <a:pt x="658813" y="482455"/>
                  <a:pt x="658813" y="462828"/>
                </a:cubicBezTo>
                <a:cubicBezTo>
                  <a:pt x="668626" y="453014"/>
                  <a:pt x="668626" y="443201"/>
                  <a:pt x="678440" y="433387"/>
                </a:cubicBezTo>
                <a:close/>
                <a:moveTo>
                  <a:pt x="1292887" y="429980"/>
                </a:moveTo>
                <a:cubicBezTo>
                  <a:pt x="1297782" y="428757"/>
                  <a:pt x="1302677" y="428757"/>
                  <a:pt x="1307571" y="433651"/>
                </a:cubicBezTo>
                <a:cubicBezTo>
                  <a:pt x="1317361" y="433651"/>
                  <a:pt x="1317361" y="443441"/>
                  <a:pt x="1317361" y="453231"/>
                </a:cubicBezTo>
                <a:cubicBezTo>
                  <a:pt x="1327151" y="482599"/>
                  <a:pt x="1327151" y="511968"/>
                  <a:pt x="1307571" y="541337"/>
                </a:cubicBezTo>
                <a:cubicBezTo>
                  <a:pt x="1297782" y="541337"/>
                  <a:pt x="1297782" y="541337"/>
                  <a:pt x="1287992" y="541337"/>
                </a:cubicBezTo>
                <a:cubicBezTo>
                  <a:pt x="1278202" y="541337"/>
                  <a:pt x="1278202" y="531547"/>
                  <a:pt x="1278202" y="521758"/>
                </a:cubicBezTo>
                <a:cubicBezTo>
                  <a:pt x="1278202" y="492389"/>
                  <a:pt x="1268413" y="463020"/>
                  <a:pt x="1278202" y="433651"/>
                </a:cubicBezTo>
                <a:cubicBezTo>
                  <a:pt x="1283097" y="433651"/>
                  <a:pt x="1287992" y="431204"/>
                  <a:pt x="1292887" y="429980"/>
                </a:cubicBezTo>
                <a:close/>
                <a:moveTo>
                  <a:pt x="1741375" y="422870"/>
                </a:moveTo>
                <a:cubicBezTo>
                  <a:pt x="1750106" y="419213"/>
                  <a:pt x="1760085" y="419213"/>
                  <a:pt x="1770063" y="424089"/>
                </a:cubicBezTo>
                <a:cubicBezTo>
                  <a:pt x="1770063" y="433840"/>
                  <a:pt x="1760085" y="443592"/>
                  <a:pt x="1760085" y="453344"/>
                </a:cubicBezTo>
                <a:cubicBezTo>
                  <a:pt x="1740128" y="463096"/>
                  <a:pt x="1730149" y="463096"/>
                  <a:pt x="1730149" y="482599"/>
                </a:cubicBezTo>
                <a:cubicBezTo>
                  <a:pt x="1730149" y="492351"/>
                  <a:pt x="1730149" y="511855"/>
                  <a:pt x="1730149" y="531358"/>
                </a:cubicBezTo>
                <a:cubicBezTo>
                  <a:pt x="1730149" y="541110"/>
                  <a:pt x="1720170" y="550862"/>
                  <a:pt x="1710192" y="550862"/>
                </a:cubicBezTo>
                <a:cubicBezTo>
                  <a:pt x="1700213" y="511855"/>
                  <a:pt x="1700213" y="472848"/>
                  <a:pt x="1720170" y="443592"/>
                </a:cubicBezTo>
                <a:cubicBezTo>
                  <a:pt x="1725159" y="433840"/>
                  <a:pt x="1732643" y="426527"/>
                  <a:pt x="1741375" y="422870"/>
                </a:cubicBezTo>
                <a:close/>
                <a:moveTo>
                  <a:pt x="1808339" y="403225"/>
                </a:moveTo>
                <a:cubicBezTo>
                  <a:pt x="1828095" y="403225"/>
                  <a:pt x="1837972" y="413116"/>
                  <a:pt x="1837972" y="423008"/>
                </a:cubicBezTo>
                <a:cubicBezTo>
                  <a:pt x="1847850" y="462573"/>
                  <a:pt x="1808339" y="492247"/>
                  <a:pt x="1788584" y="521921"/>
                </a:cubicBezTo>
                <a:cubicBezTo>
                  <a:pt x="1788584" y="521921"/>
                  <a:pt x="1778706" y="531813"/>
                  <a:pt x="1778706" y="531813"/>
                </a:cubicBezTo>
                <a:cubicBezTo>
                  <a:pt x="1788584" y="512030"/>
                  <a:pt x="1808339" y="492247"/>
                  <a:pt x="1808339" y="462573"/>
                </a:cubicBezTo>
                <a:cubicBezTo>
                  <a:pt x="1808339" y="462573"/>
                  <a:pt x="1808339" y="452682"/>
                  <a:pt x="1798461" y="452682"/>
                </a:cubicBezTo>
                <a:cubicBezTo>
                  <a:pt x="1778706" y="462573"/>
                  <a:pt x="1768828" y="492247"/>
                  <a:pt x="1758950" y="521921"/>
                </a:cubicBezTo>
                <a:cubicBezTo>
                  <a:pt x="1758950" y="472465"/>
                  <a:pt x="1768828" y="423008"/>
                  <a:pt x="1808339" y="403225"/>
                </a:cubicBezTo>
                <a:close/>
                <a:moveTo>
                  <a:pt x="913607" y="403225"/>
                </a:moveTo>
                <a:cubicBezTo>
                  <a:pt x="933450" y="403225"/>
                  <a:pt x="953294" y="423008"/>
                  <a:pt x="963216" y="442790"/>
                </a:cubicBezTo>
                <a:cubicBezTo>
                  <a:pt x="973138" y="472465"/>
                  <a:pt x="963216" y="502139"/>
                  <a:pt x="953294" y="531813"/>
                </a:cubicBezTo>
                <a:cubicBezTo>
                  <a:pt x="933450" y="521921"/>
                  <a:pt x="923528" y="512030"/>
                  <a:pt x="913607" y="512030"/>
                </a:cubicBezTo>
                <a:cubicBezTo>
                  <a:pt x="913607" y="492247"/>
                  <a:pt x="903685" y="482356"/>
                  <a:pt x="893763" y="462573"/>
                </a:cubicBezTo>
                <a:cubicBezTo>
                  <a:pt x="903685" y="442790"/>
                  <a:pt x="903685" y="423008"/>
                  <a:pt x="913607" y="403225"/>
                </a:cubicBezTo>
                <a:close/>
                <a:moveTo>
                  <a:pt x="1690235" y="384175"/>
                </a:moveTo>
                <a:cubicBezTo>
                  <a:pt x="1690235" y="403754"/>
                  <a:pt x="1699986" y="423333"/>
                  <a:pt x="1709738" y="442912"/>
                </a:cubicBezTo>
                <a:cubicBezTo>
                  <a:pt x="1690235" y="482071"/>
                  <a:pt x="1690235" y="482071"/>
                  <a:pt x="1690235" y="482071"/>
                </a:cubicBezTo>
                <a:cubicBezTo>
                  <a:pt x="1680483" y="482071"/>
                  <a:pt x="1670731" y="501650"/>
                  <a:pt x="1660979" y="491860"/>
                </a:cubicBezTo>
                <a:cubicBezTo>
                  <a:pt x="1660979" y="472281"/>
                  <a:pt x="1641475" y="452702"/>
                  <a:pt x="1651227" y="423333"/>
                </a:cubicBezTo>
                <a:cubicBezTo>
                  <a:pt x="1660979" y="413544"/>
                  <a:pt x="1670731" y="384175"/>
                  <a:pt x="1690235" y="384175"/>
                </a:cubicBezTo>
                <a:close/>
                <a:moveTo>
                  <a:pt x="1916748" y="365125"/>
                </a:moveTo>
                <a:cubicBezTo>
                  <a:pt x="1936433" y="384663"/>
                  <a:pt x="1946275" y="413971"/>
                  <a:pt x="1946275" y="433509"/>
                </a:cubicBezTo>
                <a:cubicBezTo>
                  <a:pt x="1946275" y="453048"/>
                  <a:pt x="1926590" y="462817"/>
                  <a:pt x="1916748" y="482356"/>
                </a:cubicBezTo>
                <a:cubicBezTo>
                  <a:pt x="1906905" y="482356"/>
                  <a:pt x="1887220" y="492125"/>
                  <a:pt x="1877378" y="492125"/>
                </a:cubicBezTo>
                <a:cubicBezTo>
                  <a:pt x="1867535" y="492125"/>
                  <a:pt x="1877378" y="482356"/>
                  <a:pt x="1867535" y="482356"/>
                </a:cubicBezTo>
                <a:cubicBezTo>
                  <a:pt x="1867535" y="462817"/>
                  <a:pt x="1857693" y="462817"/>
                  <a:pt x="1857693" y="453048"/>
                </a:cubicBezTo>
                <a:cubicBezTo>
                  <a:pt x="1847850" y="423740"/>
                  <a:pt x="1877378" y="423740"/>
                  <a:pt x="1887220" y="404202"/>
                </a:cubicBezTo>
                <a:cubicBezTo>
                  <a:pt x="1897063" y="394433"/>
                  <a:pt x="1906905" y="374894"/>
                  <a:pt x="1916748" y="365125"/>
                </a:cubicBezTo>
                <a:close/>
                <a:moveTo>
                  <a:pt x="845790" y="352083"/>
                </a:moveTo>
                <a:cubicBezTo>
                  <a:pt x="863947" y="354409"/>
                  <a:pt x="876657" y="369292"/>
                  <a:pt x="883920" y="384175"/>
                </a:cubicBezTo>
                <a:cubicBezTo>
                  <a:pt x="903288" y="413940"/>
                  <a:pt x="893604" y="433784"/>
                  <a:pt x="883920" y="453628"/>
                </a:cubicBezTo>
                <a:cubicBezTo>
                  <a:pt x="874236" y="463550"/>
                  <a:pt x="864553" y="443706"/>
                  <a:pt x="845185" y="443706"/>
                </a:cubicBezTo>
                <a:cubicBezTo>
                  <a:pt x="835501" y="453628"/>
                  <a:pt x="825817" y="443706"/>
                  <a:pt x="816134" y="433784"/>
                </a:cubicBezTo>
                <a:cubicBezTo>
                  <a:pt x="816134" y="404018"/>
                  <a:pt x="816134" y="384175"/>
                  <a:pt x="806450" y="364331"/>
                </a:cubicBezTo>
                <a:cubicBezTo>
                  <a:pt x="806450" y="354409"/>
                  <a:pt x="816134" y="354409"/>
                  <a:pt x="825817" y="354409"/>
                </a:cubicBezTo>
                <a:cubicBezTo>
                  <a:pt x="833080" y="351928"/>
                  <a:pt x="839738" y="351308"/>
                  <a:pt x="845790" y="352083"/>
                </a:cubicBezTo>
                <a:close/>
                <a:moveTo>
                  <a:pt x="2124473" y="350639"/>
                </a:moveTo>
                <a:cubicBezTo>
                  <a:pt x="2133134" y="351869"/>
                  <a:pt x="2143032" y="354329"/>
                  <a:pt x="2152931" y="354329"/>
                </a:cubicBezTo>
                <a:cubicBezTo>
                  <a:pt x="2172728" y="364172"/>
                  <a:pt x="2202424" y="374014"/>
                  <a:pt x="2222221" y="374014"/>
                </a:cubicBezTo>
                <a:cubicBezTo>
                  <a:pt x="2232119" y="383857"/>
                  <a:pt x="2232119" y="393700"/>
                  <a:pt x="2232119" y="403542"/>
                </a:cubicBezTo>
                <a:cubicBezTo>
                  <a:pt x="2242018" y="423227"/>
                  <a:pt x="2271713" y="452755"/>
                  <a:pt x="2261815" y="492125"/>
                </a:cubicBezTo>
                <a:cubicBezTo>
                  <a:pt x="2232119" y="492125"/>
                  <a:pt x="2212322" y="482282"/>
                  <a:pt x="2192525" y="482282"/>
                </a:cubicBezTo>
                <a:cubicBezTo>
                  <a:pt x="2192525" y="462597"/>
                  <a:pt x="2182626" y="442912"/>
                  <a:pt x="2162829" y="433070"/>
                </a:cubicBezTo>
                <a:cubicBezTo>
                  <a:pt x="2152931" y="423227"/>
                  <a:pt x="2133134" y="413385"/>
                  <a:pt x="2113337" y="413385"/>
                </a:cubicBezTo>
                <a:cubicBezTo>
                  <a:pt x="2113337" y="393700"/>
                  <a:pt x="2113337" y="374014"/>
                  <a:pt x="2103438" y="354329"/>
                </a:cubicBezTo>
                <a:cubicBezTo>
                  <a:pt x="2108388" y="349408"/>
                  <a:pt x="2115811" y="349408"/>
                  <a:pt x="2124473" y="350639"/>
                </a:cubicBezTo>
                <a:close/>
                <a:moveTo>
                  <a:pt x="727075" y="344487"/>
                </a:moveTo>
                <a:cubicBezTo>
                  <a:pt x="756841" y="344487"/>
                  <a:pt x="786607" y="354409"/>
                  <a:pt x="796529" y="374253"/>
                </a:cubicBezTo>
                <a:cubicBezTo>
                  <a:pt x="796529" y="384175"/>
                  <a:pt x="806451" y="404018"/>
                  <a:pt x="806451" y="423862"/>
                </a:cubicBezTo>
                <a:cubicBezTo>
                  <a:pt x="806451" y="423862"/>
                  <a:pt x="786607" y="423862"/>
                  <a:pt x="786607" y="423862"/>
                </a:cubicBezTo>
                <a:cubicBezTo>
                  <a:pt x="766763" y="433784"/>
                  <a:pt x="756841" y="433784"/>
                  <a:pt x="756841" y="453628"/>
                </a:cubicBezTo>
                <a:cubicBezTo>
                  <a:pt x="756841" y="463550"/>
                  <a:pt x="756841" y="463550"/>
                  <a:pt x="756841" y="463550"/>
                </a:cubicBezTo>
                <a:cubicBezTo>
                  <a:pt x="727075" y="463550"/>
                  <a:pt x="697310" y="433784"/>
                  <a:pt x="687388" y="413940"/>
                </a:cubicBezTo>
                <a:cubicBezTo>
                  <a:pt x="687388" y="394096"/>
                  <a:pt x="687388" y="374253"/>
                  <a:pt x="697310" y="364331"/>
                </a:cubicBezTo>
                <a:cubicBezTo>
                  <a:pt x="707232" y="354409"/>
                  <a:pt x="717154" y="344487"/>
                  <a:pt x="727075" y="344487"/>
                </a:cubicBezTo>
                <a:close/>
                <a:moveTo>
                  <a:pt x="1337204" y="334962"/>
                </a:moveTo>
                <a:cubicBezTo>
                  <a:pt x="1356783" y="334962"/>
                  <a:pt x="1366573" y="354745"/>
                  <a:pt x="1366573" y="374527"/>
                </a:cubicBezTo>
                <a:cubicBezTo>
                  <a:pt x="1376363" y="404202"/>
                  <a:pt x="1366573" y="443767"/>
                  <a:pt x="1337204" y="463550"/>
                </a:cubicBezTo>
                <a:cubicBezTo>
                  <a:pt x="1337204" y="453658"/>
                  <a:pt x="1317625" y="433876"/>
                  <a:pt x="1337204" y="414093"/>
                </a:cubicBezTo>
                <a:cubicBezTo>
                  <a:pt x="1337204" y="404202"/>
                  <a:pt x="1346994" y="394310"/>
                  <a:pt x="1337204" y="374527"/>
                </a:cubicBezTo>
                <a:cubicBezTo>
                  <a:pt x="1317625" y="364636"/>
                  <a:pt x="1337204" y="344853"/>
                  <a:pt x="1337204" y="334962"/>
                </a:cubicBezTo>
                <a:close/>
                <a:moveTo>
                  <a:pt x="2103756" y="325437"/>
                </a:moveTo>
                <a:cubicBezTo>
                  <a:pt x="2152968" y="325437"/>
                  <a:pt x="2192338" y="354806"/>
                  <a:pt x="2231708" y="354806"/>
                </a:cubicBezTo>
                <a:cubicBezTo>
                  <a:pt x="2271078" y="345016"/>
                  <a:pt x="2251393" y="384175"/>
                  <a:pt x="2261236" y="403754"/>
                </a:cubicBezTo>
                <a:cubicBezTo>
                  <a:pt x="2280921" y="423333"/>
                  <a:pt x="2280921" y="442912"/>
                  <a:pt x="2290763" y="462491"/>
                </a:cubicBezTo>
                <a:cubicBezTo>
                  <a:pt x="2290763" y="482071"/>
                  <a:pt x="2290763" y="491860"/>
                  <a:pt x="2280921" y="491860"/>
                </a:cubicBezTo>
                <a:cubicBezTo>
                  <a:pt x="2280921" y="501650"/>
                  <a:pt x="2280921" y="501650"/>
                  <a:pt x="2271078" y="491860"/>
                </a:cubicBezTo>
                <a:cubicBezTo>
                  <a:pt x="2271078" y="482071"/>
                  <a:pt x="2271078" y="472281"/>
                  <a:pt x="2271078" y="462491"/>
                </a:cubicBezTo>
                <a:cubicBezTo>
                  <a:pt x="2271078" y="433123"/>
                  <a:pt x="2241551" y="403754"/>
                  <a:pt x="2241551" y="364595"/>
                </a:cubicBezTo>
                <a:cubicBezTo>
                  <a:pt x="2231708" y="354806"/>
                  <a:pt x="2221866" y="364595"/>
                  <a:pt x="2212023" y="364595"/>
                </a:cubicBezTo>
                <a:cubicBezTo>
                  <a:pt x="2172653" y="354806"/>
                  <a:pt x="2143126" y="325437"/>
                  <a:pt x="2103756" y="345016"/>
                </a:cubicBezTo>
                <a:cubicBezTo>
                  <a:pt x="2103756" y="345016"/>
                  <a:pt x="2093913" y="335226"/>
                  <a:pt x="2093913" y="335226"/>
                </a:cubicBezTo>
                <a:cubicBezTo>
                  <a:pt x="2093913" y="325437"/>
                  <a:pt x="2103756" y="325437"/>
                  <a:pt x="2103756" y="325437"/>
                </a:cubicBezTo>
                <a:close/>
                <a:moveTo>
                  <a:pt x="1248456" y="325437"/>
                </a:moveTo>
                <a:cubicBezTo>
                  <a:pt x="1248456" y="335302"/>
                  <a:pt x="1248456" y="335302"/>
                  <a:pt x="1248456" y="335302"/>
                </a:cubicBezTo>
                <a:cubicBezTo>
                  <a:pt x="1248456" y="355033"/>
                  <a:pt x="1248456" y="364898"/>
                  <a:pt x="1238477" y="384628"/>
                </a:cubicBezTo>
                <a:cubicBezTo>
                  <a:pt x="1238477" y="404359"/>
                  <a:pt x="1248456" y="424089"/>
                  <a:pt x="1258434" y="443819"/>
                </a:cubicBezTo>
                <a:cubicBezTo>
                  <a:pt x="1268413" y="443819"/>
                  <a:pt x="1258434" y="453685"/>
                  <a:pt x="1258434" y="463550"/>
                </a:cubicBezTo>
                <a:cubicBezTo>
                  <a:pt x="1228498" y="443819"/>
                  <a:pt x="1198563" y="404359"/>
                  <a:pt x="1208541" y="364898"/>
                </a:cubicBezTo>
                <a:cubicBezTo>
                  <a:pt x="1208541" y="345167"/>
                  <a:pt x="1228498" y="325437"/>
                  <a:pt x="1248456" y="325437"/>
                </a:cubicBezTo>
                <a:close/>
                <a:moveTo>
                  <a:pt x="1159669" y="325437"/>
                </a:moveTo>
                <a:cubicBezTo>
                  <a:pt x="1169590" y="335226"/>
                  <a:pt x="1179512" y="354806"/>
                  <a:pt x="1199356" y="364595"/>
                </a:cubicBezTo>
                <a:cubicBezTo>
                  <a:pt x="1189434" y="393964"/>
                  <a:pt x="1219200" y="423333"/>
                  <a:pt x="1199356" y="442912"/>
                </a:cubicBezTo>
                <a:cubicBezTo>
                  <a:pt x="1169590" y="442912"/>
                  <a:pt x="1149747" y="413543"/>
                  <a:pt x="1139825" y="393964"/>
                </a:cubicBezTo>
                <a:cubicBezTo>
                  <a:pt x="1139825" y="364595"/>
                  <a:pt x="1139825" y="345016"/>
                  <a:pt x="1159669" y="325437"/>
                </a:cubicBezTo>
                <a:close/>
                <a:moveTo>
                  <a:pt x="1769358" y="315912"/>
                </a:moveTo>
                <a:cubicBezTo>
                  <a:pt x="1769358" y="315912"/>
                  <a:pt x="1779235" y="315912"/>
                  <a:pt x="1789113" y="325726"/>
                </a:cubicBezTo>
                <a:cubicBezTo>
                  <a:pt x="1769358" y="345353"/>
                  <a:pt x="1779235" y="384607"/>
                  <a:pt x="1769358" y="404235"/>
                </a:cubicBezTo>
                <a:cubicBezTo>
                  <a:pt x="1749602" y="404235"/>
                  <a:pt x="1729847" y="414048"/>
                  <a:pt x="1719969" y="423862"/>
                </a:cubicBezTo>
                <a:cubicBezTo>
                  <a:pt x="1710091" y="423862"/>
                  <a:pt x="1710091" y="423862"/>
                  <a:pt x="1710091" y="423862"/>
                </a:cubicBezTo>
                <a:cubicBezTo>
                  <a:pt x="1700213" y="394421"/>
                  <a:pt x="1700213" y="364980"/>
                  <a:pt x="1719969" y="345353"/>
                </a:cubicBezTo>
                <a:cubicBezTo>
                  <a:pt x="1729847" y="325726"/>
                  <a:pt x="1749602" y="315912"/>
                  <a:pt x="1769358" y="315912"/>
                </a:cubicBezTo>
                <a:close/>
                <a:moveTo>
                  <a:pt x="1415371" y="315912"/>
                </a:moveTo>
                <a:cubicBezTo>
                  <a:pt x="1415371" y="315912"/>
                  <a:pt x="1425123" y="315912"/>
                  <a:pt x="1425123" y="315912"/>
                </a:cubicBezTo>
                <a:cubicBezTo>
                  <a:pt x="1434874" y="325681"/>
                  <a:pt x="1434874" y="345220"/>
                  <a:pt x="1444626" y="364758"/>
                </a:cubicBezTo>
                <a:cubicBezTo>
                  <a:pt x="1444626" y="394066"/>
                  <a:pt x="1425123" y="433143"/>
                  <a:pt x="1395867" y="442912"/>
                </a:cubicBezTo>
                <a:cubicBezTo>
                  <a:pt x="1376363" y="423373"/>
                  <a:pt x="1376363" y="423373"/>
                  <a:pt x="1376363" y="423373"/>
                </a:cubicBezTo>
                <a:cubicBezTo>
                  <a:pt x="1386115" y="413604"/>
                  <a:pt x="1386115" y="384296"/>
                  <a:pt x="1386115" y="364758"/>
                </a:cubicBezTo>
                <a:cubicBezTo>
                  <a:pt x="1395867" y="354989"/>
                  <a:pt x="1405619" y="335450"/>
                  <a:pt x="1415371" y="315912"/>
                </a:cubicBezTo>
                <a:close/>
                <a:moveTo>
                  <a:pt x="1852746" y="300236"/>
                </a:moveTo>
                <a:cubicBezTo>
                  <a:pt x="1864982" y="300236"/>
                  <a:pt x="1877220" y="305197"/>
                  <a:pt x="1887009" y="315119"/>
                </a:cubicBezTo>
                <a:cubicBezTo>
                  <a:pt x="1896799" y="334963"/>
                  <a:pt x="1906588" y="354806"/>
                  <a:pt x="1896799" y="374650"/>
                </a:cubicBezTo>
                <a:cubicBezTo>
                  <a:pt x="1887009" y="384572"/>
                  <a:pt x="1877219" y="414338"/>
                  <a:pt x="1847851" y="414338"/>
                </a:cubicBezTo>
                <a:cubicBezTo>
                  <a:pt x="1847851" y="404416"/>
                  <a:pt x="1828272" y="384572"/>
                  <a:pt x="1818482" y="394494"/>
                </a:cubicBezTo>
                <a:cubicBezTo>
                  <a:pt x="1808692" y="394494"/>
                  <a:pt x="1798903" y="404416"/>
                  <a:pt x="1789113" y="404416"/>
                </a:cubicBezTo>
                <a:cubicBezTo>
                  <a:pt x="1789113" y="364728"/>
                  <a:pt x="1789113" y="334963"/>
                  <a:pt x="1818482" y="315119"/>
                </a:cubicBezTo>
                <a:cubicBezTo>
                  <a:pt x="1828272" y="305197"/>
                  <a:pt x="1840509" y="300236"/>
                  <a:pt x="1852746" y="300236"/>
                </a:cubicBezTo>
                <a:close/>
                <a:moveTo>
                  <a:pt x="1287462" y="295275"/>
                </a:moveTo>
                <a:cubicBezTo>
                  <a:pt x="1297384" y="295275"/>
                  <a:pt x="1307306" y="295275"/>
                  <a:pt x="1307306" y="305166"/>
                </a:cubicBezTo>
                <a:cubicBezTo>
                  <a:pt x="1327150" y="344732"/>
                  <a:pt x="1317228" y="384297"/>
                  <a:pt x="1307306" y="413971"/>
                </a:cubicBezTo>
                <a:cubicBezTo>
                  <a:pt x="1297384" y="394189"/>
                  <a:pt x="1317228" y="354623"/>
                  <a:pt x="1297384" y="344732"/>
                </a:cubicBezTo>
                <a:cubicBezTo>
                  <a:pt x="1287462" y="334840"/>
                  <a:pt x="1277540" y="354623"/>
                  <a:pt x="1277540" y="354623"/>
                </a:cubicBezTo>
                <a:cubicBezTo>
                  <a:pt x="1267619" y="374406"/>
                  <a:pt x="1287462" y="394189"/>
                  <a:pt x="1287462" y="423863"/>
                </a:cubicBezTo>
                <a:cubicBezTo>
                  <a:pt x="1277540" y="423863"/>
                  <a:pt x="1277540" y="404080"/>
                  <a:pt x="1267619" y="394189"/>
                </a:cubicBezTo>
                <a:cubicBezTo>
                  <a:pt x="1267619" y="364515"/>
                  <a:pt x="1247775" y="315058"/>
                  <a:pt x="1287462" y="295275"/>
                </a:cubicBezTo>
                <a:close/>
                <a:moveTo>
                  <a:pt x="1199357" y="227012"/>
                </a:moveTo>
                <a:cubicBezTo>
                  <a:pt x="1209080" y="227012"/>
                  <a:pt x="1209080" y="227012"/>
                  <a:pt x="1218804" y="227012"/>
                </a:cubicBezTo>
                <a:cubicBezTo>
                  <a:pt x="1218804" y="256320"/>
                  <a:pt x="1228527" y="285627"/>
                  <a:pt x="1238251" y="314935"/>
                </a:cubicBezTo>
                <a:cubicBezTo>
                  <a:pt x="1238251" y="314935"/>
                  <a:pt x="1228527" y="314935"/>
                  <a:pt x="1218804" y="324704"/>
                </a:cubicBezTo>
                <a:cubicBezTo>
                  <a:pt x="1209080" y="324704"/>
                  <a:pt x="1209080" y="354012"/>
                  <a:pt x="1189633" y="344243"/>
                </a:cubicBezTo>
                <a:cubicBezTo>
                  <a:pt x="1170186" y="324704"/>
                  <a:pt x="1160463" y="305166"/>
                  <a:pt x="1160463" y="275858"/>
                </a:cubicBezTo>
                <a:cubicBezTo>
                  <a:pt x="1170186" y="256320"/>
                  <a:pt x="1179910" y="227012"/>
                  <a:pt x="1199357" y="227012"/>
                </a:cubicBezTo>
                <a:close/>
                <a:moveTo>
                  <a:pt x="1371600" y="224801"/>
                </a:moveTo>
                <a:cubicBezTo>
                  <a:pt x="1379009" y="227239"/>
                  <a:pt x="1386417" y="232115"/>
                  <a:pt x="1396295" y="236990"/>
                </a:cubicBezTo>
                <a:cubicBezTo>
                  <a:pt x="1416050" y="275998"/>
                  <a:pt x="1406172" y="315005"/>
                  <a:pt x="1386417" y="344260"/>
                </a:cubicBezTo>
                <a:cubicBezTo>
                  <a:pt x="1376539" y="344260"/>
                  <a:pt x="1376539" y="354012"/>
                  <a:pt x="1376539" y="354012"/>
                </a:cubicBezTo>
                <a:cubicBezTo>
                  <a:pt x="1366661" y="344260"/>
                  <a:pt x="1366661" y="334508"/>
                  <a:pt x="1356783" y="334508"/>
                </a:cubicBezTo>
                <a:cubicBezTo>
                  <a:pt x="1346905" y="324757"/>
                  <a:pt x="1337028" y="324757"/>
                  <a:pt x="1327150" y="315005"/>
                </a:cubicBezTo>
                <a:cubicBezTo>
                  <a:pt x="1346905" y="285749"/>
                  <a:pt x="1346905" y="256494"/>
                  <a:pt x="1346905" y="227239"/>
                </a:cubicBezTo>
                <a:cubicBezTo>
                  <a:pt x="1356783" y="222363"/>
                  <a:pt x="1364191" y="222363"/>
                  <a:pt x="1371600" y="224801"/>
                </a:cubicBezTo>
                <a:close/>
                <a:moveTo>
                  <a:pt x="815373" y="217487"/>
                </a:moveTo>
                <a:cubicBezTo>
                  <a:pt x="844933" y="217487"/>
                  <a:pt x="884347" y="217487"/>
                  <a:pt x="904054" y="227324"/>
                </a:cubicBezTo>
                <a:cubicBezTo>
                  <a:pt x="943468" y="246997"/>
                  <a:pt x="963175" y="276508"/>
                  <a:pt x="982882" y="315855"/>
                </a:cubicBezTo>
                <a:cubicBezTo>
                  <a:pt x="1012442" y="404387"/>
                  <a:pt x="1042002" y="492918"/>
                  <a:pt x="1071563" y="581450"/>
                </a:cubicBezTo>
                <a:cubicBezTo>
                  <a:pt x="1071563" y="581450"/>
                  <a:pt x="1071563" y="591287"/>
                  <a:pt x="1061709" y="591287"/>
                </a:cubicBezTo>
                <a:cubicBezTo>
                  <a:pt x="1061709" y="601124"/>
                  <a:pt x="1051856" y="591287"/>
                  <a:pt x="1051856" y="581450"/>
                </a:cubicBezTo>
                <a:cubicBezTo>
                  <a:pt x="1022296" y="522429"/>
                  <a:pt x="1002589" y="453571"/>
                  <a:pt x="982882" y="394550"/>
                </a:cubicBezTo>
                <a:cubicBezTo>
                  <a:pt x="963175" y="365039"/>
                  <a:pt x="943468" y="345366"/>
                  <a:pt x="913908" y="325692"/>
                </a:cubicBezTo>
                <a:cubicBezTo>
                  <a:pt x="844933" y="296182"/>
                  <a:pt x="766106" y="315855"/>
                  <a:pt x="697132" y="306018"/>
                </a:cubicBezTo>
                <a:cubicBezTo>
                  <a:pt x="697132" y="306018"/>
                  <a:pt x="687278" y="296182"/>
                  <a:pt x="677425" y="306018"/>
                </a:cubicBezTo>
                <a:cubicBezTo>
                  <a:pt x="677425" y="355203"/>
                  <a:pt x="647864" y="404387"/>
                  <a:pt x="628158" y="463408"/>
                </a:cubicBezTo>
                <a:cubicBezTo>
                  <a:pt x="618304" y="492918"/>
                  <a:pt x="608451" y="532266"/>
                  <a:pt x="628158" y="561776"/>
                </a:cubicBezTo>
                <a:cubicBezTo>
                  <a:pt x="638011" y="601124"/>
                  <a:pt x="677425" y="630634"/>
                  <a:pt x="706985" y="660145"/>
                </a:cubicBezTo>
                <a:cubicBezTo>
                  <a:pt x="726692" y="689655"/>
                  <a:pt x="756252" y="719166"/>
                  <a:pt x="795666" y="748676"/>
                </a:cubicBezTo>
                <a:cubicBezTo>
                  <a:pt x="795666" y="758513"/>
                  <a:pt x="785813" y="768350"/>
                  <a:pt x="775959" y="768350"/>
                </a:cubicBezTo>
                <a:cubicBezTo>
                  <a:pt x="756252" y="768350"/>
                  <a:pt x="756252" y="748676"/>
                  <a:pt x="736546" y="738839"/>
                </a:cubicBezTo>
                <a:cubicBezTo>
                  <a:pt x="608451" y="620797"/>
                  <a:pt x="608451" y="620797"/>
                  <a:pt x="608451" y="620797"/>
                </a:cubicBezTo>
                <a:cubicBezTo>
                  <a:pt x="578890" y="591287"/>
                  <a:pt x="549330" y="551939"/>
                  <a:pt x="539477" y="512592"/>
                </a:cubicBezTo>
                <a:cubicBezTo>
                  <a:pt x="500063" y="453571"/>
                  <a:pt x="549330" y="384713"/>
                  <a:pt x="578890" y="335529"/>
                </a:cubicBezTo>
                <a:cubicBezTo>
                  <a:pt x="598597" y="306018"/>
                  <a:pt x="618304" y="276508"/>
                  <a:pt x="638011" y="237161"/>
                </a:cubicBezTo>
                <a:cubicBezTo>
                  <a:pt x="697132" y="237161"/>
                  <a:pt x="766106" y="237161"/>
                  <a:pt x="815373" y="217487"/>
                </a:cubicBezTo>
                <a:close/>
                <a:moveTo>
                  <a:pt x="834794" y="187325"/>
                </a:moveTo>
                <a:cubicBezTo>
                  <a:pt x="893829" y="187325"/>
                  <a:pt x="952864" y="216862"/>
                  <a:pt x="992221" y="275936"/>
                </a:cubicBezTo>
                <a:cubicBezTo>
                  <a:pt x="1002060" y="295628"/>
                  <a:pt x="1002060" y="295628"/>
                  <a:pt x="1002060" y="295628"/>
                </a:cubicBezTo>
                <a:cubicBezTo>
                  <a:pt x="1031578" y="354702"/>
                  <a:pt x="1041417" y="423622"/>
                  <a:pt x="1070934" y="492542"/>
                </a:cubicBezTo>
                <a:cubicBezTo>
                  <a:pt x="1070934" y="522079"/>
                  <a:pt x="1090613" y="551616"/>
                  <a:pt x="1090613" y="581153"/>
                </a:cubicBezTo>
                <a:cubicBezTo>
                  <a:pt x="1090613" y="581153"/>
                  <a:pt x="1080774" y="581153"/>
                  <a:pt x="1080774" y="581153"/>
                </a:cubicBezTo>
                <a:cubicBezTo>
                  <a:pt x="1070934" y="541770"/>
                  <a:pt x="1061095" y="502387"/>
                  <a:pt x="1041417" y="463005"/>
                </a:cubicBezTo>
                <a:cubicBezTo>
                  <a:pt x="1031578" y="413776"/>
                  <a:pt x="1011899" y="364548"/>
                  <a:pt x="1002060" y="315319"/>
                </a:cubicBezTo>
                <a:cubicBezTo>
                  <a:pt x="982382" y="285782"/>
                  <a:pt x="962703" y="256245"/>
                  <a:pt x="933186" y="236553"/>
                </a:cubicBezTo>
                <a:cubicBezTo>
                  <a:pt x="913507" y="216862"/>
                  <a:pt x="893829" y="207016"/>
                  <a:pt x="864311" y="207016"/>
                </a:cubicBezTo>
                <a:cubicBezTo>
                  <a:pt x="795437" y="197171"/>
                  <a:pt x="736402" y="236553"/>
                  <a:pt x="667527" y="226708"/>
                </a:cubicBezTo>
                <a:cubicBezTo>
                  <a:pt x="657688" y="226708"/>
                  <a:pt x="647849" y="226708"/>
                  <a:pt x="638010" y="216862"/>
                </a:cubicBezTo>
                <a:cubicBezTo>
                  <a:pt x="618331" y="236553"/>
                  <a:pt x="608492" y="266091"/>
                  <a:pt x="598653" y="285782"/>
                </a:cubicBezTo>
                <a:cubicBezTo>
                  <a:pt x="559296" y="335010"/>
                  <a:pt x="539618" y="384239"/>
                  <a:pt x="510100" y="443313"/>
                </a:cubicBezTo>
                <a:cubicBezTo>
                  <a:pt x="510100" y="492542"/>
                  <a:pt x="529778" y="531925"/>
                  <a:pt x="549457" y="571307"/>
                </a:cubicBezTo>
                <a:cubicBezTo>
                  <a:pt x="578974" y="610690"/>
                  <a:pt x="608492" y="640227"/>
                  <a:pt x="647849" y="669765"/>
                </a:cubicBezTo>
                <a:cubicBezTo>
                  <a:pt x="687206" y="709147"/>
                  <a:pt x="726562" y="748530"/>
                  <a:pt x="765919" y="787913"/>
                </a:cubicBezTo>
                <a:cubicBezTo>
                  <a:pt x="756080" y="787913"/>
                  <a:pt x="736402" y="778067"/>
                  <a:pt x="726562" y="768222"/>
                </a:cubicBezTo>
                <a:cubicBezTo>
                  <a:pt x="687206" y="728839"/>
                  <a:pt x="628170" y="679610"/>
                  <a:pt x="578974" y="640227"/>
                </a:cubicBezTo>
                <a:cubicBezTo>
                  <a:pt x="549457" y="600845"/>
                  <a:pt x="519939" y="561462"/>
                  <a:pt x="510100" y="522079"/>
                </a:cubicBezTo>
                <a:cubicBezTo>
                  <a:pt x="500261" y="522079"/>
                  <a:pt x="510100" y="512233"/>
                  <a:pt x="510100" y="512233"/>
                </a:cubicBezTo>
                <a:cubicBezTo>
                  <a:pt x="500261" y="492542"/>
                  <a:pt x="500261" y="482696"/>
                  <a:pt x="500261" y="463005"/>
                </a:cubicBezTo>
                <a:cubicBezTo>
                  <a:pt x="490422" y="463005"/>
                  <a:pt x="490422" y="472850"/>
                  <a:pt x="490422" y="472850"/>
                </a:cubicBezTo>
                <a:cubicBezTo>
                  <a:pt x="490422" y="492542"/>
                  <a:pt x="490422" y="502387"/>
                  <a:pt x="500261" y="512233"/>
                </a:cubicBezTo>
                <a:cubicBezTo>
                  <a:pt x="500261" y="522079"/>
                  <a:pt x="480582" y="522079"/>
                  <a:pt x="480582" y="531925"/>
                </a:cubicBezTo>
                <a:cubicBezTo>
                  <a:pt x="470743" y="541770"/>
                  <a:pt x="451065" y="551616"/>
                  <a:pt x="460904" y="561462"/>
                </a:cubicBezTo>
                <a:cubicBezTo>
                  <a:pt x="460904" y="571307"/>
                  <a:pt x="460904" y="571307"/>
                  <a:pt x="460904" y="581153"/>
                </a:cubicBezTo>
                <a:cubicBezTo>
                  <a:pt x="490422" y="581153"/>
                  <a:pt x="500261" y="590999"/>
                  <a:pt x="519939" y="600845"/>
                </a:cubicBezTo>
                <a:cubicBezTo>
                  <a:pt x="539618" y="610690"/>
                  <a:pt x="539618" y="610690"/>
                  <a:pt x="539618" y="610690"/>
                </a:cubicBezTo>
                <a:cubicBezTo>
                  <a:pt x="608492" y="669765"/>
                  <a:pt x="677366" y="738684"/>
                  <a:pt x="746241" y="797759"/>
                </a:cubicBezTo>
                <a:cubicBezTo>
                  <a:pt x="746241" y="797759"/>
                  <a:pt x="746241" y="807604"/>
                  <a:pt x="746241" y="807604"/>
                </a:cubicBezTo>
                <a:cubicBezTo>
                  <a:pt x="726562" y="797759"/>
                  <a:pt x="726562" y="797759"/>
                  <a:pt x="726562" y="797759"/>
                </a:cubicBezTo>
                <a:cubicBezTo>
                  <a:pt x="677366" y="748530"/>
                  <a:pt x="608492" y="699302"/>
                  <a:pt x="559296" y="650073"/>
                </a:cubicBezTo>
                <a:cubicBezTo>
                  <a:pt x="529778" y="620536"/>
                  <a:pt x="500261" y="600845"/>
                  <a:pt x="460904" y="590999"/>
                </a:cubicBezTo>
                <a:cubicBezTo>
                  <a:pt x="431387" y="590999"/>
                  <a:pt x="401869" y="590999"/>
                  <a:pt x="372351" y="590999"/>
                </a:cubicBezTo>
                <a:cubicBezTo>
                  <a:pt x="323155" y="590999"/>
                  <a:pt x="293638" y="630382"/>
                  <a:pt x="254281" y="659919"/>
                </a:cubicBezTo>
                <a:cubicBezTo>
                  <a:pt x="224763" y="679610"/>
                  <a:pt x="195246" y="709147"/>
                  <a:pt x="165728" y="728839"/>
                </a:cubicBezTo>
                <a:cubicBezTo>
                  <a:pt x="155889" y="738684"/>
                  <a:pt x="165728" y="748530"/>
                  <a:pt x="165728" y="748530"/>
                </a:cubicBezTo>
                <a:cubicBezTo>
                  <a:pt x="165728" y="807604"/>
                  <a:pt x="155889" y="866679"/>
                  <a:pt x="165728" y="915907"/>
                </a:cubicBezTo>
                <a:cubicBezTo>
                  <a:pt x="165728" y="984827"/>
                  <a:pt x="205085" y="1034056"/>
                  <a:pt x="264120" y="1063593"/>
                </a:cubicBezTo>
                <a:cubicBezTo>
                  <a:pt x="352673" y="1112821"/>
                  <a:pt x="460904" y="1122667"/>
                  <a:pt x="559296" y="1152204"/>
                </a:cubicBezTo>
                <a:cubicBezTo>
                  <a:pt x="559296" y="1162050"/>
                  <a:pt x="549457" y="1162050"/>
                  <a:pt x="549457" y="1162050"/>
                </a:cubicBezTo>
                <a:cubicBezTo>
                  <a:pt x="451065" y="1132513"/>
                  <a:pt x="352673" y="1112821"/>
                  <a:pt x="254281" y="1073438"/>
                </a:cubicBezTo>
                <a:cubicBezTo>
                  <a:pt x="214924" y="1053747"/>
                  <a:pt x="175567" y="1024210"/>
                  <a:pt x="165728" y="974981"/>
                </a:cubicBezTo>
                <a:cubicBezTo>
                  <a:pt x="155889" y="955290"/>
                  <a:pt x="146050" y="925753"/>
                  <a:pt x="146050" y="896216"/>
                </a:cubicBezTo>
                <a:cubicBezTo>
                  <a:pt x="146050" y="876524"/>
                  <a:pt x="146050" y="846987"/>
                  <a:pt x="146050" y="827296"/>
                </a:cubicBezTo>
                <a:cubicBezTo>
                  <a:pt x="146050" y="807604"/>
                  <a:pt x="146050" y="778067"/>
                  <a:pt x="146050" y="758376"/>
                </a:cubicBezTo>
                <a:cubicBezTo>
                  <a:pt x="146050" y="748530"/>
                  <a:pt x="146050" y="728839"/>
                  <a:pt x="146050" y="718993"/>
                </a:cubicBezTo>
                <a:cubicBezTo>
                  <a:pt x="165728" y="709147"/>
                  <a:pt x="195246" y="689456"/>
                  <a:pt x="214924" y="679610"/>
                </a:cubicBezTo>
                <a:cubicBezTo>
                  <a:pt x="254281" y="640227"/>
                  <a:pt x="293638" y="600845"/>
                  <a:pt x="342834" y="581153"/>
                </a:cubicBezTo>
                <a:cubicBezTo>
                  <a:pt x="352673" y="571307"/>
                  <a:pt x="342834" y="571307"/>
                  <a:pt x="352673" y="561462"/>
                </a:cubicBezTo>
                <a:cubicBezTo>
                  <a:pt x="342834" y="522079"/>
                  <a:pt x="372351" y="492542"/>
                  <a:pt x="372351" y="453159"/>
                </a:cubicBezTo>
                <a:cubicBezTo>
                  <a:pt x="421547" y="443313"/>
                  <a:pt x="421547" y="443313"/>
                  <a:pt x="421547" y="443313"/>
                </a:cubicBezTo>
                <a:cubicBezTo>
                  <a:pt x="441226" y="433468"/>
                  <a:pt x="470743" y="423622"/>
                  <a:pt x="500261" y="423622"/>
                </a:cubicBezTo>
                <a:cubicBezTo>
                  <a:pt x="510100" y="423622"/>
                  <a:pt x="510100" y="403930"/>
                  <a:pt x="510100" y="403930"/>
                </a:cubicBezTo>
                <a:cubicBezTo>
                  <a:pt x="529778" y="364548"/>
                  <a:pt x="549457" y="325165"/>
                  <a:pt x="578974" y="295628"/>
                </a:cubicBezTo>
                <a:cubicBezTo>
                  <a:pt x="588814" y="266091"/>
                  <a:pt x="618331" y="236553"/>
                  <a:pt x="618331" y="207016"/>
                </a:cubicBezTo>
                <a:cubicBezTo>
                  <a:pt x="628170" y="197171"/>
                  <a:pt x="647849" y="207016"/>
                  <a:pt x="667527" y="207016"/>
                </a:cubicBezTo>
                <a:cubicBezTo>
                  <a:pt x="716723" y="216862"/>
                  <a:pt x="775758" y="197171"/>
                  <a:pt x="834794" y="187325"/>
                </a:cubicBezTo>
                <a:close/>
                <a:moveTo>
                  <a:pt x="1749743" y="177800"/>
                </a:moveTo>
                <a:cubicBezTo>
                  <a:pt x="1808798" y="177800"/>
                  <a:pt x="1877696" y="197474"/>
                  <a:pt x="1936751" y="177800"/>
                </a:cubicBezTo>
                <a:cubicBezTo>
                  <a:pt x="1946593" y="187637"/>
                  <a:pt x="1946593" y="197474"/>
                  <a:pt x="1956436" y="207310"/>
                </a:cubicBezTo>
                <a:cubicBezTo>
                  <a:pt x="1985963" y="256495"/>
                  <a:pt x="2035176" y="295842"/>
                  <a:pt x="2064703" y="354863"/>
                </a:cubicBezTo>
                <a:cubicBezTo>
                  <a:pt x="2084388" y="413884"/>
                  <a:pt x="2074546" y="482742"/>
                  <a:pt x="2035176" y="531926"/>
                </a:cubicBezTo>
                <a:cubicBezTo>
                  <a:pt x="1995806" y="581110"/>
                  <a:pt x="1946593" y="630294"/>
                  <a:pt x="1907223" y="679479"/>
                </a:cubicBezTo>
                <a:cubicBezTo>
                  <a:pt x="1897381" y="699152"/>
                  <a:pt x="1877696" y="718826"/>
                  <a:pt x="1858011" y="728663"/>
                </a:cubicBezTo>
                <a:cubicBezTo>
                  <a:pt x="1848168" y="728663"/>
                  <a:pt x="1848168" y="728663"/>
                  <a:pt x="1838326" y="718826"/>
                </a:cubicBezTo>
                <a:cubicBezTo>
                  <a:pt x="1838326" y="708989"/>
                  <a:pt x="1838326" y="708989"/>
                  <a:pt x="1838326" y="708989"/>
                </a:cubicBezTo>
                <a:cubicBezTo>
                  <a:pt x="1887538" y="659805"/>
                  <a:pt x="1917066" y="610621"/>
                  <a:pt x="1966278" y="561437"/>
                </a:cubicBezTo>
                <a:cubicBezTo>
                  <a:pt x="1976121" y="531926"/>
                  <a:pt x="1995806" y="502416"/>
                  <a:pt x="1985963" y="472905"/>
                </a:cubicBezTo>
                <a:cubicBezTo>
                  <a:pt x="1995806" y="404047"/>
                  <a:pt x="1956436" y="345026"/>
                  <a:pt x="1926908" y="295842"/>
                </a:cubicBezTo>
                <a:cubicBezTo>
                  <a:pt x="1917066" y="286005"/>
                  <a:pt x="1907223" y="276168"/>
                  <a:pt x="1907223" y="256495"/>
                </a:cubicBezTo>
                <a:cubicBezTo>
                  <a:pt x="1897381" y="246658"/>
                  <a:pt x="1887538" y="266331"/>
                  <a:pt x="1867853" y="266331"/>
                </a:cubicBezTo>
                <a:cubicBezTo>
                  <a:pt x="1808798" y="266331"/>
                  <a:pt x="1759585" y="266331"/>
                  <a:pt x="1710373" y="286005"/>
                </a:cubicBezTo>
                <a:cubicBezTo>
                  <a:pt x="1680845" y="295842"/>
                  <a:pt x="1661160" y="315516"/>
                  <a:pt x="1641475" y="335189"/>
                </a:cubicBezTo>
                <a:cubicBezTo>
                  <a:pt x="1621790" y="364700"/>
                  <a:pt x="1621790" y="394210"/>
                  <a:pt x="1602105" y="433558"/>
                </a:cubicBezTo>
                <a:cubicBezTo>
                  <a:pt x="1602105" y="482742"/>
                  <a:pt x="1572578" y="522089"/>
                  <a:pt x="1572578" y="571273"/>
                </a:cubicBezTo>
                <a:cubicBezTo>
                  <a:pt x="1562735" y="581110"/>
                  <a:pt x="1552893" y="571273"/>
                  <a:pt x="1543050" y="571273"/>
                </a:cubicBezTo>
                <a:cubicBezTo>
                  <a:pt x="1543050" y="561437"/>
                  <a:pt x="1543050" y="561437"/>
                  <a:pt x="1543050" y="561437"/>
                </a:cubicBezTo>
                <a:cubicBezTo>
                  <a:pt x="1562735" y="472905"/>
                  <a:pt x="1562735" y="472905"/>
                  <a:pt x="1562735" y="472905"/>
                </a:cubicBezTo>
                <a:cubicBezTo>
                  <a:pt x="1572578" y="413884"/>
                  <a:pt x="1582420" y="364700"/>
                  <a:pt x="1592263" y="315516"/>
                </a:cubicBezTo>
                <a:cubicBezTo>
                  <a:pt x="1621790" y="256495"/>
                  <a:pt x="1671003" y="187637"/>
                  <a:pt x="1749743" y="177800"/>
                </a:cubicBezTo>
                <a:close/>
                <a:moveTo>
                  <a:pt x="1277937" y="177800"/>
                </a:moveTo>
                <a:cubicBezTo>
                  <a:pt x="1297516" y="177800"/>
                  <a:pt x="1317096" y="187569"/>
                  <a:pt x="1326885" y="207108"/>
                </a:cubicBezTo>
                <a:cubicBezTo>
                  <a:pt x="1336675" y="226646"/>
                  <a:pt x="1336675" y="265723"/>
                  <a:pt x="1326885" y="295031"/>
                </a:cubicBezTo>
                <a:cubicBezTo>
                  <a:pt x="1317096" y="295031"/>
                  <a:pt x="1307306" y="285261"/>
                  <a:pt x="1297516" y="285261"/>
                </a:cubicBezTo>
                <a:cubicBezTo>
                  <a:pt x="1277937" y="275492"/>
                  <a:pt x="1268148" y="295031"/>
                  <a:pt x="1258358" y="304800"/>
                </a:cubicBezTo>
                <a:cubicBezTo>
                  <a:pt x="1238779" y="275492"/>
                  <a:pt x="1219200" y="246184"/>
                  <a:pt x="1228989" y="207108"/>
                </a:cubicBezTo>
                <a:cubicBezTo>
                  <a:pt x="1248569" y="197338"/>
                  <a:pt x="1258358" y="177800"/>
                  <a:pt x="1277937" y="177800"/>
                </a:cubicBezTo>
                <a:close/>
                <a:moveTo>
                  <a:pt x="1956123" y="147637"/>
                </a:moveTo>
                <a:cubicBezTo>
                  <a:pt x="1965944" y="177149"/>
                  <a:pt x="1995407" y="216498"/>
                  <a:pt x="2015049" y="246010"/>
                </a:cubicBezTo>
                <a:cubicBezTo>
                  <a:pt x="2044512" y="275522"/>
                  <a:pt x="2083796" y="305034"/>
                  <a:pt x="2093617" y="354220"/>
                </a:cubicBezTo>
                <a:cubicBezTo>
                  <a:pt x="2093617" y="383732"/>
                  <a:pt x="2103438" y="413244"/>
                  <a:pt x="2093617" y="442756"/>
                </a:cubicBezTo>
                <a:cubicBezTo>
                  <a:pt x="2083796" y="472268"/>
                  <a:pt x="2083796" y="501779"/>
                  <a:pt x="2064154" y="531291"/>
                </a:cubicBezTo>
                <a:cubicBezTo>
                  <a:pt x="2054333" y="531291"/>
                  <a:pt x="2054333" y="541129"/>
                  <a:pt x="2054333" y="541129"/>
                </a:cubicBezTo>
                <a:cubicBezTo>
                  <a:pt x="2054333" y="550966"/>
                  <a:pt x="2034691" y="570641"/>
                  <a:pt x="2024870" y="580478"/>
                </a:cubicBezTo>
                <a:cubicBezTo>
                  <a:pt x="1975765" y="629664"/>
                  <a:pt x="1926661" y="688688"/>
                  <a:pt x="1877556" y="747712"/>
                </a:cubicBezTo>
                <a:cubicBezTo>
                  <a:pt x="1867735" y="747712"/>
                  <a:pt x="1867735" y="747712"/>
                  <a:pt x="1867735" y="737875"/>
                </a:cubicBezTo>
                <a:cubicBezTo>
                  <a:pt x="1877556" y="728037"/>
                  <a:pt x="1887377" y="718200"/>
                  <a:pt x="1907019" y="698525"/>
                </a:cubicBezTo>
                <a:cubicBezTo>
                  <a:pt x="1946303" y="639502"/>
                  <a:pt x="2005228" y="590315"/>
                  <a:pt x="2054333" y="531291"/>
                </a:cubicBezTo>
                <a:cubicBezTo>
                  <a:pt x="2073975" y="491942"/>
                  <a:pt x="2083796" y="442756"/>
                  <a:pt x="2083796" y="403407"/>
                </a:cubicBezTo>
                <a:cubicBezTo>
                  <a:pt x="2093617" y="344383"/>
                  <a:pt x="2044512" y="295196"/>
                  <a:pt x="2005228" y="246010"/>
                </a:cubicBezTo>
                <a:cubicBezTo>
                  <a:pt x="1985586" y="226335"/>
                  <a:pt x="1956123" y="196823"/>
                  <a:pt x="1956123" y="167311"/>
                </a:cubicBezTo>
                <a:cubicBezTo>
                  <a:pt x="1946303" y="157474"/>
                  <a:pt x="1936482" y="167311"/>
                  <a:pt x="1936482" y="167311"/>
                </a:cubicBezTo>
                <a:cubicBezTo>
                  <a:pt x="1877556" y="186986"/>
                  <a:pt x="1818630" y="167311"/>
                  <a:pt x="1769525" y="167311"/>
                </a:cubicBezTo>
                <a:cubicBezTo>
                  <a:pt x="1730241" y="167311"/>
                  <a:pt x="1681136" y="177149"/>
                  <a:pt x="1651673" y="206661"/>
                </a:cubicBezTo>
                <a:cubicBezTo>
                  <a:pt x="1612389" y="246010"/>
                  <a:pt x="1592747" y="295196"/>
                  <a:pt x="1582926" y="344383"/>
                </a:cubicBezTo>
                <a:cubicBezTo>
                  <a:pt x="1563284" y="423081"/>
                  <a:pt x="1543642" y="491942"/>
                  <a:pt x="1524000" y="560803"/>
                </a:cubicBezTo>
                <a:cubicBezTo>
                  <a:pt x="1524000" y="511617"/>
                  <a:pt x="1533821" y="472268"/>
                  <a:pt x="1543642" y="432918"/>
                </a:cubicBezTo>
                <a:cubicBezTo>
                  <a:pt x="1553463" y="393569"/>
                  <a:pt x="1553463" y="354220"/>
                  <a:pt x="1573105" y="314871"/>
                </a:cubicBezTo>
                <a:cubicBezTo>
                  <a:pt x="1573105" y="275522"/>
                  <a:pt x="1602568" y="246010"/>
                  <a:pt x="1622210" y="216498"/>
                </a:cubicBezTo>
                <a:cubicBezTo>
                  <a:pt x="1651673" y="177149"/>
                  <a:pt x="1700778" y="157474"/>
                  <a:pt x="1749883" y="157474"/>
                </a:cubicBezTo>
                <a:cubicBezTo>
                  <a:pt x="1818630" y="157474"/>
                  <a:pt x="1897198" y="167311"/>
                  <a:pt x="1956123" y="147637"/>
                </a:cubicBezTo>
                <a:close/>
                <a:moveTo>
                  <a:pt x="952874" y="98425"/>
                </a:moveTo>
                <a:cubicBezTo>
                  <a:pt x="982290" y="108267"/>
                  <a:pt x="1021510" y="108267"/>
                  <a:pt x="1050926" y="118110"/>
                </a:cubicBezTo>
                <a:cubicBezTo>
                  <a:pt x="1041121" y="137795"/>
                  <a:pt x="1031315" y="157480"/>
                  <a:pt x="1021510" y="167322"/>
                </a:cubicBezTo>
                <a:cubicBezTo>
                  <a:pt x="1011705" y="177165"/>
                  <a:pt x="1001900" y="167322"/>
                  <a:pt x="992095" y="167322"/>
                </a:cubicBezTo>
                <a:cubicBezTo>
                  <a:pt x="972484" y="177165"/>
                  <a:pt x="952874" y="177165"/>
                  <a:pt x="933264" y="196850"/>
                </a:cubicBezTo>
                <a:cubicBezTo>
                  <a:pt x="913653" y="196850"/>
                  <a:pt x="903848" y="187007"/>
                  <a:pt x="884238" y="177165"/>
                </a:cubicBezTo>
                <a:cubicBezTo>
                  <a:pt x="884238" y="167322"/>
                  <a:pt x="894043" y="157480"/>
                  <a:pt x="903848" y="157480"/>
                </a:cubicBezTo>
                <a:cubicBezTo>
                  <a:pt x="923458" y="137795"/>
                  <a:pt x="943069" y="127952"/>
                  <a:pt x="952874" y="98425"/>
                </a:cubicBezTo>
                <a:close/>
                <a:moveTo>
                  <a:pt x="1611631" y="79375"/>
                </a:moveTo>
                <a:cubicBezTo>
                  <a:pt x="1631316" y="89253"/>
                  <a:pt x="1651001" y="99130"/>
                  <a:pt x="1670686" y="109008"/>
                </a:cubicBezTo>
                <a:cubicBezTo>
                  <a:pt x="1680528" y="118886"/>
                  <a:pt x="1700213" y="128764"/>
                  <a:pt x="1700213" y="148519"/>
                </a:cubicBezTo>
                <a:cubicBezTo>
                  <a:pt x="1690371" y="158397"/>
                  <a:pt x="1670686" y="158397"/>
                  <a:pt x="1660843" y="168275"/>
                </a:cubicBezTo>
                <a:cubicBezTo>
                  <a:pt x="1641158" y="168275"/>
                  <a:pt x="1641158" y="158397"/>
                  <a:pt x="1631316" y="158397"/>
                </a:cubicBezTo>
                <a:cubicBezTo>
                  <a:pt x="1611631" y="148519"/>
                  <a:pt x="1572261" y="138642"/>
                  <a:pt x="1552576" y="148519"/>
                </a:cubicBezTo>
                <a:cubicBezTo>
                  <a:pt x="1532891" y="148519"/>
                  <a:pt x="1532891" y="128764"/>
                  <a:pt x="1523048" y="128764"/>
                </a:cubicBezTo>
                <a:cubicBezTo>
                  <a:pt x="1503363" y="109008"/>
                  <a:pt x="1503363" y="109008"/>
                  <a:pt x="1503363" y="109008"/>
                </a:cubicBezTo>
                <a:cubicBezTo>
                  <a:pt x="1532891" y="79375"/>
                  <a:pt x="1582103" y="89253"/>
                  <a:pt x="1611631" y="79375"/>
                </a:cubicBezTo>
                <a:close/>
                <a:moveTo>
                  <a:pt x="943251" y="69850"/>
                </a:moveTo>
                <a:cubicBezTo>
                  <a:pt x="982732" y="79664"/>
                  <a:pt x="1022212" y="79664"/>
                  <a:pt x="1051822" y="89477"/>
                </a:cubicBezTo>
                <a:cubicBezTo>
                  <a:pt x="1061693" y="89477"/>
                  <a:pt x="1071563" y="89477"/>
                  <a:pt x="1071563" y="99291"/>
                </a:cubicBezTo>
                <a:cubicBezTo>
                  <a:pt x="1061693" y="118918"/>
                  <a:pt x="1041952" y="89477"/>
                  <a:pt x="1032082" y="99291"/>
                </a:cubicBezTo>
                <a:cubicBezTo>
                  <a:pt x="1002472" y="89477"/>
                  <a:pt x="972861" y="89477"/>
                  <a:pt x="953121" y="79664"/>
                </a:cubicBezTo>
                <a:cubicBezTo>
                  <a:pt x="943251" y="89477"/>
                  <a:pt x="933381" y="109104"/>
                  <a:pt x="923511" y="109104"/>
                </a:cubicBezTo>
                <a:cubicBezTo>
                  <a:pt x="903771" y="128732"/>
                  <a:pt x="884030" y="148359"/>
                  <a:pt x="864290" y="177800"/>
                </a:cubicBezTo>
                <a:cubicBezTo>
                  <a:pt x="864290" y="177800"/>
                  <a:pt x="854420" y="177800"/>
                  <a:pt x="854420" y="177800"/>
                </a:cubicBezTo>
                <a:cubicBezTo>
                  <a:pt x="844550" y="167986"/>
                  <a:pt x="854420" y="167986"/>
                  <a:pt x="854420" y="158173"/>
                </a:cubicBezTo>
                <a:cubicBezTo>
                  <a:pt x="884030" y="138545"/>
                  <a:pt x="903771" y="118918"/>
                  <a:pt x="923511" y="89477"/>
                </a:cubicBezTo>
                <a:cubicBezTo>
                  <a:pt x="913641" y="89477"/>
                  <a:pt x="933381" y="89477"/>
                  <a:pt x="933381" y="79664"/>
                </a:cubicBezTo>
                <a:cubicBezTo>
                  <a:pt x="943251" y="69850"/>
                  <a:pt x="943251" y="69850"/>
                  <a:pt x="943251" y="69850"/>
                </a:cubicBezTo>
                <a:close/>
                <a:moveTo>
                  <a:pt x="1277620" y="49212"/>
                </a:moveTo>
                <a:cubicBezTo>
                  <a:pt x="1287462" y="49212"/>
                  <a:pt x="1297305" y="59066"/>
                  <a:pt x="1316990" y="68921"/>
                </a:cubicBezTo>
                <a:cubicBezTo>
                  <a:pt x="1356360" y="78775"/>
                  <a:pt x="1395730" y="88630"/>
                  <a:pt x="1435100" y="118193"/>
                </a:cubicBezTo>
                <a:cubicBezTo>
                  <a:pt x="1474470" y="128048"/>
                  <a:pt x="1513840" y="157611"/>
                  <a:pt x="1523683" y="197029"/>
                </a:cubicBezTo>
                <a:cubicBezTo>
                  <a:pt x="1533525" y="226593"/>
                  <a:pt x="1533525" y="246302"/>
                  <a:pt x="1533525" y="275865"/>
                </a:cubicBezTo>
                <a:cubicBezTo>
                  <a:pt x="1533525" y="305429"/>
                  <a:pt x="1533525" y="305429"/>
                  <a:pt x="1533525" y="305429"/>
                </a:cubicBezTo>
                <a:cubicBezTo>
                  <a:pt x="1523683" y="384265"/>
                  <a:pt x="1503998" y="472955"/>
                  <a:pt x="1484313" y="551791"/>
                </a:cubicBezTo>
                <a:cubicBezTo>
                  <a:pt x="1474470" y="561645"/>
                  <a:pt x="1464628" y="551791"/>
                  <a:pt x="1454785" y="551791"/>
                </a:cubicBezTo>
                <a:cubicBezTo>
                  <a:pt x="1454785" y="532082"/>
                  <a:pt x="1454785" y="522227"/>
                  <a:pt x="1464628" y="512373"/>
                </a:cubicBezTo>
                <a:cubicBezTo>
                  <a:pt x="1454785" y="492664"/>
                  <a:pt x="1464628" y="463100"/>
                  <a:pt x="1474470" y="443391"/>
                </a:cubicBezTo>
                <a:cubicBezTo>
                  <a:pt x="1474470" y="394119"/>
                  <a:pt x="1494155" y="344847"/>
                  <a:pt x="1484313" y="305429"/>
                </a:cubicBezTo>
                <a:cubicBezTo>
                  <a:pt x="1474470" y="275865"/>
                  <a:pt x="1474470" y="256156"/>
                  <a:pt x="1454785" y="236447"/>
                </a:cubicBezTo>
                <a:cubicBezTo>
                  <a:pt x="1435100" y="216738"/>
                  <a:pt x="1415415" y="197029"/>
                  <a:pt x="1385888" y="187175"/>
                </a:cubicBezTo>
                <a:cubicBezTo>
                  <a:pt x="1366202" y="167466"/>
                  <a:pt x="1336675" y="147757"/>
                  <a:pt x="1307147" y="137902"/>
                </a:cubicBezTo>
                <a:cubicBezTo>
                  <a:pt x="1297305" y="128048"/>
                  <a:pt x="1297305" y="118193"/>
                  <a:pt x="1287462" y="118193"/>
                </a:cubicBezTo>
                <a:cubicBezTo>
                  <a:pt x="1277620" y="128048"/>
                  <a:pt x="1277620" y="128048"/>
                  <a:pt x="1267777" y="137902"/>
                </a:cubicBezTo>
                <a:cubicBezTo>
                  <a:pt x="1208722" y="167466"/>
                  <a:pt x="1139825" y="206884"/>
                  <a:pt x="1120140" y="275865"/>
                </a:cubicBezTo>
                <a:cubicBezTo>
                  <a:pt x="1090612" y="344847"/>
                  <a:pt x="1100455" y="413828"/>
                  <a:pt x="1120140" y="482809"/>
                </a:cubicBezTo>
                <a:cubicBezTo>
                  <a:pt x="1120140" y="502518"/>
                  <a:pt x="1139825" y="522227"/>
                  <a:pt x="1139825" y="551791"/>
                </a:cubicBezTo>
                <a:cubicBezTo>
                  <a:pt x="1139825" y="551791"/>
                  <a:pt x="1149667" y="561645"/>
                  <a:pt x="1139825" y="561645"/>
                </a:cubicBezTo>
                <a:cubicBezTo>
                  <a:pt x="1139825" y="571500"/>
                  <a:pt x="1129982" y="571500"/>
                  <a:pt x="1120140" y="571500"/>
                </a:cubicBezTo>
                <a:cubicBezTo>
                  <a:pt x="1100455" y="472955"/>
                  <a:pt x="1061085" y="384265"/>
                  <a:pt x="1041400" y="285720"/>
                </a:cubicBezTo>
                <a:cubicBezTo>
                  <a:pt x="1041400" y="216738"/>
                  <a:pt x="1070927" y="147757"/>
                  <a:pt x="1129982" y="108339"/>
                </a:cubicBezTo>
                <a:cubicBezTo>
                  <a:pt x="1179195" y="88630"/>
                  <a:pt x="1238250" y="78775"/>
                  <a:pt x="1277620" y="49212"/>
                </a:cubicBezTo>
                <a:close/>
                <a:moveTo>
                  <a:pt x="1622109" y="39687"/>
                </a:moveTo>
                <a:cubicBezTo>
                  <a:pt x="1641794" y="59314"/>
                  <a:pt x="1641794" y="59314"/>
                  <a:pt x="1641794" y="59314"/>
                </a:cubicBezTo>
                <a:cubicBezTo>
                  <a:pt x="1661479" y="88755"/>
                  <a:pt x="1710691" y="88755"/>
                  <a:pt x="1730376" y="137823"/>
                </a:cubicBezTo>
                <a:cubicBezTo>
                  <a:pt x="1710691" y="147637"/>
                  <a:pt x="1710691" y="128010"/>
                  <a:pt x="1710691" y="118196"/>
                </a:cubicBezTo>
                <a:cubicBezTo>
                  <a:pt x="1681164" y="88755"/>
                  <a:pt x="1651636" y="88755"/>
                  <a:pt x="1622109" y="59314"/>
                </a:cubicBezTo>
                <a:cubicBezTo>
                  <a:pt x="1612266" y="59314"/>
                  <a:pt x="1602423" y="69128"/>
                  <a:pt x="1592581" y="69128"/>
                </a:cubicBezTo>
                <a:cubicBezTo>
                  <a:pt x="1553211" y="78941"/>
                  <a:pt x="1523683" y="78941"/>
                  <a:pt x="1494156" y="88755"/>
                </a:cubicBezTo>
                <a:cubicBezTo>
                  <a:pt x="1484313" y="88755"/>
                  <a:pt x="1484313" y="88755"/>
                  <a:pt x="1484313" y="88755"/>
                </a:cubicBezTo>
                <a:cubicBezTo>
                  <a:pt x="1494156" y="69128"/>
                  <a:pt x="1533526" y="69128"/>
                  <a:pt x="1553211" y="59314"/>
                </a:cubicBezTo>
                <a:cubicBezTo>
                  <a:pt x="1563053" y="69128"/>
                  <a:pt x="1572896" y="59314"/>
                  <a:pt x="1582738" y="59314"/>
                </a:cubicBezTo>
                <a:cubicBezTo>
                  <a:pt x="1602423" y="59314"/>
                  <a:pt x="1612266" y="39687"/>
                  <a:pt x="1622109" y="39687"/>
                </a:cubicBezTo>
                <a:close/>
                <a:moveTo>
                  <a:pt x="1278272" y="0"/>
                </a:moveTo>
                <a:cubicBezTo>
                  <a:pt x="1297934" y="19696"/>
                  <a:pt x="1317597" y="39391"/>
                  <a:pt x="1337260" y="49239"/>
                </a:cubicBezTo>
                <a:cubicBezTo>
                  <a:pt x="1396249" y="59087"/>
                  <a:pt x="1445405" y="78783"/>
                  <a:pt x="1494562" y="108327"/>
                </a:cubicBezTo>
                <a:cubicBezTo>
                  <a:pt x="1553550" y="147718"/>
                  <a:pt x="1573213" y="226501"/>
                  <a:pt x="1563382" y="305284"/>
                </a:cubicBezTo>
                <a:cubicBezTo>
                  <a:pt x="1543719" y="384067"/>
                  <a:pt x="1524056" y="472698"/>
                  <a:pt x="1504394" y="551481"/>
                </a:cubicBezTo>
                <a:cubicBezTo>
                  <a:pt x="1504394" y="551481"/>
                  <a:pt x="1504394" y="561329"/>
                  <a:pt x="1504394" y="561329"/>
                </a:cubicBezTo>
                <a:cubicBezTo>
                  <a:pt x="1494562" y="561329"/>
                  <a:pt x="1494562" y="551481"/>
                  <a:pt x="1494562" y="551481"/>
                </a:cubicBezTo>
                <a:cubicBezTo>
                  <a:pt x="1514225" y="472698"/>
                  <a:pt x="1524056" y="393915"/>
                  <a:pt x="1543719" y="315132"/>
                </a:cubicBezTo>
                <a:cubicBezTo>
                  <a:pt x="1553550" y="265893"/>
                  <a:pt x="1553550" y="206805"/>
                  <a:pt x="1524056" y="157566"/>
                </a:cubicBezTo>
                <a:cubicBezTo>
                  <a:pt x="1494562" y="118174"/>
                  <a:pt x="1435574" y="98479"/>
                  <a:pt x="1386417" y="78783"/>
                </a:cubicBezTo>
                <a:cubicBezTo>
                  <a:pt x="1356923" y="68935"/>
                  <a:pt x="1307766" y="59087"/>
                  <a:pt x="1278272" y="29544"/>
                </a:cubicBezTo>
                <a:cubicBezTo>
                  <a:pt x="1268440" y="39391"/>
                  <a:pt x="1258609" y="49239"/>
                  <a:pt x="1248778" y="49239"/>
                </a:cubicBezTo>
                <a:cubicBezTo>
                  <a:pt x="1209452" y="78783"/>
                  <a:pt x="1160295" y="78783"/>
                  <a:pt x="1111138" y="108327"/>
                </a:cubicBezTo>
                <a:cubicBezTo>
                  <a:pt x="1101307" y="118174"/>
                  <a:pt x="1091476" y="118174"/>
                  <a:pt x="1081644" y="128022"/>
                </a:cubicBezTo>
                <a:cubicBezTo>
                  <a:pt x="1032487" y="196957"/>
                  <a:pt x="1012825" y="295436"/>
                  <a:pt x="1052150" y="364371"/>
                </a:cubicBezTo>
                <a:cubicBezTo>
                  <a:pt x="1071813" y="413611"/>
                  <a:pt x="1071813" y="453002"/>
                  <a:pt x="1091476" y="492394"/>
                </a:cubicBezTo>
                <a:cubicBezTo>
                  <a:pt x="1101307" y="521938"/>
                  <a:pt x="1101307" y="551481"/>
                  <a:pt x="1111138" y="571177"/>
                </a:cubicBezTo>
                <a:cubicBezTo>
                  <a:pt x="1101307" y="541633"/>
                  <a:pt x="1091476" y="521938"/>
                  <a:pt x="1081644" y="482546"/>
                </a:cubicBezTo>
                <a:cubicBezTo>
                  <a:pt x="1061982" y="443155"/>
                  <a:pt x="1052150" y="393915"/>
                  <a:pt x="1032487" y="354524"/>
                </a:cubicBezTo>
                <a:cubicBezTo>
                  <a:pt x="1022656" y="315132"/>
                  <a:pt x="1012825" y="275741"/>
                  <a:pt x="1022656" y="226501"/>
                </a:cubicBezTo>
                <a:cubicBezTo>
                  <a:pt x="1022656" y="167414"/>
                  <a:pt x="1071813" y="108327"/>
                  <a:pt x="1130801" y="78783"/>
                </a:cubicBezTo>
                <a:cubicBezTo>
                  <a:pt x="1179958" y="59087"/>
                  <a:pt x="1238946" y="49239"/>
                  <a:pt x="1278272" y="0"/>
                </a:cubicBezTo>
                <a:close/>
              </a:path>
            </a:pathLst>
          </a:custGeom>
          <a:solidFill>
            <a:srgbClr val="008080"/>
          </a:solidFill>
          <a:ln>
            <a:noFill/>
          </a:ln>
          <a:extLst/>
        </p:spPr>
        <p:txBody>
          <a:bodyPr vert="horz" wrap="square" lIns="91440" tIns="0" rIns="91440" bIns="45720" numCol="1" anchor="ctr" anchorCtr="0" compatLnSpc="1">
            <a:prstTxWarp prst="textNoShape">
              <a:avLst/>
            </a:prstTxWarp>
            <a:noAutofit/>
          </a:bodyPr>
          <a:lstStyle/>
          <a:p>
            <a:pPr algn="ctr"/>
            <a:r>
              <a:rPr lang="en-US" altLang="zh-CN" sz="2800" b="1" dirty="0">
                <a:solidFill>
                  <a:srgbClr val="008080"/>
                </a:solidFill>
                <a:latin typeface="微软雅黑" panose="020B0503020204020204" pitchFamily="34" charset="-122"/>
                <a:ea typeface="微软雅黑" panose="020B0503020204020204" pitchFamily="34" charset="-122"/>
              </a:rPr>
              <a:t>S</a:t>
            </a:r>
            <a:endParaRPr lang="zh-CN" altLang="en-US" sz="2800" b="1" dirty="0">
              <a:solidFill>
                <a:srgbClr val="008080"/>
              </a:solidFill>
              <a:latin typeface="微软雅黑" panose="020B0503020204020204" pitchFamily="34" charset="-122"/>
              <a:ea typeface="微软雅黑" panose="020B0503020204020204" pitchFamily="34" charset="-122"/>
            </a:endParaRPr>
          </a:p>
        </p:txBody>
      </p:sp>
      <p:sp>
        <p:nvSpPr>
          <p:cNvPr id="25" name="任意多边形 24"/>
          <p:cNvSpPr>
            <a:spLocks/>
          </p:cNvSpPr>
          <p:nvPr/>
        </p:nvSpPr>
        <p:spPr bwMode="auto">
          <a:xfrm>
            <a:off x="4590163" y="4210303"/>
            <a:ext cx="587879" cy="602984"/>
          </a:xfrm>
          <a:custGeom>
            <a:avLst/>
            <a:gdLst>
              <a:gd name="connsiteX0" fmla="*/ 1355725 w 2693988"/>
              <a:gd name="connsiteY0" fmla="*/ 2755900 h 2763207"/>
              <a:gd name="connsiteX1" fmla="*/ 1366838 w 2693988"/>
              <a:gd name="connsiteY1" fmla="*/ 2755900 h 2763207"/>
              <a:gd name="connsiteX2" fmla="*/ 1362185 w 2693988"/>
              <a:gd name="connsiteY2" fmla="*/ 2762880 h 2763207"/>
              <a:gd name="connsiteX3" fmla="*/ 1355725 w 2693988"/>
              <a:gd name="connsiteY3" fmla="*/ 2763207 h 2763207"/>
              <a:gd name="connsiteX4" fmla="*/ 948827 w 2693988"/>
              <a:gd name="connsiteY4" fmla="*/ 2513134 h 2763207"/>
              <a:gd name="connsiteX5" fmla="*/ 962686 w 2693988"/>
              <a:gd name="connsiteY5" fmla="*/ 2529619 h 2763207"/>
              <a:gd name="connsiteX6" fmla="*/ 1041532 w 2693988"/>
              <a:gd name="connsiteY6" fmla="*/ 2607773 h 2763207"/>
              <a:gd name="connsiteX7" fmla="*/ 1061244 w 2693988"/>
              <a:gd name="connsiteY7" fmla="*/ 2598004 h 2763207"/>
              <a:gd name="connsiteX8" fmla="*/ 1169657 w 2693988"/>
              <a:gd name="connsiteY8" fmla="*/ 2568696 h 2763207"/>
              <a:gd name="connsiteX9" fmla="*/ 1179513 w 2693988"/>
              <a:gd name="connsiteY9" fmla="*/ 2568696 h 2763207"/>
              <a:gd name="connsiteX10" fmla="*/ 1130234 w 2693988"/>
              <a:gd name="connsiteY10" fmla="*/ 2598004 h 2763207"/>
              <a:gd name="connsiteX11" fmla="*/ 1041532 w 2693988"/>
              <a:gd name="connsiteY11" fmla="*/ 2627312 h 2763207"/>
              <a:gd name="connsiteX12" fmla="*/ 1011965 w 2693988"/>
              <a:gd name="connsiteY12" fmla="*/ 2588235 h 2763207"/>
              <a:gd name="connsiteX13" fmla="*/ 972542 w 2693988"/>
              <a:gd name="connsiteY13" fmla="*/ 2558927 h 2763207"/>
              <a:gd name="connsiteX14" fmla="*/ 942975 w 2693988"/>
              <a:gd name="connsiteY14" fmla="*/ 2519850 h 2763207"/>
              <a:gd name="connsiteX15" fmla="*/ 948827 w 2693988"/>
              <a:gd name="connsiteY15" fmla="*/ 2513134 h 2763207"/>
              <a:gd name="connsiteX16" fmla="*/ 1809406 w 2693988"/>
              <a:gd name="connsiteY16" fmla="*/ 2500312 h 2763207"/>
              <a:gd name="connsiteX17" fmla="*/ 1819276 w 2693988"/>
              <a:gd name="connsiteY17" fmla="*/ 2500312 h 2763207"/>
              <a:gd name="connsiteX18" fmla="*/ 1750185 w 2693988"/>
              <a:gd name="connsiteY18" fmla="*/ 2607773 h 2763207"/>
              <a:gd name="connsiteX19" fmla="*/ 1700835 w 2693988"/>
              <a:gd name="connsiteY19" fmla="*/ 2598004 h 2763207"/>
              <a:gd name="connsiteX20" fmla="*/ 1602133 w 2693988"/>
              <a:gd name="connsiteY20" fmla="*/ 2578466 h 2763207"/>
              <a:gd name="connsiteX21" fmla="*/ 1602133 w 2693988"/>
              <a:gd name="connsiteY21" fmla="*/ 2558927 h 2763207"/>
              <a:gd name="connsiteX22" fmla="*/ 1641614 w 2693988"/>
              <a:gd name="connsiteY22" fmla="*/ 2578466 h 2763207"/>
              <a:gd name="connsiteX23" fmla="*/ 1720575 w 2693988"/>
              <a:gd name="connsiteY23" fmla="*/ 2588235 h 2763207"/>
              <a:gd name="connsiteX24" fmla="*/ 1730445 w 2693988"/>
              <a:gd name="connsiteY24" fmla="*/ 2588235 h 2763207"/>
              <a:gd name="connsiteX25" fmla="*/ 1809406 w 2693988"/>
              <a:gd name="connsiteY25" fmla="*/ 2500312 h 2763207"/>
              <a:gd name="connsiteX26" fmla="*/ 1022434 w 2693988"/>
              <a:gd name="connsiteY26" fmla="*/ 2489200 h 2763207"/>
              <a:gd name="connsiteX27" fmla="*/ 1052011 w 2693988"/>
              <a:gd name="connsiteY27" fmla="*/ 2519074 h 2763207"/>
              <a:gd name="connsiteX28" fmla="*/ 1121026 w 2693988"/>
              <a:gd name="connsiteY28" fmla="*/ 2519074 h 2763207"/>
              <a:gd name="connsiteX29" fmla="*/ 1150604 w 2693988"/>
              <a:gd name="connsiteY29" fmla="*/ 2548948 h 2763207"/>
              <a:gd name="connsiteX30" fmla="*/ 1160463 w 2693988"/>
              <a:gd name="connsiteY30" fmla="*/ 2558906 h 2763207"/>
              <a:gd name="connsiteX31" fmla="*/ 1061871 w 2693988"/>
              <a:gd name="connsiteY31" fmla="*/ 2588780 h 2763207"/>
              <a:gd name="connsiteX32" fmla="*/ 1022434 w 2693988"/>
              <a:gd name="connsiteY32" fmla="*/ 2558906 h 2763207"/>
              <a:gd name="connsiteX33" fmla="*/ 973138 w 2693988"/>
              <a:gd name="connsiteY33" fmla="*/ 2519074 h 2763207"/>
              <a:gd name="connsiteX34" fmla="*/ 973138 w 2693988"/>
              <a:gd name="connsiteY34" fmla="*/ 2509116 h 2763207"/>
              <a:gd name="connsiteX35" fmla="*/ 1022434 w 2693988"/>
              <a:gd name="connsiteY35" fmla="*/ 2489200 h 2763207"/>
              <a:gd name="connsiteX36" fmla="*/ 1746552 w 2693988"/>
              <a:gd name="connsiteY36" fmla="*/ 2473627 h 2763207"/>
              <a:gd name="connsiteX37" fmla="*/ 1759536 w 2693988"/>
              <a:gd name="connsiteY37" fmla="*/ 2480204 h 2763207"/>
              <a:gd name="connsiteX38" fmla="*/ 1788863 w 2693988"/>
              <a:gd name="connsiteY38" fmla="*/ 2499783 h 2763207"/>
              <a:gd name="connsiteX39" fmla="*/ 1779087 w 2693988"/>
              <a:gd name="connsiteY39" fmla="*/ 2519362 h 2763207"/>
              <a:gd name="connsiteX40" fmla="*/ 1730208 w 2693988"/>
              <a:gd name="connsiteY40" fmla="*/ 2578100 h 2763207"/>
              <a:gd name="connsiteX41" fmla="*/ 1700881 w 2693988"/>
              <a:gd name="connsiteY41" fmla="*/ 2568310 h 2763207"/>
              <a:gd name="connsiteX42" fmla="*/ 1622676 w 2693988"/>
              <a:gd name="connsiteY42" fmla="*/ 2548731 h 2763207"/>
              <a:gd name="connsiteX43" fmla="*/ 1632452 w 2693988"/>
              <a:gd name="connsiteY43" fmla="*/ 2519362 h 2763207"/>
              <a:gd name="connsiteX44" fmla="*/ 1661779 w 2693988"/>
              <a:gd name="connsiteY44" fmla="*/ 2499783 h 2763207"/>
              <a:gd name="connsiteX45" fmla="*/ 1720433 w 2693988"/>
              <a:gd name="connsiteY45" fmla="*/ 2499783 h 2763207"/>
              <a:gd name="connsiteX46" fmla="*/ 1746552 w 2693988"/>
              <a:gd name="connsiteY46" fmla="*/ 2473627 h 2763207"/>
              <a:gd name="connsiteX47" fmla="*/ 1346729 w 2693988"/>
              <a:gd name="connsiteY47" fmla="*/ 2362200 h 2763207"/>
              <a:gd name="connsiteX48" fmla="*/ 1366308 w 2693988"/>
              <a:gd name="connsiteY48" fmla="*/ 2381738 h 2763207"/>
              <a:gd name="connsiteX49" fmla="*/ 1415256 w 2693988"/>
              <a:gd name="connsiteY49" fmla="*/ 2381738 h 2763207"/>
              <a:gd name="connsiteX50" fmla="*/ 1444625 w 2693988"/>
              <a:gd name="connsiteY50" fmla="*/ 2440354 h 2763207"/>
              <a:gd name="connsiteX51" fmla="*/ 1434836 w 2693988"/>
              <a:gd name="connsiteY51" fmla="*/ 2469661 h 2763207"/>
              <a:gd name="connsiteX52" fmla="*/ 1376098 w 2693988"/>
              <a:gd name="connsiteY52" fmla="*/ 2489200 h 2763207"/>
              <a:gd name="connsiteX53" fmla="*/ 1327150 w 2693988"/>
              <a:gd name="connsiteY53" fmla="*/ 2459892 h 2763207"/>
              <a:gd name="connsiteX54" fmla="*/ 1346729 w 2693988"/>
              <a:gd name="connsiteY54" fmla="*/ 2362200 h 2763207"/>
              <a:gd name="connsiteX55" fmla="*/ 1464469 w 2693988"/>
              <a:gd name="connsiteY55" fmla="*/ 2312987 h 2763207"/>
              <a:gd name="connsiteX56" fmla="*/ 1503363 w 2693988"/>
              <a:gd name="connsiteY56" fmla="*/ 2371602 h 2763207"/>
              <a:gd name="connsiteX57" fmla="*/ 1483916 w 2693988"/>
              <a:gd name="connsiteY57" fmla="*/ 2430218 h 2763207"/>
              <a:gd name="connsiteX58" fmla="*/ 1454746 w 2693988"/>
              <a:gd name="connsiteY58" fmla="*/ 2430218 h 2763207"/>
              <a:gd name="connsiteX59" fmla="*/ 1425575 w 2693988"/>
              <a:gd name="connsiteY59" fmla="*/ 2361833 h 2763207"/>
              <a:gd name="connsiteX60" fmla="*/ 1445022 w 2693988"/>
              <a:gd name="connsiteY60" fmla="*/ 2342294 h 2763207"/>
              <a:gd name="connsiteX61" fmla="*/ 1464469 w 2693988"/>
              <a:gd name="connsiteY61" fmla="*/ 2312987 h 2763207"/>
              <a:gd name="connsiteX62" fmla="*/ 1287065 w 2693988"/>
              <a:gd name="connsiteY62" fmla="*/ 2312987 h 2763207"/>
              <a:gd name="connsiteX63" fmla="*/ 1296987 w 2693988"/>
              <a:gd name="connsiteY63" fmla="*/ 2332525 h 2763207"/>
              <a:gd name="connsiteX64" fmla="*/ 1336675 w 2693988"/>
              <a:gd name="connsiteY64" fmla="*/ 2361833 h 2763207"/>
              <a:gd name="connsiteX65" fmla="*/ 1316831 w 2693988"/>
              <a:gd name="connsiteY65" fmla="*/ 2430218 h 2763207"/>
              <a:gd name="connsiteX66" fmla="*/ 1296987 w 2693988"/>
              <a:gd name="connsiteY66" fmla="*/ 2439987 h 2763207"/>
              <a:gd name="connsiteX67" fmla="*/ 1257300 w 2693988"/>
              <a:gd name="connsiteY67" fmla="*/ 2381371 h 2763207"/>
              <a:gd name="connsiteX68" fmla="*/ 1287065 w 2693988"/>
              <a:gd name="connsiteY68" fmla="*/ 2312987 h 2763207"/>
              <a:gd name="connsiteX69" fmla="*/ 953735 w 2693988"/>
              <a:gd name="connsiteY69" fmla="*/ 2233612 h 2763207"/>
              <a:gd name="connsiteX70" fmla="*/ 963613 w 2693988"/>
              <a:gd name="connsiteY70" fmla="*/ 2263378 h 2763207"/>
              <a:gd name="connsiteX71" fmla="*/ 933979 w 2693988"/>
              <a:gd name="connsiteY71" fmla="*/ 2332831 h 2763207"/>
              <a:gd name="connsiteX72" fmla="*/ 874713 w 2693988"/>
              <a:gd name="connsiteY72" fmla="*/ 2342753 h 2763207"/>
              <a:gd name="connsiteX73" fmla="*/ 884591 w 2693988"/>
              <a:gd name="connsiteY73" fmla="*/ 2293143 h 2763207"/>
              <a:gd name="connsiteX74" fmla="*/ 894468 w 2693988"/>
              <a:gd name="connsiteY74" fmla="*/ 2263378 h 2763207"/>
              <a:gd name="connsiteX75" fmla="*/ 953735 w 2693988"/>
              <a:gd name="connsiteY75" fmla="*/ 2233612 h 2763207"/>
              <a:gd name="connsiteX76" fmla="*/ 815711 w 2693988"/>
              <a:gd name="connsiteY76" fmla="*/ 2233612 h 2763207"/>
              <a:gd name="connsiteX77" fmla="*/ 825500 w 2693988"/>
              <a:gd name="connsiteY77" fmla="*/ 2253395 h 2763207"/>
              <a:gd name="connsiteX78" fmla="*/ 864659 w 2693988"/>
              <a:gd name="connsiteY78" fmla="*/ 2263286 h 2763207"/>
              <a:gd name="connsiteX79" fmla="*/ 874448 w 2693988"/>
              <a:gd name="connsiteY79" fmla="*/ 2263286 h 2763207"/>
              <a:gd name="connsiteX80" fmla="*/ 854869 w 2693988"/>
              <a:gd name="connsiteY80" fmla="*/ 2342417 h 2763207"/>
              <a:gd name="connsiteX81" fmla="*/ 786342 w 2693988"/>
              <a:gd name="connsiteY81" fmla="*/ 2342417 h 2763207"/>
              <a:gd name="connsiteX82" fmla="*/ 766763 w 2693988"/>
              <a:gd name="connsiteY82" fmla="*/ 2302851 h 2763207"/>
              <a:gd name="connsiteX83" fmla="*/ 815711 w 2693988"/>
              <a:gd name="connsiteY83" fmla="*/ 2233612 h 2763207"/>
              <a:gd name="connsiteX84" fmla="*/ 1926961 w 2693988"/>
              <a:gd name="connsiteY84" fmla="*/ 2224087 h 2763207"/>
              <a:gd name="connsiteX85" fmla="*/ 1985699 w 2693988"/>
              <a:gd name="connsiteY85" fmla="*/ 2273035 h 2763207"/>
              <a:gd name="connsiteX86" fmla="*/ 1975909 w 2693988"/>
              <a:gd name="connsiteY86" fmla="*/ 2321983 h 2763207"/>
              <a:gd name="connsiteX87" fmla="*/ 1917172 w 2693988"/>
              <a:gd name="connsiteY87" fmla="*/ 2341562 h 2763207"/>
              <a:gd name="connsiteX88" fmla="*/ 1878013 w 2693988"/>
              <a:gd name="connsiteY88" fmla="*/ 2263245 h 2763207"/>
              <a:gd name="connsiteX89" fmla="*/ 1907382 w 2693988"/>
              <a:gd name="connsiteY89" fmla="*/ 2253456 h 2763207"/>
              <a:gd name="connsiteX90" fmla="*/ 1926961 w 2693988"/>
              <a:gd name="connsiteY90" fmla="*/ 2224087 h 2763207"/>
              <a:gd name="connsiteX91" fmla="*/ 1366044 w 2693988"/>
              <a:gd name="connsiteY91" fmla="*/ 2224087 h 2763207"/>
              <a:gd name="connsiteX92" fmla="*/ 1366044 w 2693988"/>
              <a:gd name="connsiteY92" fmla="*/ 2253614 h 2763207"/>
              <a:gd name="connsiteX93" fmla="*/ 1385888 w 2693988"/>
              <a:gd name="connsiteY93" fmla="*/ 2332355 h 2763207"/>
              <a:gd name="connsiteX94" fmla="*/ 1395810 w 2693988"/>
              <a:gd name="connsiteY94" fmla="*/ 2332355 h 2763207"/>
              <a:gd name="connsiteX95" fmla="*/ 1395810 w 2693988"/>
              <a:gd name="connsiteY95" fmla="*/ 2253614 h 2763207"/>
              <a:gd name="connsiteX96" fmla="*/ 1385888 w 2693988"/>
              <a:gd name="connsiteY96" fmla="*/ 2233929 h 2763207"/>
              <a:gd name="connsiteX97" fmla="*/ 1415653 w 2693988"/>
              <a:gd name="connsiteY97" fmla="*/ 2302827 h 2763207"/>
              <a:gd name="connsiteX98" fmla="*/ 1405731 w 2693988"/>
              <a:gd name="connsiteY98" fmla="*/ 2361882 h 2763207"/>
              <a:gd name="connsiteX99" fmla="*/ 1375965 w 2693988"/>
              <a:gd name="connsiteY99" fmla="*/ 2371725 h 2763207"/>
              <a:gd name="connsiteX100" fmla="*/ 1356122 w 2693988"/>
              <a:gd name="connsiteY100" fmla="*/ 2342197 h 2763207"/>
              <a:gd name="connsiteX101" fmla="*/ 1366044 w 2693988"/>
              <a:gd name="connsiteY101" fmla="*/ 2224087 h 2763207"/>
              <a:gd name="connsiteX102" fmla="*/ 1277484 w 2693988"/>
              <a:gd name="connsiteY102" fmla="*/ 2224087 h 2763207"/>
              <a:gd name="connsiteX103" fmla="*/ 1296988 w 2693988"/>
              <a:gd name="connsiteY103" fmla="*/ 2253456 h 2763207"/>
              <a:gd name="connsiteX104" fmla="*/ 1267732 w 2693988"/>
              <a:gd name="connsiteY104" fmla="*/ 2312193 h 2763207"/>
              <a:gd name="connsiteX105" fmla="*/ 1248228 w 2693988"/>
              <a:gd name="connsiteY105" fmla="*/ 2331772 h 2763207"/>
              <a:gd name="connsiteX106" fmla="*/ 1238477 w 2693988"/>
              <a:gd name="connsiteY106" fmla="*/ 2263245 h 2763207"/>
              <a:gd name="connsiteX107" fmla="*/ 1277484 w 2693988"/>
              <a:gd name="connsiteY107" fmla="*/ 2224087 h 2763207"/>
              <a:gd name="connsiteX108" fmla="*/ 1798991 w 2693988"/>
              <a:gd name="connsiteY108" fmla="*/ 2214562 h 2763207"/>
              <a:gd name="connsiteX109" fmla="*/ 1848380 w 2693988"/>
              <a:gd name="connsiteY109" fmla="*/ 2234141 h 2763207"/>
              <a:gd name="connsiteX110" fmla="*/ 1878013 w 2693988"/>
              <a:gd name="connsiteY110" fmla="*/ 2312458 h 2763207"/>
              <a:gd name="connsiteX111" fmla="*/ 1858258 w 2693988"/>
              <a:gd name="connsiteY111" fmla="*/ 2332037 h 2763207"/>
              <a:gd name="connsiteX112" fmla="*/ 1828624 w 2693988"/>
              <a:gd name="connsiteY112" fmla="*/ 2322247 h 2763207"/>
              <a:gd name="connsiteX113" fmla="*/ 1789113 w 2693988"/>
              <a:gd name="connsiteY113" fmla="*/ 2253720 h 2763207"/>
              <a:gd name="connsiteX114" fmla="*/ 1798991 w 2693988"/>
              <a:gd name="connsiteY114" fmla="*/ 2214562 h 2763207"/>
              <a:gd name="connsiteX115" fmla="*/ 1473994 w 2693988"/>
              <a:gd name="connsiteY115" fmla="*/ 2214562 h 2763207"/>
              <a:gd name="connsiteX116" fmla="*/ 1533525 w 2693988"/>
              <a:gd name="connsiteY116" fmla="*/ 2283089 h 2763207"/>
              <a:gd name="connsiteX117" fmla="*/ 1513681 w 2693988"/>
              <a:gd name="connsiteY117" fmla="*/ 2332037 h 2763207"/>
              <a:gd name="connsiteX118" fmla="*/ 1483916 w 2693988"/>
              <a:gd name="connsiteY118" fmla="*/ 2312458 h 2763207"/>
              <a:gd name="connsiteX119" fmla="*/ 1464072 w 2693988"/>
              <a:gd name="connsiteY119" fmla="*/ 2263510 h 2763207"/>
              <a:gd name="connsiteX120" fmla="*/ 1454150 w 2693988"/>
              <a:gd name="connsiteY120" fmla="*/ 2243931 h 2763207"/>
              <a:gd name="connsiteX121" fmla="*/ 1473994 w 2693988"/>
              <a:gd name="connsiteY121" fmla="*/ 2214562 h 2763207"/>
              <a:gd name="connsiteX122" fmla="*/ 1405392 w 2693988"/>
              <a:gd name="connsiteY122" fmla="*/ 2205037 h 2763207"/>
              <a:gd name="connsiteX123" fmla="*/ 1445306 w 2693988"/>
              <a:gd name="connsiteY123" fmla="*/ 2244114 h 2763207"/>
              <a:gd name="connsiteX124" fmla="*/ 1445306 w 2693988"/>
              <a:gd name="connsiteY124" fmla="*/ 2332037 h 2763207"/>
              <a:gd name="connsiteX125" fmla="*/ 1425349 w 2693988"/>
              <a:gd name="connsiteY125" fmla="*/ 2332037 h 2763207"/>
              <a:gd name="connsiteX126" fmla="*/ 1425349 w 2693988"/>
              <a:gd name="connsiteY126" fmla="*/ 2292960 h 2763207"/>
              <a:gd name="connsiteX127" fmla="*/ 1425349 w 2693988"/>
              <a:gd name="connsiteY127" fmla="*/ 2244114 h 2763207"/>
              <a:gd name="connsiteX128" fmla="*/ 1405392 w 2693988"/>
              <a:gd name="connsiteY128" fmla="*/ 2205037 h 2763207"/>
              <a:gd name="connsiteX129" fmla="*/ 1345974 w 2693988"/>
              <a:gd name="connsiteY129" fmla="*/ 2205037 h 2763207"/>
              <a:gd name="connsiteX130" fmla="*/ 1355726 w 2693988"/>
              <a:gd name="connsiteY130" fmla="*/ 2205037 h 2763207"/>
              <a:gd name="connsiteX131" fmla="*/ 1336222 w 2693988"/>
              <a:gd name="connsiteY131" fmla="*/ 2292803 h 2763207"/>
              <a:gd name="connsiteX132" fmla="*/ 1336222 w 2693988"/>
              <a:gd name="connsiteY132" fmla="*/ 2341562 h 2763207"/>
              <a:gd name="connsiteX133" fmla="*/ 1326470 w 2693988"/>
              <a:gd name="connsiteY133" fmla="*/ 2341562 h 2763207"/>
              <a:gd name="connsiteX134" fmla="*/ 1306966 w 2693988"/>
              <a:gd name="connsiteY134" fmla="*/ 2322058 h 2763207"/>
              <a:gd name="connsiteX135" fmla="*/ 1345974 w 2693988"/>
              <a:gd name="connsiteY135" fmla="*/ 2205037 h 2763207"/>
              <a:gd name="connsiteX136" fmla="*/ 786447 w 2693988"/>
              <a:gd name="connsiteY136" fmla="*/ 2165350 h 2763207"/>
              <a:gd name="connsiteX137" fmla="*/ 796290 w 2693988"/>
              <a:gd name="connsiteY137" fmla="*/ 2194719 h 2763207"/>
              <a:gd name="connsiteX138" fmla="*/ 815975 w 2693988"/>
              <a:gd name="connsiteY138" fmla="*/ 2224087 h 2763207"/>
              <a:gd name="connsiteX139" fmla="*/ 756920 w 2693988"/>
              <a:gd name="connsiteY139" fmla="*/ 2282825 h 2763207"/>
              <a:gd name="connsiteX140" fmla="*/ 727392 w 2693988"/>
              <a:gd name="connsiteY140" fmla="*/ 2273035 h 2763207"/>
              <a:gd name="connsiteX141" fmla="*/ 727392 w 2693988"/>
              <a:gd name="connsiteY141" fmla="*/ 2194719 h 2763207"/>
              <a:gd name="connsiteX142" fmla="*/ 786447 w 2693988"/>
              <a:gd name="connsiteY142" fmla="*/ 2165350 h 2763207"/>
              <a:gd name="connsiteX143" fmla="*/ 403225 w 2693988"/>
              <a:gd name="connsiteY143" fmla="*/ 2165350 h 2763207"/>
              <a:gd name="connsiteX144" fmla="*/ 471984 w 2693988"/>
              <a:gd name="connsiteY144" fmla="*/ 2165350 h 2763207"/>
              <a:gd name="connsiteX145" fmla="*/ 481806 w 2693988"/>
              <a:gd name="connsiteY145" fmla="*/ 2194945 h 2763207"/>
              <a:gd name="connsiteX146" fmla="*/ 540742 w 2693988"/>
              <a:gd name="connsiteY146" fmla="*/ 2234406 h 2763207"/>
              <a:gd name="connsiteX147" fmla="*/ 550565 w 2693988"/>
              <a:gd name="connsiteY147" fmla="*/ 2283732 h 2763207"/>
              <a:gd name="connsiteX148" fmla="*/ 550565 w 2693988"/>
              <a:gd name="connsiteY148" fmla="*/ 2293598 h 2763207"/>
              <a:gd name="connsiteX149" fmla="*/ 452338 w 2693988"/>
              <a:gd name="connsiteY149" fmla="*/ 2273867 h 2763207"/>
              <a:gd name="connsiteX150" fmla="*/ 442516 w 2693988"/>
              <a:gd name="connsiteY150" fmla="*/ 2273867 h 2763207"/>
              <a:gd name="connsiteX151" fmla="*/ 403225 w 2693988"/>
              <a:gd name="connsiteY151" fmla="*/ 2185080 h 2763207"/>
              <a:gd name="connsiteX152" fmla="*/ 403225 w 2693988"/>
              <a:gd name="connsiteY152" fmla="*/ 2165350 h 2763207"/>
              <a:gd name="connsiteX153" fmla="*/ 386914 w 2693988"/>
              <a:gd name="connsiteY153" fmla="*/ 2152120 h 2763207"/>
              <a:gd name="connsiteX154" fmla="*/ 393065 w 2693988"/>
              <a:gd name="connsiteY154" fmla="*/ 2164467 h 2763207"/>
              <a:gd name="connsiteX155" fmla="*/ 422593 w 2693988"/>
              <a:gd name="connsiteY155" fmla="*/ 2292878 h 2763207"/>
              <a:gd name="connsiteX156" fmla="*/ 461963 w 2693988"/>
              <a:gd name="connsiteY156" fmla="*/ 2283001 h 2763207"/>
              <a:gd name="connsiteX157" fmla="*/ 560388 w 2693988"/>
              <a:gd name="connsiteY157" fmla="*/ 2312634 h 2763207"/>
              <a:gd name="connsiteX158" fmla="*/ 530860 w 2693988"/>
              <a:gd name="connsiteY158" fmla="*/ 2322512 h 2763207"/>
              <a:gd name="connsiteX159" fmla="*/ 471805 w 2693988"/>
              <a:gd name="connsiteY159" fmla="*/ 2302756 h 2763207"/>
              <a:gd name="connsiteX160" fmla="*/ 412750 w 2693988"/>
              <a:gd name="connsiteY160" fmla="*/ 2292878 h 2763207"/>
              <a:gd name="connsiteX161" fmla="*/ 402908 w 2693988"/>
              <a:gd name="connsiteY161" fmla="*/ 2223734 h 2763207"/>
              <a:gd name="connsiteX162" fmla="*/ 373380 w 2693988"/>
              <a:gd name="connsiteY162" fmla="*/ 2154590 h 2763207"/>
              <a:gd name="connsiteX163" fmla="*/ 386914 w 2693988"/>
              <a:gd name="connsiteY163" fmla="*/ 2152120 h 2763207"/>
              <a:gd name="connsiteX164" fmla="*/ 1740354 w 2693988"/>
              <a:gd name="connsiteY164" fmla="*/ 2144712 h 2763207"/>
              <a:gd name="connsiteX165" fmla="*/ 1769610 w 2693988"/>
              <a:gd name="connsiteY165" fmla="*/ 2164495 h 2763207"/>
              <a:gd name="connsiteX166" fmla="*/ 1789113 w 2693988"/>
              <a:gd name="connsiteY166" fmla="*/ 2204060 h 2763207"/>
              <a:gd name="connsiteX167" fmla="*/ 1769610 w 2693988"/>
              <a:gd name="connsiteY167" fmla="*/ 2263408 h 2763207"/>
              <a:gd name="connsiteX168" fmla="*/ 1759858 w 2693988"/>
              <a:gd name="connsiteY168" fmla="*/ 2263408 h 2763207"/>
              <a:gd name="connsiteX169" fmla="*/ 1720850 w 2693988"/>
              <a:gd name="connsiteY169" fmla="*/ 2184277 h 2763207"/>
              <a:gd name="connsiteX170" fmla="*/ 1740354 w 2693988"/>
              <a:gd name="connsiteY170" fmla="*/ 2144712 h 2763207"/>
              <a:gd name="connsiteX171" fmla="*/ 1002109 w 2693988"/>
              <a:gd name="connsiteY171" fmla="*/ 2144712 h 2763207"/>
              <a:gd name="connsiteX172" fmla="*/ 1002109 w 2693988"/>
              <a:gd name="connsiteY172" fmla="*/ 2263094 h 2763207"/>
              <a:gd name="connsiteX173" fmla="*/ 972344 w 2693988"/>
              <a:gd name="connsiteY173" fmla="*/ 2272960 h 2763207"/>
              <a:gd name="connsiteX174" fmla="*/ 962422 w 2693988"/>
              <a:gd name="connsiteY174" fmla="*/ 2213768 h 2763207"/>
              <a:gd name="connsiteX175" fmla="*/ 972344 w 2693988"/>
              <a:gd name="connsiteY175" fmla="*/ 2164442 h 2763207"/>
              <a:gd name="connsiteX176" fmla="*/ 992187 w 2693988"/>
              <a:gd name="connsiteY176" fmla="*/ 2164442 h 2763207"/>
              <a:gd name="connsiteX177" fmla="*/ 1002109 w 2693988"/>
              <a:gd name="connsiteY177" fmla="*/ 2144712 h 2763207"/>
              <a:gd name="connsiteX178" fmla="*/ 1789378 w 2693988"/>
              <a:gd name="connsiteY178" fmla="*/ 2126239 h 2763207"/>
              <a:gd name="connsiteX179" fmla="*/ 1789378 w 2693988"/>
              <a:gd name="connsiteY179" fmla="*/ 2132373 h 2763207"/>
              <a:gd name="connsiteX180" fmla="*/ 1789378 w 2693988"/>
              <a:gd name="connsiteY180" fmla="*/ 2155680 h 2763207"/>
              <a:gd name="connsiteX181" fmla="*/ 1818747 w 2693988"/>
              <a:gd name="connsiteY181" fmla="*/ 2185121 h 2763207"/>
              <a:gd name="connsiteX182" fmla="*/ 1838326 w 2693988"/>
              <a:gd name="connsiteY182" fmla="*/ 2214562 h 2763207"/>
              <a:gd name="connsiteX183" fmla="*/ 1808957 w 2693988"/>
              <a:gd name="connsiteY183" fmla="*/ 2214562 h 2763207"/>
              <a:gd name="connsiteX184" fmla="*/ 1789378 w 2693988"/>
              <a:gd name="connsiteY184" fmla="*/ 2126239 h 2763207"/>
              <a:gd name="connsiteX185" fmla="*/ 2251730 w 2693988"/>
              <a:gd name="connsiteY185" fmla="*/ 2125662 h 2763207"/>
              <a:gd name="connsiteX186" fmla="*/ 2320366 w 2693988"/>
              <a:gd name="connsiteY186" fmla="*/ 2125662 h 2763207"/>
              <a:gd name="connsiteX187" fmla="*/ 2310561 w 2693988"/>
              <a:gd name="connsiteY187" fmla="*/ 2174988 h 2763207"/>
              <a:gd name="connsiteX188" fmla="*/ 2300756 w 2693988"/>
              <a:gd name="connsiteY188" fmla="*/ 2234179 h 2763207"/>
              <a:gd name="connsiteX189" fmla="*/ 2241924 w 2693988"/>
              <a:gd name="connsiteY189" fmla="*/ 2244044 h 2763207"/>
              <a:gd name="connsiteX190" fmla="*/ 2183093 w 2693988"/>
              <a:gd name="connsiteY190" fmla="*/ 2263775 h 2763207"/>
              <a:gd name="connsiteX191" fmla="*/ 2192899 w 2693988"/>
              <a:gd name="connsiteY191" fmla="*/ 2214449 h 2763207"/>
              <a:gd name="connsiteX192" fmla="*/ 2192899 w 2693988"/>
              <a:gd name="connsiteY192" fmla="*/ 2194718 h 2763207"/>
              <a:gd name="connsiteX193" fmla="*/ 2251730 w 2693988"/>
              <a:gd name="connsiteY193" fmla="*/ 2155257 h 2763207"/>
              <a:gd name="connsiteX194" fmla="*/ 2251730 w 2693988"/>
              <a:gd name="connsiteY194" fmla="*/ 2125662 h 2763207"/>
              <a:gd name="connsiteX195" fmla="*/ 1937328 w 2693988"/>
              <a:gd name="connsiteY195" fmla="*/ 2125662 h 2763207"/>
              <a:gd name="connsiteX196" fmla="*/ 1956955 w 2693988"/>
              <a:gd name="connsiteY196" fmla="*/ 2135553 h 2763207"/>
              <a:gd name="connsiteX197" fmla="*/ 2006023 w 2693988"/>
              <a:gd name="connsiteY197" fmla="*/ 2165227 h 2763207"/>
              <a:gd name="connsiteX198" fmla="*/ 1996209 w 2693988"/>
              <a:gd name="connsiteY198" fmla="*/ 2254250 h 2763207"/>
              <a:gd name="connsiteX199" fmla="*/ 1966768 w 2693988"/>
              <a:gd name="connsiteY199" fmla="*/ 2224576 h 2763207"/>
              <a:gd name="connsiteX200" fmla="*/ 1917700 w 2693988"/>
              <a:gd name="connsiteY200" fmla="*/ 2185010 h 2763207"/>
              <a:gd name="connsiteX201" fmla="*/ 1937328 w 2693988"/>
              <a:gd name="connsiteY201" fmla="*/ 2125662 h 2763207"/>
              <a:gd name="connsiteX202" fmla="*/ 1395413 w 2693988"/>
              <a:gd name="connsiteY202" fmla="*/ 2125662 h 2763207"/>
              <a:gd name="connsiteX203" fmla="*/ 1445306 w 2693988"/>
              <a:gd name="connsiteY203" fmla="*/ 2164916 h 2763207"/>
              <a:gd name="connsiteX204" fmla="*/ 1455285 w 2693988"/>
              <a:gd name="connsiteY204" fmla="*/ 2223798 h 2763207"/>
              <a:gd name="connsiteX205" fmla="*/ 1445306 w 2693988"/>
              <a:gd name="connsiteY205" fmla="*/ 2223798 h 2763207"/>
              <a:gd name="connsiteX206" fmla="*/ 1425349 w 2693988"/>
              <a:gd name="connsiteY206" fmla="*/ 2204171 h 2763207"/>
              <a:gd name="connsiteX207" fmla="*/ 1405392 w 2693988"/>
              <a:gd name="connsiteY207" fmla="*/ 2145289 h 2763207"/>
              <a:gd name="connsiteX208" fmla="*/ 1395413 w 2693988"/>
              <a:gd name="connsiteY208" fmla="*/ 2125662 h 2763207"/>
              <a:gd name="connsiteX209" fmla="*/ 1345974 w 2693988"/>
              <a:gd name="connsiteY209" fmla="*/ 2125662 h 2763207"/>
              <a:gd name="connsiteX210" fmla="*/ 1355726 w 2693988"/>
              <a:gd name="connsiteY210" fmla="*/ 2135475 h 2763207"/>
              <a:gd name="connsiteX211" fmla="*/ 1326470 w 2693988"/>
              <a:gd name="connsiteY211" fmla="*/ 2204171 h 2763207"/>
              <a:gd name="connsiteX212" fmla="*/ 1306966 w 2693988"/>
              <a:gd name="connsiteY212" fmla="*/ 2233612 h 2763207"/>
              <a:gd name="connsiteX213" fmla="*/ 1297215 w 2693988"/>
              <a:gd name="connsiteY213" fmla="*/ 2223798 h 2763207"/>
              <a:gd name="connsiteX214" fmla="*/ 1306966 w 2693988"/>
              <a:gd name="connsiteY214" fmla="*/ 2174730 h 2763207"/>
              <a:gd name="connsiteX215" fmla="*/ 1345974 w 2693988"/>
              <a:gd name="connsiteY215" fmla="*/ 2125662 h 2763207"/>
              <a:gd name="connsiteX216" fmla="*/ 894644 w 2693988"/>
              <a:gd name="connsiteY216" fmla="*/ 2125662 h 2763207"/>
              <a:gd name="connsiteX217" fmla="*/ 904522 w 2693988"/>
              <a:gd name="connsiteY217" fmla="*/ 2125662 h 2763207"/>
              <a:gd name="connsiteX218" fmla="*/ 874889 w 2693988"/>
              <a:gd name="connsiteY218" fmla="*/ 2165123 h 2763207"/>
              <a:gd name="connsiteX219" fmla="*/ 865011 w 2693988"/>
              <a:gd name="connsiteY219" fmla="*/ 2194718 h 2763207"/>
              <a:gd name="connsiteX220" fmla="*/ 884766 w 2693988"/>
              <a:gd name="connsiteY220" fmla="*/ 2204583 h 2763207"/>
              <a:gd name="connsiteX221" fmla="*/ 894644 w 2693988"/>
              <a:gd name="connsiteY221" fmla="*/ 2174988 h 2763207"/>
              <a:gd name="connsiteX222" fmla="*/ 914400 w 2693988"/>
              <a:gd name="connsiteY222" fmla="*/ 2135527 h 2763207"/>
              <a:gd name="connsiteX223" fmla="*/ 914400 w 2693988"/>
              <a:gd name="connsiteY223" fmla="*/ 2145392 h 2763207"/>
              <a:gd name="connsiteX224" fmla="*/ 884766 w 2693988"/>
              <a:gd name="connsiteY224" fmla="*/ 2234179 h 2763207"/>
              <a:gd name="connsiteX225" fmla="*/ 845255 w 2693988"/>
              <a:gd name="connsiteY225" fmla="*/ 2253910 h 2763207"/>
              <a:gd name="connsiteX226" fmla="*/ 835378 w 2693988"/>
              <a:gd name="connsiteY226" fmla="*/ 2234179 h 2763207"/>
              <a:gd name="connsiteX227" fmla="*/ 894644 w 2693988"/>
              <a:gd name="connsiteY227" fmla="*/ 2125662 h 2763207"/>
              <a:gd name="connsiteX228" fmla="*/ 1440392 w 2693988"/>
              <a:gd name="connsiteY228" fmla="*/ 2123519 h 2763207"/>
              <a:gd name="connsiteX229" fmla="*/ 1484842 w 2693988"/>
              <a:gd name="connsiteY229" fmla="*/ 2145664 h 2763207"/>
              <a:gd name="connsiteX230" fmla="*/ 1504597 w 2693988"/>
              <a:gd name="connsiteY230" fmla="*/ 2185034 h 2763207"/>
              <a:gd name="connsiteX231" fmla="*/ 1504597 w 2693988"/>
              <a:gd name="connsiteY231" fmla="*/ 2214562 h 2763207"/>
              <a:gd name="connsiteX232" fmla="*/ 1474964 w 2693988"/>
              <a:gd name="connsiteY232" fmla="*/ 2204719 h 2763207"/>
              <a:gd name="connsiteX233" fmla="*/ 1425575 w 2693988"/>
              <a:gd name="connsiteY233" fmla="*/ 2125979 h 2763207"/>
              <a:gd name="connsiteX234" fmla="*/ 1440392 w 2693988"/>
              <a:gd name="connsiteY234" fmla="*/ 2123519 h 2763207"/>
              <a:gd name="connsiteX235" fmla="*/ 1379101 w 2693988"/>
              <a:gd name="connsiteY235" fmla="*/ 2123519 h 2763207"/>
              <a:gd name="connsiteX236" fmla="*/ 1385253 w 2693988"/>
              <a:gd name="connsiteY236" fmla="*/ 2135822 h 2763207"/>
              <a:gd name="connsiteX237" fmla="*/ 1385253 w 2693988"/>
              <a:gd name="connsiteY237" fmla="*/ 2214562 h 2763207"/>
              <a:gd name="connsiteX238" fmla="*/ 1365567 w 2693988"/>
              <a:gd name="connsiteY238" fmla="*/ 2194877 h 2763207"/>
              <a:gd name="connsiteX239" fmla="*/ 1365567 w 2693988"/>
              <a:gd name="connsiteY239" fmla="*/ 2125979 h 2763207"/>
              <a:gd name="connsiteX240" fmla="*/ 1379101 w 2693988"/>
              <a:gd name="connsiteY240" fmla="*/ 2123519 h 2763207"/>
              <a:gd name="connsiteX241" fmla="*/ 1312540 w 2693988"/>
              <a:gd name="connsiteY241" fmla="*/ 2123497 h 2763207"/>
              <a:gd name="connsiteX242" fmla="*/ 1327150 w 2693988"/>
              <a:gd name="connsiteY242" fmla="*/ 2125950 h 2763207"/>
              <a:gd name="connsiteX243" fmla="*/ 1277937 w 2693988"/>
              <a:gd name="connsiteY243" fmla="*/ 2204459 h 2763207"/>
              <a:gd name="connsiteX244" fmla="*/ 1248410 w 2693988"/>
              <a:gd name="connsiteY244" fmla="*/ 2224087 h 2763207"/>
              <a:gd name="connsiteX245" fmla="*/ 1277937 w 2693988"/>
              <a:gd name="connsiteY245" fmla="*/ 2145578 h 2763207"/>
              <a:gd name="connsiteX246" fmla="*/ 1312540 w 2693988"/>
              <a:gd name="connsiteY246" fmla="*/ 2123497 h 2763207"/>
              <a:gd name="connsiteX247" fmla="*/ 2344606 w 2693988"/>
              <a:gd name="connsiteY247" fmla="*/ 2118588 h 2763207"/>
              <a:gd name="connsiteX248" fmla="*/ 2349501 w 2693988"/>
              <a:gd name="connsiteY248" fmla="*/ 2125942 h 2763207"/>
              <a:gd name="connsiteX249" fmla="*/ 2349501 w 2693988"/>
              <a:gd name="connsiteY249" fmla="*/ 2165163 h 2763207"/>
              <a:gd name="connsiteX250" fmla="*/ 2320132 w 2693988"/>
              <a:gd name="connsiteY250" fmla="*/ 2263214 h 2763207"/>
              <a:gd name="connsiteX251" fmla="*/ 2251605 w 2693988"/>
              <a:gd name="connsiteY251" fmla="*/ 2273020 h 2763207"/>
              <a:gd name="connsiteX252" fmla="*/ 2173288 w 2693988"/>
              <a:gd name="connsiteY252" fmla="*/ 2282825 h 2763207"/>
              <a:gd name="connsiteX253" fmla="*/ 2173288 w 2693988"/>
              <a:gd name="connsiteY253" fmla="*/ 2273020 h 2763207"/>
              <a:gd name="connsiteX254" fmla="*/ 2212447 w 2693988"/>
              <a:gd name="connsiteY254" fmla="*/ 2273020 h 2763207"/>
              <a:gd name="connsiteX255" fmla="*/ 2310343 w 2693988"/>
              <a:gd name="connsiteY255" fmla="*/ 2253409 h 2763207"/>
              <a:gd name="connsiteX256" fmla="*/ 2310343 w 2693988"/>
              <a:gd name="connsiteY256" fmla="*/ 2223994 h 2763207"/>
              <a:gd name="connsiteX257" fmla="*/ 2339712 w 2693988"/>
              <a:gd name="connsiteY257" fmla="*/ 2125942 h 2763207"/>
              <a:gd name="connsiteX258" fmla="*/ 2344606 w 2693988"/>
              <a:gd name="connsiteY258" fmla="*/ 2118588 h 2763207"/>
              <a:gd name="connsiteX259" fmla="*/ 953634 w 2693988"/>
              <a:gd name="connsiteY259" fmla="*/ 2116137 h 2763207"/>
              <a:gd name="connsiteX260" fmla="*/ 923698 w 2693988"/>
              <a:gd name="connsiteY260" fmla="*/ 2243137 h 2763207"/>
              <a:gd name="connsiteX261" fmla="*/ 893763 w 2693988"/>
              <a:gd name="connsiteY261" fmla="*/ 2243137 h 2763207"/>
              <a:gd name="connsiteX262" fmla="*/ 913720 w 2693988"/>
              <a:gd name="connsiteY262" fmla="*/ 2213829 h 2763207"/>
              <a:gd name="connsiteX263" fmla="*/ 933677 w 2693988"/>
              <a:gd name="connsiteY263" fmla="*/ 2184521 h 2763207"/>
              <a:gd name="connsiteX264" fmla="*/ 943656 w 2693988"/>
              <a:gd name="connsiteY264" fmla="*/ 2125906 h 2763207"/>
              <a:gd name="connsiteX265" fmla="*/ 953634 w 2693988"/>
              <a:gd name="connsiteY265" fmla="*/ 2116137 h 2763207"/>
              <a:gd name="connsiteX266" fmla="*/ 1838037 w 2693988"/>
              <a:gd name="connsiteY266" fmla="*/ 2106612 h 2763207"/>
              <a:gd name="connsiteX267" fmla="*/ 1887827 w 2693988"/>
              <a:gd name="connsiteY267" fmla="*/ 2165122 h 2763207"/>
              <a:gd name="connsiteX268" fmla="*/ 1907743 w 2693988"/>
              <a:gd name="connsiteY268" fmla="*/ 2184626 h 2763207"/>
              <a:gd name="connsiteX269" fmla="*/ 1907743 w 2693988"/>
              <a:gd name="connsiteY269" fmla="*/ 2204130 h 2763207"/>
              <a:gd name="connsiteX270" fmla="*/ 1907743 w 2693988"/>
              <a:gd name="connsiteY270" fmla="*/ 2194378 h 2763207"/>
              <a:gd name="connsiteX271" fmla="*/ 1917701 w 2693988"/>
              <a:gd name="connsiteY271" fmla="*/ 2223633 h 2763207"/>
              <a:gd name="connsiteX272" fmla="*/ 1897785 w 2693988"/>
              <a:gd name="connsiteY272" fmla="*/ 2243137 h 2763207"/>
              <a:gd name="connsiteX273" fmla="*/ 1847995 w 2693988"/>
              <a:gd name="connsiteY273" fmla="*/ 2213881 h 2763207"/>
              <a:gd name="connsiteX274" fmla="*/ 1808163 w 2693988"/>
              <a:gd name="connsiteY274" fmla="*/ 2126115 h 2763207"/>
              <a:gd name="connsiteX275" fmla="*/ 1818121 w 2693988"/>
              <a:gd name="connsiteY275" fmla="*/ 2116364 h 2763207"/>
              <a:gd name="connsiteX276" fmla="*/ 1828079 w 2693988"/>
              <a:gd name="connsiteY276" fmla="*/ 2135867 h 2763207"/>
              <a:gd name="connsiteX277" fmla="*/ 1838037 w 2693988"/>
              <a:gd name="connsiteY277" fmla="*/ 2165122 h 2763207"/>
              <a:gd name="connsiteX278" fmla="*/ 1857953 w 2693988"/>
              <a:gd name="connsiteY278" fmla="*/ 2194378 h 2763207"/>
              <a:gd name="connsiteX279" fmla="*/ 1877869 w 2693988"/>
              <a:gd name="connsiteY279" fmla="*/ 2174874 h 2763207"/>
              <a:gd name="connsiteX280" fmla="*/ 1838037 w 2693988"/>
              <a:gd name="connsiteY280" fmla="*/ 2106612 h 2763207"/>
              <a:gd name="connsiteX281" fmla="*/ 1789378 w 2693988"/>
              <a:gd name="connsiteY281" fmla="*/ 2106612 h 2763207"/>
              <a:gd name="connsiteX282" fmla="*/ 1789378 w 2693988"/>
              <a:gd name="connsiteY282" fmla="*/ 2116425 h 2763207"/>
              <a:gd name="connsiteX283" fmla="*/ 1789378 w 2693988"/>
              <a:gd name="connsiteY283" fmla="*/ 2126239 h 2763207"/>
              <a:gd name="connsiteX284" fmla="*/ 1789378 w 2693988"/>
              <a:gd name="connsiteY284" fmla="*/ 2106612 h 2763207"/>
              <a:gd name="connsiteX285" fmla="*/ 1533405 w 2693988"/>
              <a:gd name="connsiteY285" fmla="*/ 2095500 h 2763207"/>
              <a:gd name="connsiteX286" fmla="*/ 1553054 w 2693988"/>
              <a:gd name="connsiteY286" fmla="*/ 2115197 h 2763207"/>
              <a:gd name="connsiteX287" fmla="*/ 1631651 w 2693988"/>
              <a:gd name="connsiteY287" fmla="*/ 2371255 h 2763207"/>
              <a:gd name="connsiteX288" fmla="*/ 1572704 w 2693988"/>
              <a:gd name="connsiteY288" fmla="*/ 2538677 h 2763207"/>
              <a:gd name="connsiteX289" fmla="*/ 1454809 w 2693988"/>
              <a:gd name="connsiteY289" fmla="*/ 2597768 h 2763207"/>
              <a:gd name="connsiteX290" fmla="*/ 1405687 w 2693988"/>
              <a:gd name="connsiteY290" fmla="*/ 2627313 h 2763207"/>
              <a:gd name="connsiteX291" fmla="*/ 1346739 w 2693988"/>
              <a:gd name="connsiteY291" fmla="*/ 2607616 h 2763207"/>
              <a:gd name="connsiteX292" fmla="*/ 1140424 w 2693988"/>
              <a:gd name="connsiteY292" fmla="*/ 2459890 h 2763207"/>
              <a:gd name="connsiteX293" fmla="*/ 1169897 w 2693988"/>
              <a:gd name="connsiteY293" fmla="*/ 2213680 h 2763207"/>
              <a:gd name="connsiteX294" fmla="*/ 1189546 w 2693988"/>
              <a:gd name="connsiteY294" fmla="*/ 2115197 h 2763207"/>
              <a:gd name="connsiteX295" fmla="*/ 1219020 w 2693988"/>
              <a:gd name="connsiteY295" fmla="*/ 2115197 h 2763207"/>
              <a:gd name="connsiteX296" fmla="*/ 1219020 w 2693988"/>
              <a:gd name="connsiteY296" fmla="*/ 2125045 h 2763207"/>
              <a:gd name="connsiteX297" fmla="*/ 1189546 w 2693988"/>
              <a:gd name="connsiteY297" fmla="*/ 2341709 h 2763207"/>
              <a:gd name="connsiteX298" fmla="*/ 1219020 w 2693988"/>
              <a:gd name="connsiteY298" fmla="*/ 2420497 h 2763207"/>
              <a:gd name="connsiteX299" fmla="*/ 1376212 w 2693988"/>
              <a:gd name="connsiteY299" fmla="*/ 2538677 h 2763207"/>
              <a:gd name="connsiteX300" fmla="*/ 1395862 w 2693988"/>
              <a:gd name="connsiteY300" fmla="*/ 2548526 h 2763207"/>
              <a:gd name="connsiteX301" fmla="*/ 1444985 w 2693988"/>
              <a:gd name="connsiteY301" fmla="*/ 2509132 h 2763207"/>
              <a:gd name="connsiteX302" fmla="*/ 1582528 w 2693988"/>
              <a:gd name="connsiteY302" fmla="*/ 2361406 h 2763207"/>
              <a:gd name="connsiteX303" fmla="*/ 1562879 w 2693988"/>
              <a:gd name="connsiteY303" fmla="*/ 2272771 h 2763207"/>
              <a:gd name="connsiteX304" fmla="*/ 1543230 w 2693988"/>
              <a:gd name="connsiteY304" fmla="*/ 2174287 h 2763207"/>
              <a:gd name="connsiteX305" fmla="*/ 1523581 w 2693988"/>
              <a:gd name="connsiteY305" fmla="*/ 2105348 h 2763207"/>
              <a:gd name="connsiteX306" fmla="*/ 1533405 w 2693988"/>
              <a:gd name="connsiteY306" fmla="*/ 2095500 h 2763207"/>
              <a:gd name="connsiteX307" fmla="*/ 893763 w 2693988"/>
              <a:gd name="connsiteY307" fmla="*/ 2095500 h 2763207"/>
              <a:gd name="connsiteX308" fmla="*/ 864235 w 2693988"/>
              <a:gd name="connsiteY308" fmla="*/ 2115416 h 2763207"/>
              <a:gd name="connsiteX309" fmla="*/ 844550 w 2693988"/>
              <a:gd name="connsiteY309" fmla="*/ 2145290 h 2763207"/>
              <a:gd name="connsiteX310" fmla="*/ 824865 w 2693988"/>
              <a:gd name="connsiteY310" fmla="*/ 2205038 h 2763207"/>
              <a:gd name="connsiteX311" fmla="*/ 815023 w 2693988"/>
              <a:gd name="connsiteY311" fmla="*/ 2195080 h 2763207"/>
              <a:gd name="connsiteX312" fmla="*/ 805180 w 2693988"/>
              <a:gd name="connsiteY312" fmla="*/ 2155248 h 2763207"/>
              <a:gd name="connsiteX313" fmla="*/ 893763 w 2693988"/>
              <a:gd name="connsiteY313" fmla="*/ 2095500 h 2763207"/>
              <a:gd name="connsiteX314" fmla="*/ 1570228 w 2693988"/>
              <a:gd name="connsiteY314" fmla="*/ 2093665 h 2763207"/>
              <a:gd name="connsiteX315" fmla="*/ 1582657 w 2693988"/>
              <a:gd name="connsiteY315" fmla="*/ 2115799 h 2763207"/>
              <a:gd name="connsiteX316" fmla="*/ 1651404 w 2693988"/>
              <a:gd name="connsiteY316" fmla="*/ 2332219 h 2763207"/>
              <a:gd name="connsiteX317" fmla="*/ 1651404 w 2693988"/>
              <a:gd name="connsiteY317" fmla="*/ 2342057 h 2763207"/>
              <a:gd name="connsiteX318" fmla="*/ 1661225 w 2693988"/>
              <a:gd name="connsiteY318" fmla="*/ 2381406 h 2763207"/>
              <a:gd name="connsiteX319" fmla="*/ 1651404 w 2693988"/>
              <a:gd name="connsiteY319" fmla="*/ 2469942 h 2763207"/>
              <a:gd name="connsiteX320" fmla="*/ 1553194 w 2693988"/>
              <a:gd name="connsiteY320" fmla="*/ 2578152 h 2763207"/>
              <a:gd name="connsiteX321" fmla="*/ 1405880 w 2693988"/>
              <a:gd name="connsiteY321" fmla="*/ 2656850 h 2763207"/>
              <a:gd name="connsiteX322" fmla="*/ 1366595 w 2693988"/>
              <a:gd name="connsiteY322" fmla="*/ 2637176 h 2763207"/>
              <a:gd name="connsiteX323" fmla="*/ 1199639 w 2693988"/>
              <a:gd name="connsiteY323" fmla="*/ 2568315 h 2763207"/>
              <a:gd name="connsiteX324" fmla="*/ 1160355 w 2693988"/>
              <a:gd name="connsiteY324" fmla="*/ 2538803 h 2763207"/>
              <a:gd name="connsiteX325" fmla="*/ 1130892 w 2693988"/>
              <a:gd name="connsiteY325" fmla="*/ 2489616 h 2763207"/>
              <a:gd name="connsiteX326" fmla="*/ 1111250 w 2693988"/>
              <a:gd name="connsiteY326" fmla="*/ 2381406 h 2763207"/>
              <a:gd name="connsiteX327" fmla="*/ 1160355 w 2693988"/>
              <a:gd name="connsiteY327" fmla="*/ 2105962 h 2763207"/>
              <a:gd name="connsiteX328" fmla="*/ 1170176 w 2693988"/>
              <a:gd name="connsiteY328" fmla="*/ 2105962 h 2763207"/>
              <a:gd name="connsiteX329" fmla="*/ 1130892 w 2693988"/>
              <a:gd name="connsiteY329" fmla="*/ 2381406 h 2763207"/>
              <a:gd name="connsiteX330" fmla="*/ 1160355 w 2693988"/>
              <a:gd name="connsiteY330" fmla="*/ 2528965 h 2763207"/>
              <a:gd name="connsiteX331" fmla="*/ 1317490 w 2693988"/>
              <a:gd name="connsiteY331" fmla="*/ 2607664 h 2763207"/>
              <a:gd name="connsiteX332" fmla="*/ 1396059 w 2693988"/>
              <a:gd name="connsiteY332" fmla="*/ 2647013 h 2763207"/>
              <a:gd name="connsiteX333" fmla="*/ 1602299 w 2693988"/>
              <a:gd name="connsiteY333" fmla="*/ 2519128 h 2763207"/>
              <a:gd name="connsiteX334" fmla="*/ 1582657 w 2693988"/>
              <a:gd name="connsiteY334" fmla="*/ 2174823 h 2763207"/>
              <a:gd name="connsiteX335" fmla="*/ 1563015 w 2693988"/>
              <a:gd name="connsiteY335" fmla="*/ 2105962 h 2763207"/>
              <a:gd name="connsiteX336" fmla="*/ 1570228 w 2693988"/>
              <a:gd name="connsiteY336" fmla="*/ 2093665 h 2763207"/>
              <a:gd name="connsiteX337" fmla="*/ 805497 w 2693988"/>
              <a:gd name="connsiteY337" fmla="*/ 2074307 h 2763207"/>
              <a:gd name="connsiteX338" fmla="*/ 835025 w 2693988"/>
              <a:gd name="connsiteY338" fmla="*/ 2076767 h 2763207"/>
              <a:gd name="connsiteX339" fmla="*/ 835025 w 2693988"/>
              <a:gd name="connsiteY339" fmla="*/ 2096452 h 2763207"/>
              <a:gd name="connsiteX340" fmla="*/ 795655 w 2693988"/>
              <a:gd name="connsiteY340" fmla="*/ 2145665 h 2763207"/>
              <a:gd name="connsiteX341" fmla="*/ 746442 w 2693988"/>
              <a:gd name="connsiteY341" fmla="*/ 2165350 h 2763207"/>
              <a:gd name="connsiteX342" fmla="*/ 736600 w 2693988"/>
              <a:gd name="connsiteY342" fmla="*/ 2155507 h 2763207"/>
              <a:gd name="connsiteX343" fmla="*/ 775970 w 2693988"/>
              <a:gd name="connsiteY343" fmla="*/ 2086610 h 2763207"/>
              <a:gd name="connsiteX344" fmla="*/ 805497 w 2693988"/>
              <a:gd name="connsiteY344" fmla="*/ 2074307 h 2763207"/>
              <a:gd name="connsiteX345" fmla="*/ 1828800 w 2693988"/>
              <a:gd name="connsiteY345" fmla="*/ 2066925 h 2763207"/>
              <a:gd name="connsiteX346" fmla="*/ 1838643 w 2693988"/>
              <a:gd name="connsiteY346" fmla="*/ 2066925 h 2763207"/>
              <a:gd name="connsiteX347" fmla="*/ 1927225 w 2693988"/>
              <a:gd name="connsiteY347" fmla="*/ 2145665 h 2763207"/>
              <a:gd name="connsiteX348" fmla="*/ 1907540 w 2693988"/>
              <a:gd name="connsiteY348" fmla="*/ 2165350 h 2763207"/>
              <a:gd name="connsiteX349" fmla="*/ 1887855 w 2693988"/>
              <a:gd name="connsiteY349" fmla="*/ 2116137 h 2763207"/>
              <a:gd name="connsiteX350" fmla="*/ 1828800 w 2693988"/>
              <a:gd name="connsiteY350" fmla="*/ 2066925 h 2763207"/>
              <a:gd name="connsiteX351" fmla="*/ 1001713 w 2693988"/>
              <a:gd name="connsiteY351" fmla="*/ 2046287 h 2763207"/>
              <a:gd name="connsiteX352" fmla="*/ 1031875 w 2693988"/>
              <a:gd name="connsiteY352" fmla="*/ 2056178 h 2763207"/>
              <a:gd name="connsiteX353" fmla="*/ 1051984 w 2693988"/>
              <a:gd name="connsiteY353" fmla="*/ 2145201 h 2763207"/>
              <a:gd name="connsiteX354" fmla="*/ 1031875 w 2693988"/>
              <a:gd name="connsiteY354" fmla="*/ 2174875 h 2763207"/>
              <a:gd name="connsiteX355" fmla="*/ 1011767 w 2693988"/>
              <a:gd name="connsiteY355" fmla="*/ 2135309 h 2763207"/>
              <a:gd name="connsiteX356" fmla="*/ 1011767 w 2693988"/>
              <a:gd name="connsiteY356" fmla="*/ 2075961 h 2763207"/>
              <a:gd name="connsiteX357" fmla="*/ 1001713 w 2693988"/>
              <a:gd name="connsiteY357" fmla="*/ 2046287 h 2763207"/>
              <a:gd name="connsiteX358" fmla="*/ 1906877 w 2693988"/>
              <a:gd name="connsiteY358" fmla="*/ 2036762 h 2763207"/>
              <a:gd name="connsiteX359" fmla="*/ 1975572 w 2693988"/>
              <a:gd name="connsiteY359" fmla="*/ 2085974 h 2763207"/>
              <a:gd name="connsiteX360" fmla="*/ 1995200 w 2693988"/>
              <a:gd name="connsiteY360" fmla="*/ 2135187 h 2763207"/>
              <a:gd name="connsiteX361" fmla="*/ 1926504 w 2693988"/>
              <a:gd name="connsiteY361" fmla="*/ 2105659 h 2763207"/>
              <a:gd name="connsiteX362" fmla="*/ 1897063 w 2693988"/>
              <a:gd name="connsiteY362" fmla="*/ 2085974 h 2763207"/>
              <a:gd name="connsiteX363" fmla="*/ 1897063 w 2693988"/>
              <a:gd name="connsiteY363" fmla="*/ 2046604 h 2763207"/>
              <a:gd name="connsiteX364" fmla="*/ 1906877 w 2693988"/>
              <a:gd name="connsiteY364" fmla="*/ 2036762 h 2763207"/>
              <a:gd name="connsiteX365" fmla="*/ 1720322 w 2693988"/>
              <a:gd name="connsiteY365" fmla="*/ 2036762 h 2763207"/>
              <a:gd name="connsiteX366" fmla="*/ 1720322 w 2693988"/>
              <a:gd name="connsiteY366" fmla="*/ 2056492 h 2763207"/>
              <a:gd name="connsiteX367" fmla="*/ 1720322 w 2693988"/>
              <a:gd name="connsiteY367" fmla="*/ 2145279 h 2763207"/>
              <a:gd name="connsiteX368" fmla="*/ 1710532 w 2693988"/>
              <a:gd name="connsiteY368" fmla="*/ 2174875 h 2763207"/>
              <a:gd name="connsiteX369" fmla="*/ 1681163 w 2693988"/>
              <a:gd name="connsiteY369" fmla="*/ 2145279 h 2763207"/>
              <a:gd name="connsiteX370" fmla="*/ 1690953 w 2693988"/>
              <a:gd name="connsiteY370" fmla="*/ 2076223 h 2763207"/>
              <a:gd name="connsiteX371" fmla="*/ 1720322 w 2693988"/>
              <a:gd name="connsiteY371" fmla="*/ 2036762 h 2763207"/>
              <a:gd name="connsiteX372" fmla="*/ 983298 w 2693988"/>
              <a:gd name="connsiteY372" fmla="*/ 2036762 h 2763207"/>
              <a:gd name="connsiteX373" fmla="*/ 993141 w 2693988"/>
              <a:gd name="connsiteY373" fmla="*/ 2056606 h 2763207"/>
              <a:gd name="connsiteX374" fmla="*/ 993141 w 2693988"/>
              <a:gd name="connsiteY374" fmla="*/ 2135981 h 2763207"/>
              <a:gd name="connsiteX375" fmla="*/ 973455 w 2693988"/>
              <a:gd name="connsiteY375" fmla="*/ 2145903 h 2763207"/>
              <a:gd name="connsiteX376" fmla="*/ 983298 w 2693988"/>
              <a:gd name="connsiteY376" fmla="*/ 2096293 h 2763207"/>
              <a:gd name="connsiteX377" fmla="*/ 983298 w 2693988"/>
              <a:gd name="connsiteY377" fmla="*/ 2036762 h 2763207"/>
              <a:gd name="connsiteX378" fmla="*/ 963613 w 2693988"/>
              <a:gd name="connsiteY378" fmla="*/ 2027237 h 2763207"/>
              <a:gd name="connsiteX379" fmla="*/ 913720 w 2693988"/>
              <a:gd name="connsiteY379" fmla="*/ 2125662 h 2763207"/>
              <a:gd name="connsiteX380" fmla="*/ 903741 w 2693988"/>
              <a:gd name="connsiteY380" fmla="*/ 2115819 h 2763207"/>
              <a:gd name="connsiteX381" fmla="*/ 963613 w 2693988"/>
              <a:gd name="connsiteY381" fmla="*/ 2027237 h 2763207"/>
              <a:gd name="connsiteX382" fmla="*/ 1740297 w 2693988"/>
              <a:gd name="connsiteY382" fmla="*/ 2017712 h 2763207"/>
              <a:gd name="connsiteX383" fmla="*/ 1750219 w 2693988"/>
              <a:gd name="connsiteY383" fmla="*/ 2056789 h 2763207"/>
              <a:gd name="connsiteX384" fmla="*/ 1770063 w 2693988"/>
              <a:gd name="connsiteY384" fmla="*/ 2125173 h 2763207"/>
              <a:gd name="connsiteX385" fmla="*/ 1770063 w 2693988"/>
              <a:gd name="connsiteY385" fmla="*/ 2144712 h 2763207"/>
              <a:gd name="connsiteX386" fmla="*/ 1730375 w 2693988"/>
              <a:gd name="connsiteY386" fmla="*/ 2066558 h 2763207"/>
              <a:gd name="connsiteX387" fmla="*/ 1740297 w 2693988"/>
              <a:gd name="connsiteY387" fmla="*/ 2017712 h 2763207"/>
              <a:gd name="connsiteX388" fmla="*/ 933132 w 2693988"/>
              <a:gd name="connsiteY388" fmla="*/ 2017712 h 2763207"/>
              <a:gd name="connsiteX389" fmla="*/ 942975 w 2693988"/>
              <a:gd name="connsiteY389" fmla="*/ 2017712 h 2763207"/>
              <a:gd name="connsiteX390" fmla="*/ 923290 w 2693988"/>
              <a:gd name="connsiteY390" fmla="*/ 2046967 h 2763207"/>
              <a:gd name="connsiteX391" fmla="*/ 874077 w 2693988"/>
              <a:gd name="connsiteY391" fmla="*/ 2076223 h 2763207"/>
              <a:gd name="connsiteX392" fmla="*/ 854392 w 2693988"/>
              <a:gd name="connsiteY392" fmla="*/ 2085975 h 2763207"/>
              <a:gd name="connsiteX393" fmla="*/ 854392 w 2693988"/>
              <a:gd name="connsiteY393" fmla="*/ 2066471 h 2763207"/>
              <a:gd name="connsiteX394" fmla="*/ 933132 w 2693988"/>
              <a:gd name="connsiteY394" fmla="*/ 2017712 h 2763207"/>
              <a:gd name="connsiteX395" fmla="*/ 1768929 w 2693988"/>
              <a:gd name="connsiteY395" fmla="*/ 2008187 h 2763207"/>
              <a:gd name="connsiteX396" fmla="*/ 1808843 w 2693988"/>
              <a:gd name="connsiteY396" fmla="*/ 2037714 h 2763207"/>
              <a:gd name="connsiteX397" fmla="*/ 1828800 w 2693988"/>
              <a:gd name="connsiteY397" fmla="*/ 2096769 h 2763207"/>
              <a:gd name="connsiteX398" fmla="*/ 1798865 w 2693988"/>
              <a:gd name="connsiteY398" fmla="*/ 2096769 h 2763207"/>
              <a:gd name="connsiteX399" fmla="*/ 1758950 w 2693988"/>
              <a:gd name="connsiteY399" fmla="*/ 2018029 h 2763207"/>
              <a:gd name="connsiteX400" fmla="*/ 1768929 w 2693988"/>
              <a:gd name="connsiteY400" fmla="*/ 2008187 h 2763207"/>
              <a:gd name="connsiteX401" fmla="*/ 1789113 w 2693988"/>
              <a:gd name="connsiteY401" fmla="*/ 1997428 h 2763207"/>
              <a:gd name="connsiteX402" fmla="*/ 1887538 w 2693988"/>
              <a:gd name="connsiteY402" fmla="*/ 2046817 h 2763207"/>
              <a:gd name="connsiteX403" fmla="*/ 1887538 w 2693988"/>
              <a:gd name="connsiteY403" fmla="*/ 2076450 h 2763207"/>
              <a:gd name="connsiteX404" fmla="*/ 1858011 w 2693988"/>
              <a:gd name="connsiteY404" fmla="*/ 2066572 h 2763207"/>
              <a:gd name="connsiteX405" fmla="*/ 1789113 w 2693988"/>
              <a:gd name="connsiteY405" fmla="*/ 1997428 h 2763207"/>
              <a:gd name="connsiteX406" fmla="*/ 894252 w 2693988"/>
              <a:gd name="connsiteY406" fmla="*/ 1987550 h 2763207"/>
              <a:gd name="connsiteX407" fmla="*/ 923926 w 2693988"/>
              <a:gd name="connsiteY407" fmla="*/ 2007394 h 2763207"/>
              <a:gd name="connsiteX408" fmla="*/ 844795 w 2693988"/>
              <a:gd name="connsiteY408" fmla="*/ 2057003 h 2763207"/>
              <a:gd name="connsiteX409" fmla="*/ 805229 w 2693988"/>
              <a:gd name="connsiteY409" fmla="*/ 2057003 h 2763207"/>
              <a:gd name="connsiteX410" fmla="*/ 834903 w 2693988"/>
              <a:gd name="connsiteY410" fmla="*/ 2007394 h 2763207"/>
              <a:gd name="connsiteX411" fmla="*/ 894252 w 2693988"/>
              <a:gd name="connsiteY411" fmla="*/ 1987550 h 2763207"/>
              <a:gd name="connsiteX412" fmla="*/ 1834208 w 2693988"/>
              <a:gd name="connsiteY412" fmla="*/ 1966267 h 2763207"/>
              <a:gd name="connsiteX413" fmla="*/ 1867695 w 2693988"/>
              <a:gd name="connsiteY413" fmla="*/ 1968698 h 2763207"/>
              <a:gd name="connsiteX414" fmla="*/ 1917304 w 2693988"/>
              <a:gd name="connsiteY414" fmla="*/ 2007592 h 2763207"/>
              <a:gd name="connsiteX415" fmla="*/ 1917304 w 2693988"/>
              <a:gd name="connsiteY415" fmla="*/ 2027039 h 2763207"/>
              <a:gd name="connsiteX416" fmla="*/ 1847851 w 2693988"/>
              <a:gd name="connsiteY416" fmla="*/ 1997869 h 2763207"/>
              <a:gd name="connsiteX417" fmla="*/ 1808163 w 2693988"/>
              <a:gd name="connsiteY417" fmla="*/ 1978422 h 2763207"/>
              <a:gd name="connsiteX418" fmla="*/ 1834208 w 2693988"/>
              <a:gd name="connsiteY418" fmla="*/ 1966267 h 2763207"/>
              <a:gd name="connsiteX419" fmla="*/ 815522 w 2693988"/>
              <a:gd name="connsiteY419" fmla="*/ 1928812 h 2763207"/>
              <a:gd name="connsiteX420" fmla="*/ 835196 w 2693988"/>
              <a:gd name="connsiteY420" fmla="*/ 1938649 h 2763207"/>
              <a:gd name="connsiteX421" fmla="*/ 766338 w 2693988"/>
              <a:gd name="connsiteY421" fmla="*/ 2027180 h 2763207"/>
              <a:gd name="connsiteX422" fmla="*/ 667969 w 2693988"/>
              <a:gd name="connsiteY422" fmla="*/ 2204243 h 2763207"/>
              <a:gd name="connsiteX423" fmla="*/ 736827 w 2693988"/>
              <a:gd name="connsiteY423" fmla="*/ 2341959 h 2763207"/>
              <a:gd name="connsiteX424" fmla="*/ 766338 w 2693988"/>
              <a:gd name="connsiteY424" fmla="*/ 2400980 h 2763207"/>
              <a:gd name="connsiteX425" fmla="*/ 786011 w 2693988"/>
              <a:gd name="connsiteY425" fmla="*/ 2400980 h 2763207"/>
              <a:gd name="connsiteX426" fmla="*/ 1002422 w 2693988"/>
              <a:gd name="connsiteY426" fmla="*/ 2341959 h 2763207"/>
              <a:gd name="connsiteX427" fmla="*/ 1051606 w 2693988"/>
              <a:gd name="connsiteY427" fmla="*/ 2282938 h 2763207"/>
              <a:gd name="connsiteX428" fmla="*/ 1110627 w 2693988"/>
              <a:gd name="connsiteY428" fmla="*/ 2086201 h 2763207"/>
              <a:gd name="connsiteX429" fmla="*/ 1130301 w 2693988"/>
              <a:gd name="connsiteY429" fmla="*/ 2096038 h 2763207"/>
              <a:gd name="connsiteX430" fmla="*/ 1110627 w 2693988"/>
              <a:gd name="connsiteY430" fmla="*/ 2204243 h 2763207"/>
              <a:gd name="connsiteX431" fmla="*/ 1041769 w 2693988"/>
              <a:gd name="connsiteY431" fmla="*/ 2410817 h 2763207"/>
              <a:gd name="connsiteX432" fmla="*/ 923727 w 2693988"/>
              <a:gd name="connsiteY432" fmla="*/ 2469838 h 2763207"/>
              <a:gd name="connsiteX433" fmla="*/ 726990 w 2693988"/>
              <a:gd name="connsiteY433" fmla="*/ 2469838 h 2763207"/>
              <a:gd name="connsiteX434" fmla="*/ 697480 w 2693988"/>
              <a:gd name="connsiteY434" fmla="*/ 2430491 h 2763207"/>
              <a:gd name="connsiteX435" fmla="*/ 599111 w 2693988"/>
              <a:gd name="connsiteY435" fmla="*/ 2273101 h 2763207"/>
              <a:gd name="connsiteX436" fmla="*/ 648296 w 2693988"/>
              <a:gd name="connsiteY436" fmla="*/ 2105875 h 2763207"/>
              <a:gd name="connsiteX437" fmla="*/ 815522 w 2693988"/>
              <a:gd name="connsiteY437" fmla="*/ 1928812 h 2763207"/>
              <a:gd name="connsiteX438" fmla="*/ 795207 w 2693988"/>
              <a:gd name="connsiteY438" fmla="*/ 1909763 h 2763207"/>
              <a:gd name="connsiteX439" fmla="*/ 805044 w 2693988"/>
              <a:gd name="connsiteY439" fmla="*/ 1919600 h 2763207"/>
              <a:gd name="connsiteX440" fmla="*/ 805044 w 2693988"/>
              <a:gd name="connsiteY440" fmla="*/ 1929437 h 2763207"/>
              <a:gd name="connsiteX441" fmla="*/ 627973 w 2693988"/>
              <a:gd name="connsiteY441" fmla="*/ 2116346 h 2763207"/>
              <a:gd name="connsiteX442" fmla="*/ 578787 w 2693988"/>
              <a:gd name="connsiteY442" fmla="*/ 2263905 h 2763207"/>
              <a:gd name="connsiteX443" fmla="*/ 627973 w 2693988"/>
              <a:gd name="connsiteY443" fmla="*/ 2372116 h 2763207"/>
              <a:gd name="connsiteX444" fmla="*/ 706671 w 2693988"/>
              <a:gd name="connsiteY444" fmla="*/ 2490163 h 2763207"/>
              <a:gd name="connsiteX445" fmla="*/ 746021 w 2693988"/>
              <a:gd name="connsiteY445" fmla="*/ 2480326 h 2763207"/>
              <a:gd name="connsiteX446" fmla="*/ 913255 w 2693988"/>
              <a:gd name="connsiteY446" fmla="*/ 2490163 h 2763207"/>
              <a:gd name="connsiteX447" fmla="*/ 962441 w 2693988"/>
              <a:gd name="connsiteY447" fmla="*/ 2480326 h 2763207"/>
              <a:gd name="connsiteX448" fmla="*/ 1031302 w 2693988"/>
              <a:gd name="connsiteY448" fmla="*/ 2440977 h 2763207"/>
              <a:gd name="connsiteX449" fmla="*/ 1100163 w 2693988"/>
              <a:gd name="connsiteY449" fmla="*/ 2313092 h 2763207"/>
              <a:gd name="connsiteX450" fmla="*/ 1139512 w 2693988"/>
              <a:gd name="connsiteY450" fmla="*/ 2106509 h 2763207"/>
              <a:gd name="connsiteX451" fmla="*/ 1149350 w 2693988"/>
              <a:gd name="connsiteY451" fmla="*/ 2106509 h 2763207"/>
              <a:gd name="connsiteX452" fmla="*/ 1119838 w 2693988"/>
              <a:gd name="connsiteY452" fmla="*/ 2283580 h 2763207"/>
              <a:gd name="connsiteX453" fmla="*/ 1080489 w 2693988"/>
              <a:gd name="connsiteY453" fmla="*/ 2401628 h 2763207"/>
              <a:gd name="connsiteX454" fmla="*/ 1031302 w 2693988"/>
              <a:gd name="connsiteY454" fmla="*/ 2470489 h 2763207"/>
              <a:gd name="connsiteX455" fmla="*/ 814882 w 2693988"/>
              <a:gd name="connsiteY455" fmla="*/ 2500000 h 2763207"/>
              <a:gd name="connsiteX456" fmla="*/ 706671 w 2693988"/>
              <a:gd name="connsiteY456" fmla="*/ 2509838 h 2763207"/>
              <a:gd name="connsiteX457" fmla="*/ 696834 w 2693988"/>
              <a:gd name="connsiteY457" fmla="*/ 2490163 h 2763207"/>
              <a:gd name="connsiteX458" fmla="*/ 568949 w 2693988"/>
              <a:gd name="connsiteY458" fmla="*/ 2283580 h 2763207"/>
              <a:gd name="connsiteX459" fmla="*/ 559112 w 2693988"/>
              <a:gd name="connsiteY459" fmla="*/ 2214719 h 2763207"/>
              <a:gd name="connsiteX460" fmla="*/ 627973 w 2693988"/>
              <a:gd name="connsiteY460" fmla="*/ 2076997 h 2763207"/>
              <a:gd name="connsiteX461" fmla="*/ 795207 w 2693988"/>
              <a:gd name="connsiteY461" fmla="*/ 1909763 h 2763207"/>
              <a:gd name="connsiteX462" fmla="*/ 481134 w 2693988"/>
              <a:gd name="connsiteY462" fmla="*/ 1909763 h 2763207"/>
              <a:gd name="connsiteX463" fmla="*/ 539750 w 2693988"/>
              <a:gd name="connsiteY463" fmla="*/ 1909763 h 2763207"/>
              <a:gd name="connsiteX464" fmla="*/ 539750 w 2693988"/>
              <a:gd name="connsiteY464" fmla="*/ 1919486 h 2763207"/>
              <a:gd name="connsiteX465" fmla="*/ 481134 w 2693988"/>
              <a:gd name="connsiteY465" fmla="*/ 1987551 h 2763207"/>
              <a:gd name="connsiteX466" fmla="*/ 412750 w 2693988"/>
              <a:gd name="connsiteY466" fmla="*/ 1977827 h 2763207"/>
              <a:gd name="connsiteX467" fmla="*/ 412750 w 2693988"/>
              <a:gd name="connsiteY467" fmla="*/ 1968104 h 2763207"/>
              <a:gd name="connsiteX468" fmla="*/ 481134 w 2693988"/>
              <a:gd name="connsiteY468" fmla="*/ 1909763 h 2763207"/>
              <a:gd name="connsiteX469" fmla="*/ 1907309 w 2693988"/>
              <a:gd name="connsiteY469" fmla="*/ 1898650 h 2763207"/>
              <a:gd name="connsiteX470" fmla="*/ 2083955 w 2693988"/>
              <a:gd name="connsiteY470" fmla="*/ 2076012 h 2763207"/>
              <a:gd name="connsiteX471" fmla="*/ 2113396 w 2693988"/>
              <a:gd name="connsiteY471" fmla="*/ 2105572 h 2763207"/>
              <a:gd name="connsiteX472" fmla="*/ 2123209 w 2693988"/>
              <a:gd name="connsiteY472" fmla="*/ 2282934 h 2763207"/>
              <a:gd name="connsiteX473" fmla="*/ 2093768 w 2693988"/>
              <a:gd name="connsiteY473" fmla="*/ 2332201 h 2763207"/>
              <a:gd name="connsiteX474" fmla="*/ 2054514 w 2693988"/>
              <a:gd name="connsiteY474" fmla="*/ 2411029 h 2763207"/>
              <a:gd name="connsiteX475" fmla="*/ 2034887 w 2693988"/>
              <a:gd name="connsiteY475" fmla="*/ 2440589 h 2763207"/>
              <a:gd name="connsiteX476" fmla="*/ 1956378 w 2693988"/>
              <a:gd name="connsiteY476" fmla="*/ 2440589 h 2763207"/>
              <a:gd name="connsiteX477" fmla="*/ 1868055 w 2693988"/>
              <a:gd name="connsiteY477" fmla="*/ 2460296 h 2763207"/>
              <a:gd name="connsiteX478" fmla="*/ 1760105 w 2693988"/>
              <a:gd name="connsiteY478" fmla="*/ 2430736 h 2763207"/>
              <a:gd name="connsiteX479" fmla="*/ 1622714 w 2693988"/>
              <a:gd name="connsiteY479" fmla="*/ 2125279 h 2763207"/>
              <a:gd name="connsiteX480" fmla="*/ 1612900 w 2693988"/>
              <a:gd name="connsiteY480" fmla="*/ 2085865 h 2763207"/>
              <a:gd name="connsiteX481" fmla="*/ 1622714 w 2693988"/>
              <a:gd name="connsiteY481" fmla="*/ 2076012 h 2763207"/>
              <a:gd name="connsiteX482" fmla="*/ 1671782 w 2693988"/>
              <a:gd name="connsiteY482" fmla="*/ 2184400 h 2763207"/>
              <a:gd name="connsiteX483" fmla="*/ 1701223 w 2693988"/>
              <a:gd name="connsiteY483" fmla="*/ 2273081 h 2763207"/>
              <a:gd name="connsiteX484" fmla="*/ 1720850 w 2693988"/>
              <a:gd name="connsiteY484" fmla="*/ 2302641 h 2763207"/>
              <a:gd name="connsiteX485" fmla="*/ 1809173 w 2693988"/>
              <a:gd name="connsiteY485" fmla="*/ 2361762 h 2763207"/>
              <a:gd name="connsiteX486" fmla="*/ 1995632 w 2693988"/>
              <a:gd name="connsiteY486" fmla="*/ 2381469 h 2763207"/>
              <a:gd name="connsiteX487" fmla="*/ 2005446 w 2693988"/>
              <a:gd name="connsiteY487" fmla="*/ 2361762 h 2763207"/>
              <a:gd name="connsiteX488" fmla="*/ 2054514 w 2693988"/>
              <a:gd name="connsiteY488" fmla="*/ 2233667 h 2763207"/>
              <a:gd name="connsiteX489" fmla="*/ 2044700 w 2693988"/>
              <a:gd name="connsiteY489" fmla="*/ 2066158 h 2763207"/>
              <a:gd name="connsiteX490" fmla="*/ 1887682 w 2693988"/>
              <a:gd name="connsiteY490" fmla="*/ 1918357 h 2763207"/>
              <a:gd name="connsiteX491" fmla="*/ 1897496 w 2693988"/>
              <a:gd name="connsiteY491" fmla="*/ 1908503 h 2763207"/>
              <a:gd name="connsiteX492" fmla="*/ 1907309 w 2693988"/>
              <a:gd name="connsiteY492" fmla="*/ 1898650 h 2763207"/>
              <a:gd name="connsiteX493" fmla="*/ 1917035 w 2693988"/>
              <a:gd name="connsiteY493" fmla="*/ 1889125 h 2763207"/>
              <a:gd name="connsiteX494" fmla="*/ 1946532 w 2693988"/>
              <a:gd name="connsiteY494" fmla="*/ 1908841 h 2763207"/>
              <a:gd name="connsiteX495" fmla="*/ 2123512 w 2693988"/>
              <a:gd name="connsiteY495" fmla="*/ 2066567 h 2763207"/>
              <a:gd name="connsiteX496" fmla="*/ 2172674 w 2693988"/>
              <a:gd name="connsiteY496" fmla="*/ 2244008 h 2763207"/>
              <a:gd name="connsiteX497" fmla="*/ 2143177 w 2693988"/>
              <a:gd name="connsiteY497" fmla="*/ 2322871 h 2763207"/>
              <a:gd name="connsiteX498" fmla="*/ 2064519 w 2693988"/>
              <a:gd name="connsiteY498" fmla="*/ 2441166 h 2763207"/>
              <a:gd name="connsiteX499" fmla="*/ 2054687 w 2693988"/>
              <a:gd name="connsiteY499" fmla="*/ 2480597 h 2763207"/>
              <a:gd name="connsiteX500" fmla="*/ 1897370 w 2693988"/>
              <a:gd name="connsiteY500" fmla="*/ 2480597 h 2763207"/>
              <a:gd name="connsiteX501" fmla="*/ 1740054 w 2693988"/>
              <a:gd name="connsiteY501" fmla="*/ 2460881 h 2763207"/>
              <a:gd name="connsiteX502" fmla="*/ 1641732 w 2693988"/>
              <a:gd name="connsiteY502" fmla="*/ 2273582 h 2763207"/>
              <a:gd name="connsiteX503" fmla="*/ 1592571 w 2693988"/>
              <a:gd name="connsiteY503" fmla="*/ 2115856 h 2763207"/>
              <a:gd name="connsiteX504" fmla="*/ 1592571 w 2693988"/>
              <a:gd name="connsiteY504" fmla="*/ 2086282 h 2763207"/>
              <a:gd name="connsiteX505" fmla="*/ 1612235 w 2693988"/>
              <a:gd name="connsiteY505" fmla="*/ 2125714 h 2763207"/>
              <a:gd name="connsiteX506" fmla="*/ 1671229 w 2693988"/>
              <a:gd name="connsiteY506" fmla="*/ 2332729 h 2763207"/>
              <a:gd name="connsiteX507" fmla="*/ 1789216 w 2693988"/>
              <a:gd name="connsiteY507" fmla="*/ 2460881 h 2763207"/>
              <a:gd name="connsiteX508" fmla="*/ 2044854 w 2693988"/>
              <a:gd name="connsiteY508" fmla="*/ 2460881 h 2763207"/>
              <a:gd name="connsiteX509" fmla="*/ 2064519 w 2693988"/>
              <a:gd name="connsiteY509" fmla="*/ 2421450 h 2763207"/>
              <a:gd name="connsiteX510" fmla="*/ 2074351 w 2693988"/>
              <a:gd name="connsiteY510" fmla="*/ 2401734 h 2763207"/>
              <a:gd name="connsiteX511" fmla="*/ 2153009 w 2693988"/>
              <a:gd name="connsiteY511" fmla="*/ 2194719 h 2763207"/>
              <a:gd name="connsiteX512" fmla="*/ 2133345 w 2693988"/>
              <a:gd name="connsiteY512" fmla="*/ 2125714 h 2763207"/>
              <a:gd name="connsiteX513" fmla="*/ 2064519 w 2693988"/>
              <a:gd name="connsiteY513" fmla="*/ 2036993 h 2763207"/>
              <a:gd name="connsiteX514" fmla="*/ 1926867 w 2693988"/>
              <a:gd name="connsiteY514" fmla="*/ 1908841 h 2763207"/>
              <a:gd name="connsiteX515" fmla="*/ 1917035 w 2693988"/>
              <a:gd name="connsiteY515" fmla="*/ 1889125 h 2763207"/>
              <a:gd name="connsiteX516" fmla="*/ 628650 w 2693988"/>
              <a:gd name="connsiteY516" fmla="*/ 1870075 h 2763207"/>
              <a:gd name="connsiteX517" fmla="*/ 599122 w 2693988"/>
              <a:gd name="connsiteY517" fmla="*/ 1948584 h 2763207"/>
              <a:gd name="connsiteX518" fmla="*/ 530225 w 2693988"/>
              <a:gd name="connsiteY518" fmla="*/ 1978025 h 2763207"/>
              <a:gd name="connsiteX519" fmla="*/ 559752 w 2693988"/>
              <a:gd name="connsiteY519" fmla="*/ 1909329 h 2763207"/>
              <a:gd name="connsiteX520" fmla="*/ 589280 w 2693988"/>
              <a:gd name="connsiteY520" fmla="*/ 1879889 h 2763207"/>
              <a:gd name="connsiteX521" fmla="*/ 628650 w 2693988"/>
              <a:gd name="connsiteY521" fmla="*/ 1870075 h 2763207"/>
              <a:gd name="connsiteX522" fmla="*/ 2231344 w 2693988"/>
              <a:gd name="connsiteY522" fmla="*/ 1856820 h 2763207"/>
              <a:gd name="connsiteX523" fmla="*/ 2241286 w 2693988"/>
              <a:gd name="connsiteY523" fmla="*/ 1859280 h 2763207"/>
              <a:gd name="connsiteX524" fmla="*/ 2309813 w 2693988"/>
              <a:gd name="connsiteY524" fmla="*/ 1928178 h 2763207"/>
              <a:gd name="connsiteX525" fmla="*/ 2270655 w 2693988"/>
              <a:gd name="connsiteY525" fmla="*/ 1947863 h 2763207"/>
              <a:gd name="connsiteX526" fmla="*/ 2241286 w 2693988"/>
              <a:gd name="connsiteY526" fmla="*/ 1947863 h 2763207"/>
              <a:gd name="connsiteX527" fmla="*/ 2192338 w 2693988"/>
              <a:gd name="connsiteY527" fmla="*/ 1898650 h 2763207"/>
              <a:gd name="connsiteX528" fmla="*/ 2221707 w 2693988"/>
              <a:gd name="connsiteY528" fmla="*/ 1878965 h 2763207"/>
              <a:gd name="connsiteX529" fmla="*/ 2231344 w 2693988"/>
              <a:gd name="connsiteY529" fmla="*/ 1856820 h 2763207"/>
              <a:gd name="connsiteX530" fmla="*/ 2093913 w 2693988"/>
              <a:gd name="connsiteY530" fmla="*/ 1849438 h 2763207"/>
              <a:gd name="connsiteX531" fmla="*/ 2133168 w 2693988"/>
              <a:gd name="connsiteY531" fmla="*/ 1849438 h 2763207"/>
              <a:gd name="connsiteX532" fmla="*/ 2172422 w 2693988"/>
              <a:gd name="connsiteY532" fmla="*/ 1878965 h 2763207"/>
              <a:gd name="connsiteX533" fmla="*/ 2201863 w 2693988"/>
              <a:gd name="connsiteY533" fmla="*/ 1938020 h 2763207"/>
              <a:gd name="connsiteX534" fmla="*/ 2172422 w 2693988"/>
              <a:gd name="connsiteY534" fmla="*/ 1947863 h 2763207"/>
              <a:gd name="connsiteX535" fmla="*/ 2093913 w 2693988"/>
              <a:gd name="connsiteY535" fmla="*/ 1859280 h 2763207"/>
              <a:gd name="connsiteX536" fmla="*/ 2093913 w 2693988"/>
              <a:gd name="connsiteY536" fmla="*/ 1849438 h 2763207"/>
              <a:gd name="connsiteX537" fmla="*/ 412637 w 2693988"/>
              <a:gd name="connsiteY537" fmla="*/ 1849438 h 2763207"/>
              <a:gd name="connsiteX538" fmla="*/ 422502 w 2693988"/>
              <a:gd name="connsiteY538" fmla="*/ 1879204 h 2763207"/>
              <a:gd name="connsiteX539" fmla="*/ 461963 w 2693988"/>
              <a:gd name="connsiteY539" fmla="*/ 1899047 h 2763207"/>
              <a:gd name="connsiteX540" fmla="*/ 383041 w 2693988"/>
              <a:gd name="connsiteY540" fmla="*/ 1968501 h 2763207"/>
              <a:gd name="connsiteX541" fmla="*/ 323850 w 2693988"/>
              <a:gd name="connsiteY541" fmla="*/ 1938735 h 2763207"/>
              <a:gd name="connsiteX542" fmla="*/ 323850 w 2693988"/>
              <a:gd name="connsiteY542" fmla="*/ 1899047 h 2763207"/>
              <a:gd name="connsiteX543" fmla="*/ 412637 w 2693988"/>
              <a:gd name="connsiteY543" fmla="*/ 1849438 h 2763207"/>
              <a:gd name="connsiteX544" fmla="*/ 609601 w 2693988"/>
              <a:gd name="connsiteY544" fmla="*/ 1811338 h 2763207"/>
              <a:gd name="connsiteX545" fmla="*/ 560144 w 2693988"/>
              <a:gd name="connsiteY545" fmla="*/ 1888949 h 2763207"/>
              <a:gd name="connsiteX546" fmla="*/ 540361 w 2693988"/>
              <a:gd name="connsiteY546" fmla="*/ 1898651 h 2763207"/>
              <a:gd name="connsiteX547" fmla="*/ 481013 w 2693988"/>
              <a:gd name="connsiteY547" fmla="*/ 1888949 h 2763207"/>
              <a:gd name="connsiteX548" fmla="*/ 560144 w 2693988"/>
              <a:gd name="connsiteY548" fmla="*/ 1850144 h 2763207"/>
              <a:gd name="connsiteX549" fmla="*/ 579927 w 2693988"/>
              <a:gd name="connsiteY549" fmla="*/ 1821039 h 2763207"/>
              <a:gd name="connsiteX550" fmla="*/ 609601 w 2693988"/>
              <a:gd name="connsiteY550" fmla="*/ 1811338 h 2763207"/>
              <a:gd name="connsiteX551" fmla="*/ 2280383 w 2693988"/>
              <a:gd name="connsiteY551" fmla="*/ 1800225 h 2763207"/>
              <a:gd name="connsiteX552" fmla="*/ 2379297 w 2693988"/>
              <a:gd name="connsiteY552" fmla="*/ 1849834 h 2763207"/>
              <a:gd name="connsiteX553" fmla="*/ 2379297 w 2693988"/>
              <a:gd name="connsiteY553" fmla="*/ 1889522 h 2763207"/>
              <a:gd name="connsiteX554" fmla="*/ 2329840 w 2693988"/>
              <a:gd name="connsiteY554" fmla="*/ 1919288 h 2763207"/>
              <a:gd name="connsiteX555" fmla="*/ 2260600 w 2693988"/>
              <a:gd name="connsiteY555" fmla="*/ 1859756 h 2763207"/>
              <a:gd name="connsiteX556" fmla="*/ 2280383 w 2693988"/>
              <a:gd name="connsiteY556" fmla="*/ 1849834 h 2763207"/>
              <a:gd name="connsiteX557" fmla="*/ 2280383 w 2693988"/>
              <a:gd name="connsiteY557" fmla="*/ 1810147 h 2763207"/>
              <a:gd name="connsiteX558" fmla="*/ 2280383 w 2693988"/>
              <a:gd name="connsiteY558" fmla="*/ 1800225 h 2763207"/>
              <a:gd name="connsiteX559" fmla="*/ 530714 w 2693988"/>
              <a:gd name="connsiteY559" fmla="*/ 1796851 h 2763207"/>
              <a:gd name="connsiteX560" fmla="*/ 550496 w 2693988"/>
              <a:gd name="connsiteY560" fmla="*/ 1800542 h 2763207"/>
              <a:gd name="connsiteX561" fmla="*/ 520822 w 2693988"/>
              <a:gd name="connsiteY561" fmla="*/ 1810385 h 2763207"/>
              <a:gd name="connsiteX562" fmla="*/ 461474 w 2693988"/>
              <a:gd name="connsiteY562" fmla="*/ 1839912 h 2763207"/>
              <a:gd name="connsiteX563" fmla="*/ 481257 w 2693988"/>
              <a:gd name="connsiteY563" fmla="*/ 1849755 h 2763207"/>
              <a:gd name="connsiteX564" fmla="*/ 550496 w 2693988"/>
              <a:gd name="connsiteY564" fmla="*/ 1810385 h 2763207"/>
              <a:gd name="connsiteX565" fmla="*/ 560388 w 2693988"/>
              <a:gd name="connsiteY565" fmla="*/ 1820227 h 2763207"/>
              <a:gd name="connsiteX566" fmla="*/ 441691 w 2693988"/>
              <a:gd name="connsiteY566" fmla="*/ 1879282 h 2763207"/>
              <a:gd name="connsiteX567" fmla="*/ 431800 w 2693988"/>
              <a:gd name="connsiteY567" fmla="*/ 1869440 h 2763207"/>
              <a:gd name="connsiteX568" fmla="*/ 510931 w 2693988"/>
              <a:gd name="connsiteY568" fmla="*/ 1800542 h 2763207"/>
              <a:gd name="connsiteX569" fmla="*/ 530714 w 2693988"/>
              <a:gd name="connsiteY569" fmla="*/ 1796851 h 2763207"/>
              <a:gd name="connsiteX570" fmla="*/ 688068 w 2693988"/>
              <a:gd name="connsiteY570" fmla="*/ 1790700 h 2763207"/>
              <a:gd name="connsiteX571" fmla="*/ 708025 w 2693988"/>
              <a:gd name="connsiteY571" fmla="*/ 1810544 h 2763207"/>
              <a:gd name="connsiteX572" fmla="*/ 678089 w 2693988"/>
              <a:gd name="connsiteY572" fmla="*/ 1879997 h 2763207"/>
              <a:gd name="connsiteX573" fmla="*/ 638175 w 2693988"/>
              <a:gd name="connsiteY573" fmla="*/ 1909763 h 2763207"/>
              <a:gd name="connsiteX574" fmla="*/ 638175 w 2693988"/>
              <a:gd name="connsiteY574" fmla="*/ 1899841 h 2763207"/>
              <a:gd name="connsiteX575" fmla="*/ 638175 w 2693988"/>
              <a:gd name="connsiteY575" fmla="*/ 1860153 h 2763207"/>
              <a:gd name="connsiteX576" fmla="*/ 688068 w 2693988"/>
              <a:gd name="connsiteY576" fmla="*/ 1790700 h 2763207"/>
              <a:gd name="connsiteX577" fmla="*/ 2119187 w 2693988"/>
              <a:gd name="connsiteY577" fmla="*/ 1783636 h 2763207"/>
              <a:gd name="connsiteX578" fmla="*/ 2132879 w 2693988"/>
              <a:gd name="connsiteY578" fmla="*/ 1791017 h 2763207"/>
              <a:gd name="connsiteX579" fmla="*/ 2142837 w 2693988"/>
              <a:gd name="connsiteY579" fmla="*/ 1820545 h 2763207"/>
              <a:gd name="connsiteX580" fmla="*/ 2172711 w 2693988"/>
              <a:gd name="connsiteY580" fmla="*/ 1840230 h 2763207"/>
              <a:gd name="connsiteX581" fmla="*/ 2192627 w 2693988"/>
              <a:gd name="connsiteY581" fmla="*/ 1840230 h 2763207"/>
              <a:gd name="connsiteX582" fmla="*/ 2222501 w 2693988"/>
              <a:gd name="connsiteY582" fmla="*/ 1859915 h 2763207"/>
              <a:gd name="connsiteX583" fmla="*/ 2202585 w 2693988"/>
              <a:gd name="connsiteY583" fmla="*/ 1869757 h 2763207"/>
              <a:gd name="connsiteX584" fmla="*/ 2152795 w 2693988"/>
              <a:gd name="connsiteY584" fmla="*/ 1850072 h 2763207"/>
              <a:gd name="connsiteX585" fmla="*/ 2112963 w 2693988"/>
              <a:gd name="connsiteY585" fmla="*/ 1791017 h 2763207"/>
              <a:gd name="connsiteX586" fmla="*/ 2119187 w 2693988"/>
              <a:gd name="connsiteY586" fmla="*/ 1783636 h 2763207"/>
              <a:gd name="connsiteX587" fmla="*/ 425417 w 2693988"/>
              <a:gd name="connsiteY587" fmla="*/ 1768276 h 2763207"/>
              <a:gd name="connsiteX588" fmla="*/ 441325 w 2693988"/>
              <a:gd name="connsiteY588" fmla="*/ 1771967 h 2763207"/>
              <a:gd name="connsiteX589" fmla="*/ 421746 w 2693988"/>
              <a:gd name="connsiteY589" fmla="*/ 1840865 h 2763207"/>
              <a:gd name="connsiteX590" fmla="*/ 392377 w 2693988"/>
              <a:gd name="connsiteY590" fmla="*/ 1840865 h 2763207"/>
              <a:gd name="connsiteX591" fmla="*/ 333639 w 2693988"/>
              <a:gd name="connsiteY591" fmla="*/ 1860550 h 2763207"/>
              <a:gd name="connsiteX592" fmla="*/ 333639 w 2693988"/>
              <a:gd name="connsiteY592" fmla="*/ 1821180 h 2763207"/>
              <a:gd name="connsiteX593" fmla="*/ 402166 w 2693988"/>
              <a:gd name="connsiteY593" fmla="*/ 1771967 h 2763207"/>
              <a:gd name="connsiteX594" fmla="*/ 425417 w 2693988"/>
              <a:gd name="connsiteY594" fmla="*/ 1768276 h 2763207"/>
              <a:gd name="connsiteX595" fmla="*/ 667941 w 2693988"/>
              <a:gd name="connsiteY595" fmla="*/ 1764585 h 2763207"/>
              <a:gd name="connsiteX596" fmla="*/ 677863 w 2693988"/>
              <a:gd name="connsiteY596" fmla="*/ 1771967 h 2763207"/>
              <a:gd name="connsiteX597" fmla="*/ 618332 w 2693988"/>
              <a:gd name="connsiteY597" fmla="*/ 1860550 h 2763207"/>
              <a:gd name="connsiteX598" fmla="*/ 598488 w 2693988"/>
              <a:gd name="connsiteY598" fmla="*/ 1860550 h 2763207"/>
              <a:gd name="connsiteX599" fmla="*/ 608410 w 2693988"/>
              <a:gd name="connsiteY599" fmla="*/ 1840865 h 2763207"/>
              <a:gd name="connsiteX600" fmla="*/ 658019 w 2693988"/>
              <a:gd name="connsiteY600" fmla="*/ 1771967 h 2763207"/>
              <a:gd name="connsiteX601" fmla="*/ 667941 w 2693988"/>
              <a:gd name="connsiteY601" fmla="*/ 1764585 h 2763207"/>
              <a:gd name="connsiteX602" fmla="*/ 2162542 w 2693988"/>
              <a:gd name="connsiteY602" fmla="*/ 1762125 h 2763207"/>
              <a:gd name="connsiteX603" fmla="*/ 2241673 w 2693988"/>
              <a:gd name="connsiteY603" fmla="*/ 1781528 h 2763207"/>
              <a:gd name="connsiteX604" fmla="*/ 2271347 w 2693988"/>
              <a:gd name="connsiteY604" fmla="*/ 1810632 h 2763207"/>
              <a:gd name="connsiteX605" fmla="*/ 2271347 w 2693988"/>
              <a:gd name="connsiteY605" fmla="*/ 1830035 h 2763207"/>
              <a:gd name="connsiteX606" fmla="*/ 2251564 w 2693988"/>
              <a:gd name="connsiteY606" fmla="*/ 1849438 h 2763207"/>
              <a:gd name="connsiteX607" fmla="*/ 2152650 w 2693988"/>
              <a:gd name="connsiteY607" fmla="*/ 1781528 h 2763207"/>
              <a:gd name="connsiteX608" fmla="*/ 2211999 w 2693988"/>
              <a:gd name="connsiteY608" fmla="*/ 1820334 h 2763207"/>
              <a:gd name="connsiteX609" fmla="*/ 2231781 w 2693988"/>
              <a:gd name="connsiteY609" fmla="*/ 1810632 h 2763207"/>
              <a:gd name="connsiteX610" fmla="*/ 2172433 w 2693988"/>
              <a:gd name="connsiteY610" fmla="*/ 1771826 h 2763207"/>
              <a:gd name="connsiteX611" fmla="*/ 2162542 w 2693988"/>
              <a:gd name="connsiteY611" fmla="*/ 1762125 h 2763207"/>
              <a:gd name="connsiteX612" fmla="*/ 524636 w 2693988"/>
              <a:gd name="connsiteY612" fmla="*/ 1753526 h 2763207"/>
              <a:gd name="connsiteX613" fmla="*/ 560123 w 2693988"/>
              <a:gd name="connsiteY613" fmla="*/ 1761067 h 2763207"/>
              <a:gd name="connsiteX614" fmla="*/ 569913 w 2693988"/>
              <a:gd name="connsiteY614" fmla="*/ 1761067 h 2763207"/>
              <a:gd name="connsiteX615" fmla="*/ 520965 w 2693988"/>
              <a:gd name="connsiteY615" fmla="*/ 1771121 h 2763207"/>
              <a:gd name="connsiteX616" fmla="*/ 452438 w 2693988"/>
              <a:gd name="connsiteY616" fmla="*/ 1811338 h 2763207"/>
              <a:gd name="connsiteX617" fmla="*/ 481807 w 2693988"/>
              <a:gd name="connsiteY617" fmla="*/ 1761067 h 2763207"/>
              <a:gd name="connsiteX618" fmla="*/ 524636 w 2693988"/>
              <a:gd name="connsiteY618" fmla="*/ 1753526 h 2763207"/>
              <a:gd name="connsiteX619" fmla="*/ 2034382 w 2693988"/>
              <a:gd name="connsiteY619" fmla="*/ 1741488 h 2763207"/>
              <a:gd name="connsiteX620" fmla="*/ 2083991 w 2693988"/>
              <a:gd name="connsiteY620" fmla="*/ 1840402 h 2763207"/>
              <a:gd name="connsiteX621" fmla="*/ 2083991 w 2693988"/>
              <a:gd name="connsiteY621" fmla="*/ 1870076 h 2763207"/>
              <a:gd name="connsiteX622" fmla="*/ 2034382 w 2693988"/>
              <a:gd name="connsiteY622" fmla="*/ 1850293 h 2763207"/>
              <a:gd name="connsiteX623" fmla="*/ 2024460 w 2693988"/>
              <a:gd name="connsiteY623" fmla="*/ 1761271 h 2763207"/>
              <a:gd name="connsiteX624" fmla="*/ 2034382 w 2693988"/>
              <a:gd name="connsiteY624" fmla="*/ 1741488 h 2763207"/>
              <a:gd name="connsiteX625" fmla="*/ 648935 w 2693988"/>
              <a:gd name="connsiteY625" fmla="*/ 1741488 h 2763207"/>
              <a:gd name="connsiteX626" fmla="*/ 658813 w 2693988"/>
              <a:gd name="connsiteY626" fmla="*/ 1751466 h 2763207"/>
              <a:gd name="connsiteX627" fmla="*/ 599546 w 2693988"/>
              <a:gd name="connsiteY627" fmla="*/ 1801359 h 2763207"/>
              <a:gd name="connsiteX628" fmla="*/ 569913 w 2693988"/>
              <a:gd name="connsiteY628" fmla="*/ 1791381 h 2763207"/>
              <a:gd name="connsiteX629" fmla="*/ 609424 w 2693988"/>
              <a:gd name="connsiteY629" fmla="*/ 1761445 h 2763207"/>
              <a:gd name="connsiteX630" fmla="*/ 648935 w 2693988"/>
              <a:gd name="connsiteY630" fmla="*/ 1741488 h 2763207"/>
              <a:gd name="connsiteX631" fmla="*/ 2044700 w 2693988"/>
              <a:gd name="connsiteY631" fmla="*/ 1731963 h 2763207"/>
              <a:gd name="connsiteX632" fmla="*/ 2073956 w 2693988"/>
              <a:gd name="connsiteY632" fmla="*/ 1790845 h 2763207"/>
              <a:gd name="connsiteX633" fmla="*/ 2112963 w 2693988"/>
              <a:gd name="connsiteY633" fmla="*/ 1810472 h 2763207"/>
              <a:gd name="connsiteX634" fmla="*/ 2112963 w 2693988"/>
              <a:gd name="connsiteY634" fmla="*/ 1830099 h 2763207"/>
              <a:gd name="connsiteX635" fmla="*/ 2093460 w 2693988"/>
              <a:gd name="connsiteY635" fmla="*/ 1830099 h 2763207"/>
              <a:gd name="connsiteX636" fmla="*/ 2044700 w 2693988"/>
              <a:gd name="connsiteY636" fmla="*/ 1731963 h 2763207"/>
              <a:gd name="connsiteX637" fmla="*/ 2182284 w 2693988"/>
              <a:gd name="connsiteY637" fmla="*/ 1722438 h 2763207"/>
              <a:gd name="connsiteX638" fmla="*/ 2260600 w 2693988"/>
              <a:gd name="connsiteY638" fmla="*/ 1761597 h 2763207"/>
              <a:gd name="connsiteX639" fmla="*/ 2260600 w 2693988"/>
              <a:gd name="connsiteY639" fmla="*/ 1781176 h 2763207"/>
              <a:gd name="connsiteX640" fmla="*/ 2221442 w 2693988"/>
              <a:gd name="connsiteY640" fmla="*/ 1761597 h 2763207"/>
              <a:gd name="connsiteX641" fmla="*/ 2211652 w 2693988"/>
              <a:gd name="connsiteY641" fmla="*/ 1742017 h 2763207"/>
              <a:gd name="connsiteX642" fmla="*/ 2152915 w 2693988"/>
              <a:gd name="connsiteY642" fmla="*/ 1732228 h 2763207"/>
              <a:gd name="connsiteX643" fmla="*/ 2143125 w 2693988"/>
              <a:gd name="connsiteY643" fmla="*/ 1732228 h 2763207"/>
              <a:gd name="connsiteX644" fmla="*/ 2182284 w 2693988"/>
              <a:gd name="connsiteY644" fmla="*/ 1722438 h 2763207"/>
              <a:gd name="connsiteX645" fmla="*/ 2308569 w 2693988"/>
              <a:gd name="connsiteY645" fmla="*/ 1720602 h 2763207"/>
              <a:gd name="connsiteX646" fmla="*/ 2369772 w 2693988"/>
              <a:gd name="connsiteY646" fmla="*/ 1762125 h 2763207"/>
              <a:gd name="connsiteX647" fmla="*/ 2369772 w 2693988"/>
              <a:gd name="connsiteY647" fmla="*/ 1801495 h 2763207"/>
              <a:gd name="connsiteX648" fmla="*/ 2330206 w 2693988"/>
              <a:gd name="connsiteY648" fmla="*/ 1791653 h 2763207"/>
              <a:gd name="connsiteX649" fmla="*/ 2270858 w 2693988"/>
              <a:gd name="connsiteY649" fmla="*/ 1781810 h 2763207"/>
              <a:gd name="connsiteX650" fmla="*/ 2280749 w 2693988"/>
              <a:gd name="connsiteY650" fmla="*/ 1762125 h 2763207"/>
              <a:gd name="connsiteX651" fmla="*/ 2251075 w 2693988"/>
              <a:gd name="connsiteY651" fmla="*/ 1722755 h 2763207"/>
              <a:gd name="connsiteX652" fmla="*/ 2280749 w 2693988"/>
              <a:gd name="connsiteY652" fmla="*/ 1722755 h 2763207"/>
              <a:gd name="connsiteX653" fmla="*/ 2308569 w 2693988"/>
              <a:gd name="connsiteY653" fmla="*/ 1720602 h 2763207"/>
              <a:gd name="connsiteX654" fmla="*/ 2054225 w 2693988"/>
              <a:gd name="connsiteY654" fmla="*/ 1712913 h 2763207"/>
              <a:gd name="connsiteX655" fmla="*/ 2143125 w 2693988"/>
              <a:gd name="connsiteY655" fmla="*/ 1761861 h 2763207"/>
              <a:gd name="connsiteX656" fmla="*/ 2133247 w 2693988"/>
              <a:gd name="connsiteY656" fmla="*/ 1771651 h 2763207"/>
              <a:gd name="connsiteX657" fmla="*/ 2054225 w 2693988"/>
              <a:gd name="connsiteY657" fmla="*/ 1722703 h 2763207"/>
              <a:gd name="connsiteX658" fmla="*/ 2054225 w 2693988"/>
              <a:gd name="connsiteY658" fmla="*/ 1712913 h 2763207"/>
              <a:gd name="connsiteX659" fmla="*/ 569546 w 2693988"/>
              <a:gd name="connsiteY659" fmla="*/ 1712913 h 2763207"/>
              <a:gd name="connsiteX660" fmla="*/ 647700 w 2693988"/>
              <a:gd name="connsiteY660" fmla="*/ 1731963 h 2763207"/>
              <a:gd name="connsiteX661" fmla="*/ 628161 w 2693988"/>
              <a:gd name="connsiteY661" fmla="*/ 1741488 h 2763207"/>
              <a:gd name="connsiteX662" fmla="*/ 550007 w 2693988"/>
              <a:gd name="connsiteY662" fmla="*/ 1741488 h 2763207"/>
              <a:gd name="connsiteX663" fmla="*/ 520700 w 2693988"/>
              <a:gd name="connsiteY663" fmla="*/ 1731963 h 2763207"/>
              <a:gd name="connsiteX664" fmla="*/ 569546 w 2693988"/>
              <a:gd name="connsiteY664" fmla="*/ 1712913 h 2763207"/>
              <a:gd name="connsiteX665" fmla="*/ 457810 w 2693988"/>
              <a:gd name="connsiteY665" fmla="*/ 1702253 h 2763207"/>
              <a:gd name="connsiteX666" fmla="*/ 520701 w 2693988"/>
              <a:gd name="connsiteY666" fmla="*/ 1712232 h 2763207"/>
              <a:gd name="connsiteX667" fmla="*/ 500970 w 2693988"/>
              <a:gd name="connsiteY667" fmla="*/ 1742168 h 2763207"/>
              <a:gd name="connsiteX668" fmla="*/ 441779 w 2693988"/>
              <a:gd name="connsiteY668" fmla="*/ 1762125 h 2763207"/>
              <a:gd name="connsiteX669" fmla="*/ 392453 w 2693988"/>
              <a:gd name="connsiteY669" fmla="*/ 1752146 h 2763207"/>
              <a:gd name="connsiteX670" fmla="*/ 402318 w 2693988"/>
              <a:gd name="connsiteY670" fmla="*/ 1722211 h 2763207"/>
              <a:gd name="connsiteX671" fmla="*/ 457810 w 2693988"/>
              <a:gd name="connsiteY671" fmla="*/ 1702253 h 2763207"/>
              <a:gd name="connsiteX672" fmla="*/ 2137066 w 2693988"/>
              <a:gd name="connsiteY672" fmla="*/ 1678186 h 2763207"/>
              <a:gd name="connsiteX673" fmla="*/ 2182813 w 2693988"/>
              <a:gd name="connsiteY673" fmla="*/ 1702991 h 2763207"/>
              <a:gd name="connsiteX674" fmla="*/ 2143248 w 2693988"/>
              <a:gd name="connsiteY674" fmla="*/ 1702991 h 2763207"/>
              <a:gd name="connsiteX675" fmla="*/ 2083899 w 2693988"/>
              <a:gd name="connsiteY675" fmla="*/ 1702991 h 2763207"/>
              <a:gd name="connsiteX676" fmla="*/ 2054225 w 2693988"/>
              <a:gd name="connsiteY676" fmla="*/ 1702991 h 2763207"/>
              <a:gd name="connsiteX677" fmla="*/ 2083899 w 2693988"/>
              <a:gd name="connsiteY677" fmla="*/ 1683147 h 2763207"/>
              <a:gd name="connsiteX678" fmla="*/ 2137066 w 2693988"/>
              <a:gd name="connsiteY678" fmla="*/ 1678186 h 2763207"/>
              <a:gd name="connsiteX679" fmla="*/ 2231904 w 2693988"/>
              <a:gd name="connsiteY679" fmla="*/ 1654175 h 2763207"/>
              <a:gd name="connsiteX680" fmla="*/ 2261211 w 2693988"/>
              <a:gd name="connsiteY680" fmla="*/ 1663965 h 2763207"/>
              <a:gd name="connsiteX681" fmla="*/ 2300288 w 2693988"/>
              <a:gd name="connsiteY681" fmla="*/ 1703123 h 2763207"/>
              <a:gd name="connsiteX682" fmla="*/ 2231904 w 2693988"/>
              <a:gd name="connsiteY682" fmla="*/ 1712913 h 2763207"/>
              <a:gd name="connsiteX683" fmla="*/ 2202596 w 2693988"/>
              <a:gd name="connsiteY683" fmla="*/ 1703123 h 2763207"/>
              <a:gd name="connsiteX684" fmla="*/ 2173288 w 2693988"/>
              <a:gd name="connsiteY684" fmla="*/ 1673754 h 2763207"/>
              <a:gd name="connsiteX685" fmla="*/ 2192827 w 2693988"/>
              <a:gd name="connsiteY685" fmla="*/ 1663965 h 2763207"/>
              <a:gd name="connsiteX686" fmla="*/ 2231904 w 2693988"/>
              <a:gd name="connsiteY686" fmla="*/ 1654175 h 2763207"/>
              <a:gd name="connsiteX687" fmla="*/ 539299 w 2693988"/>
              <a:gd name="connsiteY687" fmla="*/ 1650604 h 2763207"/>
              <a:gd name="connsiteX688" fmla="*/ 559753 w 2693988"/>
              <a:gd name="connsiteY688" fmla="*/ 1653117 h 2763207"/>
              <a:gd name="connsiteX689" fmla="*/ 628651 w 2693988"/>
              <a:gd name="connsiteY689" fmla="*/ 1683280 h 2763207"/>
              <a:gd name="connsiteX690" fmla="*/ 628651 w 2693988"/>
              <a:gd name="connsiteY690" fmla="*/ 1703388 h 2763207"/>
              <a:gd name="connsiteX691" fmla="*/ 540068 w 2693988"/>
              <a:gd name="connsiteY691" fmla="*/ 1703388 h 2763207"/>
              <a:gd name="connsiteX692" fmla="*/ 490855 w 2693988"/>
              <a:gd name="connsiteY692" fmla="*/ 1693334 h 2763207"/>
              <a:gd name="connsiteX693" fmla="*/ 490855 w 2693988"/>
              <a:gd name="connsiteY693" fmla="*/ 1673225 h 2763207"/>
              <a:gd name="connsiteX694" fmla="*/ 539299 w 2693988"/>
              <a:gd name="connsiteY694" fmla="*/ 1650604 h 2763207"/>
              <a:gd name="connsiteX695" fmla="*/ 2142672 w 2693988"/>
              <a:gd name="connsiteY695" fmla="*/ 1624013 h 2763207"/>
              <a:gd name="connsiteX696" fmla="*/ 2201863 w 2693988"/>
              <a:gd name="connsiteY696" fmla="*/ 1643698 h 2763207"/>
              <a:gd name="connsiteX697" fmla="*/ 2162402 w 2693988"/>
              <a:gd name="connsiteY697" fmla="*/ 1673226 h 2763207"/>
              <a:gd name="connsiteX698" fmla="*/ 2063750 w 2693988"/>
              <a:gd name="connsiteY698" fmla="*/ 1673226 h 2763207"/>
              <a:gd name="connsiteX699" fmla="*/ 2142672 w 2693988"/>
              <a:gd name="connsiteY699" fmla="*/ 1624013 h 2763207"/>
              <a:gd name="connsiteX700" fmla="*/ 106998 w 2693988"/>
              <a:gd name="connsiteY700" fmla="*/ 1604963 h 2763207"/>
              <a:gd name="connsiteX701" fmla="*/ 156210 w 2693988"/>
              <a:gd name="connsiteY701" fmla="*/ 1634378 h 2763207"/>
              <a:gd name="connsiteX702" fmla="*/ 166053 w 2693988"/>
              <a:gd name="connsiteY702" fmla="*/ 1703015 h 2763207"/>
              <a:gd name="connsiteX703" fmla="*/ 185738 w 2693988"/>
              <a:gd name="connsiteY703" fmla="*/ 1722625 h 2763207"/>
              <a:gd name="connsiteX704" fmla="*/ 156210 w 2693988"/>
              <a:gd name="connsiteY704" fmla="*/ 1761846 h 2763207"/>
              <a:gd name="connsiteX705" fmla="*/ 87313 w 2693988"/>
              <a:gd name="connsiteY705" fmla="*/ 1703015 h 2763207"/>
              <a:gd name="connsiteX706" fmla="*/ 97155 w 2693988"/>
              <a:gd name="connsiteY706" fmla="*/ 1673599 h 2763207"/>
              <a:gd name="connsiteX707" fmla="*/ 106998 w 2693988"/>
              <a:gd name="connsiteY707" fmla="*/ 1604963 h 2763207"/>
              <a:gd name="connsiteX708" fmla="*/ 579330 w 2693988"/>
              <a:gd name="connsiteY708" fmla="*/ 1593850 h 2763207"/>
              <a:gd name="connsiteX709" fmla="*/ 589178 w 2693988"/>
              <a:gd name="connsiteY709" fmla="*/ 1603687 h 2763207"/>
              <a:gd name="connsiteX710" fmla="*/ 559634 w 2693988"/>
              <a:gd name="connsiteY710" fmla="*/ 1623360 h 2763207"/>
              <a:gd name="connsiteX711" fmla="*/ 382373 w 2693988"/>
              <a:gd name="connsiteY711" fmla="*/ 1672545 h 2763207"/>
              <a:gd name="connsiteX712" fmla="*/ 293742 w 2693988"/>
              <a:gd name="connsiteY712" fmla="*/ 1879118 h 2763207"/>
              <a:gd name="connsiteX713" fmla="*/ 283894 w 2693988"/>
              <a:gd name="connsiteY713" fmla="*/ 1967650 h 2763207"/>
              <a:gd name="connsiteX714" fmla="*/ 293742 w 2693988"/>
              <a:gd name="connsiteY714" fmla="*/ 1977487 h 2763207"/>
              <a:gd name="connsiteX715" fmla="*/ 411916 w 2693988"/>
              <a:gd name="connsiteY715" fmla="*/ 2016834 h 2763207"/>
              <a:gd name="connsiteX716" fmla="*/ 589178 w 2693988"/>
              <a:gd name="connsiteY716" fmla="*/ 2006997 h 2763207"/>
              <a:gd name="connsiteX717" fmla="*/ 746744 w 2693988"/>
              <a:gd name="connsiteY717" fmla="*/ 1869281 h 2763207"/>
              <a:gd name="connsiteX718" fmla="*/ 756592 w 2693988"/>
              <a:gd name="connsiteY718" fmla="*/ 1869281 h 2763207"/>
              <a:gd name="connsiteX719" fmla="*/ 766440 w 2693988"/>
              <a:gd name="connsiteY719" fmla="*/ 1888955 h 2763207"/>
              <a:gd name="connsiteX720" fmla="*/ 589178 w 2693988"/>
              <a:gd name="connsiteY720" fmla="*/ 2066018 h 2763207"/>
              <a:gd name="connsiteX721" fmla="*/ 539939 w 2693988"/>
              <a:gd name="connsiteY721" fmla="*/ 2095529 h 2763207"/>
              <a:gd name="connsiteX722" fmla="*/ 392220 w 2693988"/>
              <a:gd name="connsiteY722" fmla="*/ 2115202 h 2763207"/>
              <a:gd name="connsiteX723" fmla="*/ 382373 w 2693988"/>
              <a:gd name="connsiteY723" fmla="*/ 2115202 h 2763207"/>
              <a:gd name="connsiteX724" fmla="*/ 224806 w 2693988"/>
              <a:gd name="connsiteY724" fmla="*/ 2006997 h 2763207"/>
              <a:gd name="connsiteX725" fmla="*/ 195263 w 2693988"/>
              <a:gd name="connsiteY725" fmla="*/ 1829934 h 2763207"/>
              <a:gd name="connsiteX726" fmla="*/ 274046 w 2693988"/>
              <a:gd name="connsiteY726" fmla="*/ 1692218 h 2763207"/>
              <a:gd name="connsiteX727" fmla="*/ 313437 w 2693988"/>
              <a:gd name="connsiteY727" fmla="*/ 1662708 h 2763207"/>
              <a:gd name="connsiteX728" fmla="*/ 579330 w 2693988"/>
              <a:gd name="connsiteY728" fmla="*/ 1593850 h 2763207"/>
              <a:gd name="connsiteX729" fmla="*/ 88265 w 2693988"/>
              <a:gd name="connsiteY729" fmla="*/ 1593850 h 2763207"/>
              <a:gd name="connsiteX730" fmla="*/ 98108 w 2693988"/>
              <a:gd name="connsiteY730" fmla="*/ 1593850 h 2763207"/>
              <a:gd name="connsiteX731" fmla="*/ 98108 w 2693988"/>
              <a:gd name="connsiteY731" fmla="*/ 1623377 h 2763207"/>
              <a:gd name="connsiteX732" fmla="*/ 68580 w 2693988"/>
              <a:gd name="connsiteY732" fmla="*/ 1702117 h 2763207"/>
              <a:gd name="connsiteX733" fmla="*/ 68580 w 2693988"/>
              <a:gd name="connsiteY733" fmla="*/ 1711960 h 2763207"/>
              <a:gd name="connsiteX734" fmla="*/ 157163 w 2693988"/>
              <a:gd name="connsiteY734" fmla="*/ 1780857 h 2763207"/>
              <a:gd name="connsiteX735" fmla="*/ 157163 w 2693988"/>
              <a:gd name="connsiteY735" fmla="*/ 1790700 h 2763207"/>
              <a:gd name="connsiteX736" fmla="*/ 68580 w 2693988"/>
              <a:gd name="connsiteY736" fmla="*/ 1721802 h 2763207"/>
              <a:gd name="connsiteX737" fmla="*/ 58738 w 2693988"/>
              <a:gd name="connsiteY737" fmla="*/ 1711960 h 2763207"/>
              <a:gd name="connsiteX738" fmla="*/ 78423 w 2693988"/>
              <a:gd name="connsiteY738" fmla="*/ 1652905 h 2763207"/>
              <a:gd name="connsiteX739" fmla="*/ 88265 w 2693988"/>
              <a:gd name="connsiteY739" fmla="*/ 1593850 h 2763207"/>
              <a:gd name="connsiteX740" fmla="*/ 579438 w 2693988"/>
              <a:gd name="connsiteY740" fmla="*/ 1574800 h 2763207"/>
              <a:gd name="connsiteX741" fmla="*/ 569610 w 2693988"/>
              <a:gd name="connsiteY741" fmla="*/ 1584642 h 2763207"/>
              <a:gd name="connsiteX742" fmla="*/ 343581 w 2693988"/>
              <a:gd name="connsiteY742" fmla="*/ 1643697 h 2763207"/>
              <a:gd name="connsiteX743" fmla="*/ 196170 w 2693988"/>
              <a:gd name="connsiteY743" fmla="*/ 1771650 h 2763207"/>
              <a:gd name="connsiteX744" fmla="*/ 215825 w 2693988"/>
              <a:gd name="connsiteY744" fmla="*/ 1958657 h 2763207"/>
              <a:gd name="connsiteX745" fmla="*/ 205997 w 2693988"/>
              <a:gd name="connsiteY745" fmla="*/ 2017712 h 2763207"/>
              <a:gd name="connsiteX746" fmla="*/ 245307 w 2693988"/>
              <a:gd name="connsiteY746" fmla="*/ 2037397 h 2763207"/>
              <a:gd name="connsiteX747" fmla="*/ 402545 w 2693988"/>
              <a:gd name="connsiteY747" fmla="*/ 2135822 h 2763207"/>
              <a:gd name="connsiteX748" fmla="*/ 608920 w 2693988"/>
              <a:gd name="connsiteY748" fmla="*/ 2066925 h 2763207"/>
              <a:gd name="connsiteX749" fmla="*/ 775985 w 2693988"/>
              <a:gd name="connsiteY749" fmla="*/ 1899602 h 2763207"/>
              <a:gd name="connsiteX750" fmla="*/ 785813 w 2693988"/>
              <a:gd name="connsiteY750" fmla="*/ 1899602 h 2763207"/>
              <a:gd name="connsiteX751" fmla="*/ 785813 w 2693988"/>
              <a:gd name="connsiteY751" fmla="*/ 1909445 h 2763207"/>
              <a:gd name="connsiteX752" fmla="*/ 618747 w 2693988"/>
              <a:gd name="connsiteY752" fmla="*/ 2076767 h 2763207"/>
              <a:gd name="connsiteX753" fmla="*/ 520473 w 2693988"/>
              <a:gd name="connsiteY753" fmla="*/ 2145665 h 2763207"/>
              <a:gd name="connsiteX754" fmla="*/ 422200 w 2693988"/>
              <a:gd name="connsiteY754" fmla="*/ 2155507 h 2763207"/>
              <a:gd name="connsiteX755" fmla="*/ 353408 w 2693988"/>
              <a:gd name="connsiteY755" fmla="*/ 2125980 h 2763207"/>
              <a:gd name="connsiteX756" fmla="*/ 215825 w 2693988"/>
              <a:gd name="connsiteY756" fmla="*/ 2037397 h 2763207"/>
              <a:gd name="connsiteX757" fmla="*/ 186343 w 2693988"/>
              <a:gd name="connsiteY757" fmla="*/ 2027555 h 2763207"/>
              <a:gd name="connsiteX758" fmla="*/ 186343 w 2693988"/>
              <a:gd name="connsiteY758" fmla="*/ 1899602 h 2763207"/>
              <a:gd name="connsiteX759" fmla="*/ 166688 w 2693988"/>
              <a:gd name="connsiteY759" fmla="*/ 1850390 h 2763207"/>
              <a:gd name="connsiteX760" fmla="*/ 255134 w 2693988"/>
              <a:gd name="connsiteY760" fmla="*/ 1673225 h 2763207"/>
              <a:gd name="connsiteX761" fmla="*/ 451682 w 2693988"/>
              <a:gd name="connsiteY761" fmla="*/ 1604327 h 2763207"/>
              <a:gd name="connsiteX762" fmla="*/ 579438 w 2693988"/>
              <a:gd name="connsiteY762" fmla="*/ 1574800 h 2763207"/>
              <a:gd name="connsiteX763" fmla="*/ 568964 w 2693988"/>
              <a:gd name="connsiteY763" fmla="*/ 1546420 h 2763207"/>
              <a:gd name="connsiteX764" fmla="*/ 569913 w 2693988"/>
              <a:gd name="connsiteY764" fmla="*/ 1555433 h 2763207"/>
              <a:gd name="connsiteX765" fmla="*/ 550228 w 2693988"/>
              <a:gd name="connsiteY765" fmla="*/ 1555433 h 2763207"/>
              <a:gd name="connsiteX766" fmla="*/ 560070 w 2693988"/>
              <a:gd name="connsiteY766" fmla="*/ 1554203 h 2763207"/>
              <a:gd name="connsiteX767" fmla="*/ 568877 w 2693988"/>
              <a:gd name="connsiteY767" fmla="*/ 1545590 h 2763207"/>
              <a:gd name="connsiteX768" fmla="*/ 569913 w 2693988"/>
              <a:gd name="connsiteY768" fmla="*/ 1545590 h 2763207"/>
              <a:gd name="connsiteX769" fmla="*/ 568964 w 2693988"/>
              <a:gd name="connsiteY769" fmla="*/ 1546420 h 2763207"/>
              <a:gd name="connsiteX770" fmla="*/ 2123347 w 2693988"/>
              <a:gd name="connsiteY770" fmla="*/ 1544638 h 2763207"/>
              <a:gd name="connsiteX771" fmla="*/ 2339767 w 2693988"/>
              <a:gd name="connsiteY771" fmla="*/ 1603659 h 2763207"/>
              <a:gd name="connsiteX772" fmla="*/ 2477489 w 2693988"/>
              <a:gd name="connsiteY772" fmla="*/ 1672517 h 2763207"/>
              <a:gd name="connsiteX773" fmla="*/ 2507001 w 2693988"/>
              <a:gd name="connsiteY773" fmla="*/ 1957785 h 2763207"/>
              <a:gd name="connsiteX774" fmla="*/ 2398791 w 2693988"/>
              <a:gd name="connsiteY774" fmla="*/ 2046317 h 2763207"/>
              <a:gd name="connsiteX775" fmla="*/ 2270906 w 2693988"/>
              <a:gd name="connsiteY775" fmla="*/ 2085664 h 2763207"/>
              <a:gd name="connsiteX776" fmla="*/ 2113509 w 2693988"/>
              <a:gd name="connsiteY776" fmla="*/ 2006969 h 2763207"/>
              <a:gd name="connsiteX777" fmla="*/ 1946275 w 2693988"/>
              <a:gd name="connsiteY777" fmla="*/ 1859417 h 2763207"/>
              <a:gd name="connsiteX778" fmla="*/ 1946275 w 2693988"/>
              <a:gd name="connsiteY778" fmla="*/ 1849580 h 2763207"/>
              <a:gd name="connsiteX779" fmla="*/ 1975787 w 2693988"/>
              <a:gd name="connsiteY779" fmla="*/ 1859417 h 2763207"/>
              <a:gd name="connsiteX780" fmla="*/ 2123347 w 2693988"/>
              <a:gd name="connsiteY780" fmla="*/ 1977459 h 2763207"/>
              <a:gd name="connsiteX781" fmla="*/ 2270906 w 2693988"/>
              <a:gd name="connsiteY781" fmla="*/ 1997132 h 2763207"/>
              <a:gd name="connsiteX782" fmla="*/ 2418465 w 2693988"/>
              <a:gd name="connsiteY782" fmla="*/ 1918438 h 2763207"/>
              <a:gd name="connsiteX783" fmla="*/ 2438140 w 2693988"/>
              <a:gd name="connsiteY783" fmla="*/ 1918438 h 2763207"/>
              <a:gd name="connsiteX784" fmla="*/ 2428303 w 2693988"/>
              <a:gd name="connsiteY784" fmla="*/ 1849580 h 2763207"/>
              <a:gd name="connsiteX785" fmla="*/ 2408628 w 2693988"/>
              <a:gd name="connsiteY785" fmla="*/ 1741375 h 2763207"/>
              <a:gd name="connsiteX786" fmla="*/ 2329930 w 2693988"/>
              <a:gd name="connsiteY786" fmla="*/ 1643006 h 2763207"/>
              <a:gd name="connsiteX787" fmla="*/ 2280743 w 2693988"/>
              <a:gd name="connsiteY787" fmla="*/ 1623333 h 2763207"/>
              <a:gd name="connsiteX788" fmla="*/ 2211882 w 2693988"/>
              <a:gd name="connsiteY788" fmla="*/ 1603659 h 2763207"/>
              <a:gd name="connsiteX789" fmla="*/ 2192208 w 2693988"/>
              <a:gd name="connsiteY789" fmla="*/ 1603659 h 2763207"/>
              <a:gd name="connsiteX790" fmla="*/ 2143021 w 2693988"/>
              <a:gd name="connsiteY790" fmla="*/ 1583985 h 2763207"/>
              <a:gd name="connsiteX791" fmla="*/ 2103672 w 2693988"/>
              <a:gd name="connsiteY791" fmla="*/ 1574148 h 2763207"/>
              <a:gd name="connsiteX792" fmla="*/ 2123347 w 2693988"/>
              <a:gd name="connsiteY792" fmla="*/ 1544638 h 2763207"/>
              <a:gd name="connsiteX793" fmla="*/ 2585086 w 2693988"/>
              <a:gd name="connsiteY793" fmla="*/ 1535113 h 2763207"/>
              <a:gd name="connsiteX794" fmla="*/ 2604771 w 2693988"/>
              <a:gd name="connsiteY794" fmla="*/ 1584502 h 2763207"/>
              <a:gd name="connsiteX795" fmla="*/ 2614613 w 2693988"/>
              <a:gd name="connsiteY795" fmla="*/ 1633891 h 2763207"/>
              <a:gd name="connsiteX796" fmla="*/ 2565401 w 2693988"/>
              <a:gd name="connsiteY796" fmla="*/ 1693157 h 2763207"/>
              <a:gd name="connsiteX797" fmla="*/ 2535873 w 2693988"/>
              <a:gd name="connsiteY797" fmla="*/ 1712913 h 2763207"/>
              <a:gd name="connsiteX798" fmla="*/ 2516188 w 2693988"/>
              <a:gd name="connsiteY798" fmla="*/ 1673402 h 2763207"/>
              <a:gd name="connsiteX799" fmla="*/ 2545716 w 2693988"/>
              <a:gd name="connsiteY799" fmla="*/ 1624013 h 2763207"/>
              <a:gd name="connsiteX800" fmla="*/ 2545716 w 2693988"/>
              <a:gd name="connsiteY800" fmla="*/ 1564746 h 2763207"/>
              <a:gd name="connsiteX801" fmla="*/ 2585086 w 2693988"/>
              <a:gd name="connsiteY801" fmla="*/ 1535113 h 2763207"/>
              <a:gd name="connsiteX802" fmla="*/ 2123870 w 2693988"/>
              <a:gd name="connsiteY802" fmla="*/ 1525588 h 2763207"/>
              <a:gd name="connsiteX803" fmla="*/ 2389341 w 2693988"/>
              <a:gd name="connsiteY803" fmla="*/ 1594449 h 2763207"/>
              <a:gd name="connsiteX804" fmla="*/ 2497496 w 2693988"/>
              <a:gd name="connsiteY804" fmla="*/ 1663310 h 2763207"/>
              <a:gd name="connsiteX805" fmla="*/ 2536825 w 2693988"/>
              <a:gd name="connsiteY805" fmla="*/ 1751846 h 2763207"/>
              <a:gd name="connsiteX806" fmla="*/ 2536825 w 2693988"/>
              <a:gd name="connsiteY806" fmla="*/ 1968266 h 2763207"/>
              <a:gd name="connsiteX807" fmla="*/ 2526993 w 2693988"/>
              <a:gd name="connsiteY807" fmla="*/ 1978103 h 2763207"/>
              <a:gd name="connsiteX808" fmla="*/ 2409006 w 2693988"/>
              <a:gd name="connsiteY808" fmla="*/ 2066639 h 2763207"/>
              <a:gd name="connsiteX809" fmla="*/ 2320516 w 2693988"/>
              <a:gd name="connsiteY809" fmla="*/ 2115825 h 2763207"/>
              <a:gd name="connsiteX810" fmla="*/ 2143535 w 2693988"/>
              <a:gd name="connsiteY810" fmla="*/ 2076476 h 2763207"/>
              <a:gd name="connsiteX811" fmla="*/ 1937058 w 2693988"/>
              <a:gd name="connsiteY811" fmla="*/ 1879730 h 2763207"/>
              <a:gd name="connsiteX812" fmla="*/ 1937058 w 2693988"/>
              <a:gd name="connsiteY812" fmla="*/ 1869893 h 2763207"/>
              <a:gd name="connsiteX813" fmla="*/ 2133703 w 2693988"/>
              <a:gd name="connsiteY813" fmla="*/ 2046964 h 2763207"/>
              <a:gd name="connsiteX814" fmla="*/ 2359845 w 2693988"/>
              <a:gd name="connsiteY814" fmla="*/ 2086314 h 2763207"/>
              <a:gd name="connsiteX815" fmla="*/ 2418838 w 2693988"/>
              <a:gd name="connsiteY815" fmla="*/ 2037127 h 2763207"/>
              <a:gd name="connsiteX816" fmla="*/ 2517161 w 2693988"/>
              <a:gd name="connsiteY816" fmla="*/ 1968266 h 2763207"/>
              <a:gd name="connsiteX817" fmla="*/ 2526993 w 2693988"/>
              <a:gd name="connsiteY817" fmla="*/ 1958429 h 2763207"/>
              <a:gd name="connsiteX818" fmla="*/ 2517161 w 2693988"/>
              <a:gd name="connsiteY818" fmla="*/ 1712496 h 2763207"/>
              <a:gd name="connsiteX819" fmla="*/ 2477832 w 2693988"/>
              <a:gd name="connsiteY819" fmla="*/ 1663310 h 2763207"/>
              <a:gd name="connsiteX820" fmla="*/ 2359845 w 2693988"/>
              <a:gd name="connsiteY820" fmla="*/ 1594449 h 2763207"/>
              <a:gd name="connsiteX821" fmla="*/ 2123870 w 2693988"/>
              <a:gd name="connsiteY821" fmla="*/ 1535425 h 2763207"/>
              <a:gd name="connsiteX822" fmla="*/ 2123870 w 2693988"/>
              <a:gd name="connsiteY822" fmla="*/ 1525588 h 2763207"/>
              <a:gd name="connsiteX823" fmla="*/ 2605405 w 2693988"/>
              <a:gd name="connsiteY823" fmla="*/ 1506538 h 2763207"/>
              <a:gd name="connsiteX824" fmla="*/ 2625090 w 2693988"/>
              <a:gd name="connsiteY824" fmla="*/ 1545696 h 2763207"/>
              <a:gd name="connsiteX825" fmla="*/ 2644775 w 2693988"/>
              <a:gd name="connsiteY825" fmla="*/ 1643592 h 2763207"/>
              <a:gd name="connsiteX826" fmla="*/ 2566035 w 2693988"/>
              <a:gd name="connsiteY826" fmla="*/ 1731698 h 2763207"/>
              <a:gd name="connsiteX827" fmla="*/ 2546350 w 2693988"/>
              <a:gd name="connsiteY827" fmla="*/ 1741488 h 2763207"/>
              <a:gd name="connsiteX828" fmla="*/ 2546350 w 2693988"/>
              <a:gd name="connsiteY828" fmla="*/ 1721909 h 2763207"/>
              <a:gd name="connsiteX829" fmla="*/ 2615248 w 2693988"/>
              <a:gd name="connsiteY829" fmla="*/ 1653382 h 2763207"/>
              <a:gd name="connsiteX830" fmla="*/ 2634933 w 2693988"/>
              <a:gd name="connsiteY830" fmla="*/ 1643592 h 2763207"/>
              <a:gd name="connsiteX831" fmla="*/ 2615248 w 2693988"/>
              <a:gd name="connsiteY831" fmla="*/ 1604434 h 2763207"/>
              <a:gd name="connsiteX832" fmla="*/ 2595563 w 2693988"/>
              <a:gd name="connsiteY832" fmla="*/ 1516327 h 2763207"/>
              <a:gd name="connsiteX833" fmla="*/ 2605405 w 2693988"/>
              <a:gd name="connsiteY833" fmla="*/ 1506538 h 2763207"/>
              <a:gd name="connsiteX834" fmla="*/ 421746 w 2693988"/>
              <a:gd name="connsiteY834" fmla="*/ 1457325 h 2763207"/>
              <a:gd name="connsiteX835" fmla="*/ 441325 w 2693988"/>
              <a:gd name="connsiteY835" fmla="*/ 1467048 h 2763207"/>
              <a:gd name="connsiteX836" fmla="*/ 392377 w 2693988"/>
              <a:gd name="connsiteY836" fmla="*/ 1525389 h 2763207"/>
              <a:gd name="connsiteX837" fmla="*/ 323850 w 2693988"/>
              <a:gd name="connsiteY837" fmla="*/ 1505942 h 2763207"/>
              <a:gd name="connsiteX838" fmla="*/ 363008 w 2693988"/>
              <a:gd name="connsiteY838" fmla="*/ 1467048 h 2763207"/>
              <a:gd name="connsiteX839" fmla="*/ 421746 w 2693988"/>
              <a:gd name="connsiteY839" fmla="*/ 1457325 h 2763207"/>
              <a:gd name="connsiteX840" fmla="*/ 539750 w 2693988"/>
              <a:gd name="connsiteY840" fmla="*/ 1427163 h 2763207"/>
              <a:gd name="connsiteX841" fmla="*/ 539750 w 2693988"/>
              <a:gd name="connsiteY841" fmla="*/ 1437085 h 2763207"/>
              <a:gd name="connsiteX842" fmla="*/ 480695 w 2693988"/>
              <a:gd name="connsiteY842" fmla="*/ 1506538 h 2763207"/>
              <a:gd name="connsiteX843" fmla="*/ 441325 w 2693988"/>
              <a:gd name="connsiteY843" fmla="*/ 1496616 h 2763207"/>
              <a:gd name="connsiteX844" fmla="*/ 451167 w 2693988"/>
              <a:gd name="connsiteY844" fmla="*/ 1476772 h 2763207"/>
              <a:gd name="connsiteX845" fmla="*/ 539750 w 2693988"/>
              <a:gd name="connsiteY845" fmla="*/ 1427163 h 2763207"/>
              <a:gd name="connsiteX846" fmla="*/ 295746 w 2693988"/>
              <a:gd name="connsiteY846" fmla="*/ 1425046 h 2763207"/>
              <a:gd name="connsiteX847" fmla="*/ 304687 w 2693988"/>
              <a:gd name="connsiteY847" fmla="*/ 1427516 h 2763207"/>
              <a:gd name="connsiteX848" fmla="*/ 354013 w 2693988"/>
              <a:gd name="connsiteY848" fmla="*/ 1457149 h 2763207"/>
              <a:gd name="connsiteX849" fmla="*/ 314552 w 2693988"/>
              <a:gd name="connsiteY849" fmla="*/ 1496660 h 2763207"/>
              <a:gd name="connsiteX850" fmla="*/ 245495 w 2693988"/>
              <a:gd name="connsiteY850" fmla="*/ 1486782 h 2763207"/>
              <a:gd name="connsiteX851" fmla="*/ 225765 w 2693988"/>
              <a:gd name="connsiteY851" fmla="*/ 1457149 h 2763207"/>
              <a:gd name="connsiteX852" fmla="*/ 265226 w 2693988"/>
              <a:gd name="connsiteY852" fmla="*/ 1447271 h 2763207"/>
              <a:gd name="connsiteX853" fmla="*/ 295746 w 2693988"/>
              <a:gd name="connsiteY853" fmla="*/ 1425046 h 2763207"/>
              <a:gd name="connsiteX854" fmla="*/ 454544 w 2693988"/>
              <a:gd name="connsiteY854" fmla="*/ 1402970 h 2763207"/>
              <a:gd name="connsiteX855" fmla="*/ 461963 w 2693988"/>
              <a:gd name="connsiteY855" fmla="*/ 1407054 h 2763207"/>
              <a:gd name="connsiteX856" fmla="*/ 363049 w 2693988"/>
              <a:gd name="connsiteY856" fmla="*/ 1457325 h 2763207"/>
              <a:gd name="connsiteX857" fmla="*/ 333375 w 2693988"/>
              <a:gd name="connsiteY857" fmla="*/ 1427162 h 2763207"/>
              <a:gd name="connsiteX858" fmla="*/ 372940 w 2693988"/>
              <a:gd name="connsiteY858" fmla="*/ 1427162 h 2763207"/>
              <a:gd name="connsiteX859" fmla="*/ 432289 w 2693988"/>
              <a:gd name="connsiteY859" fmla="*/ 1417108 h 2763207"/>
              <a:gd name="connsiteX860" fmla="*/ 454544 w 2693988"/>
              <a:gd name="connsiteY860" fmla="*/ 1402970 h 2763207"/>
              <a:gd name="connsiteX861" fmla="*/ 2270858 w 2693988"/>
              <a:gd name="connsiteY861" fmla="*/ 1387475 h 2763207"/>
              <a:gd name="connsiteX862" fmla="*/ 2340098 w 2693988"/>
              <a:gd name="connsiteY862" fmla="*/ 1407054 h 2763207"/>
              <a:gd name="connsiteX863" fmla="*/ 2359880 w 2693988"/>
              <a:gd name="connsiteY863" fmla="*/ 1436423 h 2763207"/>
              <a:gd name="connsiteX864" fmla="*/ 2310424 w 2693988"/>
              <a:gd name="connsiteY864" fmla="*/ 1446213 h 2763207"/>
              <a:gd name="connsiteX865" fmla="*/ 2300532 w 2693988"/>
              <a:gd name="connsiteY865" fmla="*/ 1446213 h 2763207"/>
              <a:gd name="connsiteX866" fmla="*/ 2251075 w 2693988"/>
              <a:gd name="connsiteY866" fmla="*/ 1397265 h 2763207"/>
              <a:gd name="connsiteX867" fmla="*/ 2270858 w 2693988"/>
              <a:gd name="connsiteY867" fmla="*/ 1387475 h 2763207"/>
              <a:gd name="connsiteX868" fmla="*/ 539750 w 2693988"/>
              <a:gd name="connsiteY868" fmla="*/ 1387475 h 2763207"/>
              <a:gd name="connsiteX869" fmla="*/ 539750 w 2693988"/>
              <a:gd name="connsiteY869" fmla="*/ 1397397 h 2763207"/>
              <a:gd name="connsiteX870" fmla="*/ 480695 w 2693988"/>
              <a:gd name="connsiteY870" fmla="*/ 1456928 h 2763207"/>
              <a:gd name="connsiteX871" fmla="*/ 441325 w 2693988"/>
              <a:gd name="connsiteY871" fmla="*/ 1447006 h 2763207"/>
              <a:gd name="connsiteX872" fmla="*/ 461010 w 2693988"/>
              <a:gd name="connsiteY872" fmla="*/ 1427162 h 2763207"/>
              <a:gd name="connsiteX873" fmla="*/ 500380 w 2693988"/>
              <a:gd name="connsiteY873" fmla="*/ 1417240 h 2763207"/>
              <a:gd name="connsiteX874" fmla="*/ 539750 w 2693988"/>
              <a:gd name="connsiteY874" fmla="*/ 1387475 h 2763207"/>
              <a:gd name="connsiteX875" fmla="*/ 2379174 w 2693988"/>
              <a:gd name="connsiteY875" fmla="*/ 1358900 h 2763207"/>
              <a:gd name="connsiteX876" fmla="*/ 2468197 w 2693988"/>
              <a:gd name="connsiteY876" fmla="*/ 1368652 h 2763207"/>
              <a:gd name="connsiteX877" fmla="*/ 2468197 w 2693988"/>
              <a:gd name="connsiteY877" fmla="*/ 1388155 h 2763207"/>
              <a:gd name="connsiteX878" fmla="*/ 2428631 w 2693988"/>
              <a:gd name="connsiteY878" fmla="*/ 1427163 h 2763207"/>
              <a:gd name="connsiteX879" fmla="*/ 2349500 w 2693988"/>
              <a:gd name="connsiteY879" fmla="*/ 1397907 h 2763207"/>
              <a:gd name="connsiteX880" fmla="*/ 2379174 w 2693988"/>
              <a:gd name="connsiteY880" fmla="*/ 1358900 h 2763207"/>
              <a:gd name="connsiteX881" fmla="*/ 2143125 w 2693988"/>
              <a:gd name="connsiteY881" fmla="*/ 1358900 h 2763207"/>
              <a:gd name="connsiteX882" fmla="*/ 2182380 w 2693988"/>
              <a:gd name="connsiteY882" fmla="*/ 1388004 h 2763207"/>
              <a:gd name="connsiteX883" fmla="*/ 2241262 w 2693988"/>
              <a:gd name="connsiteY883" fmla="*/ 1417109 h 2763207"/>
              <a:gd name="connsiteX884" fmla="*/ 2251075 w 2693988"/>
              <a:gd name="connsiteY884" fmla="*/ 1436511 h 2763207"/>
              <a:gd name="connsiteX885" fmla="*/ 2211821 w 2693988"/>
              <a:gd name="connsiteY885" fmla="*/ 1436511 h 2763207"/>
              <a:gd name="connsiteX886" fmla="*/ 2143125 w 2693988"/>
              <a:gd name="connsiteY886" fmla="*/ 1368601 h 2763207"/>
              <a:gd name="connsiteX887" fmla="*/ 2143125 w 2693988"/>
              <a:gd name="connsiteY887" fmla="*/ 1358900 h 2763207"/>
              <a:gd name="connsiteX888" fmla="*/ 357259 w 2693988"/>
              <a:gd name="connsiteY888" fmla="*/ 1351530 h 2763207"/>
              <a:gd name="connsiteX889" fmla="*/ 412751 w 2693988"/>
              <a:gd name="connsiteY889" fmla="*/ 1367745 h 2763207"/>
              <a:gd name="connsiteX890" fmla="*/ 333829 w 2693988"/>
              <a:gd name="connsiteY890" fmla="*/ 1387702 h 2763207"/>
              <a:gd name="connsiteX891" fmla="*/ 383155 w 2693988"/>
              <a:gd name="connsiteY891" fmla="*/ 1397681 h 2763207"/>
              <a:gd name="connsiteX892" fmla="*/ 412751 w 2693988"/>
              <a:gd name="connsiteY892" fmla="*/ 1387702 h 2763207"/>
              <a:gd name="connsiteX893" fmla="*/ 294368 w 2693988"/>
              <a:gd name="connsiteY893" fmla="*/ 1407659 h 2763207"/>
              <a:gd name="connsiteX894" fmla="*/ 274638 w 2693988"/>
              <a:gd name="connsiteY894" fmla="*/ 1387702 h 2763207"/>
              <a:gd name="connsiteX895" fmla="*/ 294368 w 2693988"/>
              <a:gd name="connsiteY895" fmla="*/ 1357766 h 2763207"/>
              <a:gd name="connsiteX896" fmla="*/ 357259 w 2693988"/>
              <a:gd name="connsiteY896" fmla="*/ 1351530 h 2763207"/>
              <a:gd name="connsiteX897" fmla="*/ 459318 w 2693988"/>
              <a:gd name="connsiteY897" fmla="*/ 1349801 h 2763207"/>
              <a:gd name="connsiteX898" fmla="*/ 529907 w 2693988"/>
              <a:gd name="connsiteY898" fmla="*/ 1358220 h 2763207"/>
              <a:gd name="connsiteX899" fmla="*/ 539750 w 2693988"/>
              <a:gd name="connsiteY899" fmla="*/ 1378177 h 2763207"/>
              <a:gd name="connsiteX900" fmla="*/ 451167 w 2693988"/>
              <a:gd name="connsiteY900" fmla="*/ 1388156 h 2763207"/>
              <a:gd name="connsiteX901" fmla="*/ 441325 w 2693988"/>
              <a:gd name="connsiteY901" fmla="*/ 1358220 h 2763207"/>
              <a:gd name="connsiteX902" fmla="*/ 459318 w 2693988"/>
              <a:gd name="connsiteY902" fmla="*/ 1349801 h 2763207"/>
              <a:gd name="connsiteX903" fmla="*/ 2241890 w 2693988"/>
              <a:gd name="connsiteY903" fmla="*/ 1338263 h 2763207"/>
              <a:gd name="connsiteX904" fmla="*/ 2320812 w 2693988"/>
              <a:gd name="connsiteY904" fmla="*/ 1348105 h 2763207"/>
              <a:gd name="connsiteX905" fmla="*/ 2370138 w 2693988"/>
              <a:gd name="connsiteY905" fmla="*/ 1338263 h 2763207"/>
              <a:gd name="connsiteX906" fmla="*/ 2360273 w 2693988"/>
              <a:gd name="connsiteY906" fmla="*/ 1367791 h 2763207"/>
              <a:gd name="connsiteX907" fmla="*/ 2310947 w 2693988"/>
              <a:gd name="connsiteY907" fmla="*/ 1377633 h 2763207"/>
              <a:gd name="connsiteX908" fmla="*/ 2232025 w 2693988"/>
              <a:gd name="connsiteY908" fmla="*/ 1348105 h 2763207"/>
              <a:gd name="connsiteX909" fmla="*/ 2241890 w 2693988"/>
              <a:gd name="connsiteY909" fmla="*/ 1338263 h 2763207"/>
              <a:gd name="connsiteX910" fmla="*/ 243781 w 2693988"/>
              <a:gd name="connsiteY910" fmla="*/ 1336156 h 2763207"/>
              <a:gd name="connsiteX911" fmla="*/ 284163 w 2693988"/>
              <a:gd name="connsiteY911" fmla="*/ 1348521 h 2763207"/>
              <a:gd name="connsiteX912" fmla="*/ 264584 w 2693988"/>
              <a:gd name="connsiteY912" fmla="*/ 1397978 h 2763207"/>
              <a:gd name="connsiteX913" fmla="*/ 274373 w 2693988"/>
              <a:gd name="connsiteY913" fmla="*/ 1417760 h 2763207"/>
              <a:gd name="connsiteX914" fmla="*/ 196057 w 2693988"/>
              <a:gd name="connsiteY914" fmla="*/ 1437543 h 2763207"/>
              <a:gd name="connsiteX915" fmla="*/ 166688 w 2693988"/>
              <a:gd name="connsiteY915" fmla="*/ 1388086 h 2763207"/>
              <a:gd name="connsiteX916" fmla="*/ 196057 w 2693988"/>
              <a:gd name="connsiteY916" fmla="*/ 1338629 h 2763207"/>
              <a:gd name="connsiteX917" fmla="*/ 243781 w 2693988"/>
              <a:gd name="connsiteY917" fmla="*/ 1336156 h 2763207"/>
              <a:gd name="connsiteX918" fmla="*/ 2143125 w 2693988"/>
              <a:gd name="connsiteY918" fmla="*/ 1328738 h 2763207"/>
              <a:gd name="connsiteX919" fmla="*/ 2231231 w 2693988"/>
              <a:gd name="connsiteY919" fmla="*/ 1367745 h 2763207"/>
              <a:gd name="connsiteX920" fmla="*/ 2260600 w 2693988"/>
              <a:gd name="connsiteY920" fmla="*/ 1377497 h 2763207"/>
              <a:gd name="connsiteX921" fmla="*/ 2182284 w 2693988"/>
              <a:gd name="connsiteY921" fmla="*/ 1367745 h 2763207"/>
              <a:gd name="connsiteX922" fmla="*/ 2143125 w 2693988"/>
              <a:gd name="connsiteY922" fmla="*/ 1338490 h 2763207"/>
              <a:gd name="connsiteX923" fmla="*/ 2143125 w 2693988"/>
              <a:gd name="connsiteY923" fmla="*/ 1328738 h 2763207"/>
              <a:gd name="connsiteX924" fmla="*/ 393065 w 2693988"/>
              <a:gd name="connsiteY924" fmla="*/ 1298575 h 2763207"/>
              <a:gd name="connsiteX925" fmla="*/ 452120 w 2693988"/>
              <a:gd name="connsiteY925" fmla="*/ 1328103 h 2763207"/>
              <a:gd name="connsiteX926" fmla="*/ 452120 w 2693988"/>
              <a:gd name="connsiteY926" fmla="*/ 1337945 h 2763207"/>
              <a:gd name="connsiteX927" fmla="*/ 393065 w 2693988"/>
              <a:gd name="connsiteY927" fmla="*/ 1328103 h 2763207"/>
              <a:gd name="connsiteX928" fmla="*/ 373380 w 2693988"/>
              <a:gd name="connsiteY928" fmla="*/ 1328103 h 2763207"/>
              <a:gd name="connsiteX929" fmla="*/ 324167 w 2693988"/>
              <a:gd name="connsiteY929" fmla="*/ 1337945 h 2763207"/>
              <a:gd name="connsiteX930" fmla="*/ 324167 w 2693988"/>
              <a:gd name="connsiteY930" fmla="*/ 1318260 h 2763207"/>
              <a:gd name="connsiteX931" fmla="*/ 393065 w 2693988"/>
              <a:gd name="connsiteY931" fmla="*/ 1298575 h 2763207"/>
              <a:gd name="connsiteX932" fmla="*/ 2202007 w 2693988"/>
              <a:gd name="connsiteY932" fmla="*/ 1289050 h 2763207"/>
              <a:gd name="connsiteX933" fmla="*/ 2251075 w 2693988"/>
              <a:gd name="connsiteY933" fmla="*/ 1308735 h 2763207"/>
              <a:gd name="connsiteX934" fmla="*/ 2231448 w 2693988"/>
              <a:gd name="connsiteY934" fmla="*/ 1328420 h 2763207"/>
              <a:gd name="connsiteX935" fmla="*/ 2143125 w 2693988"/>
              <a:gd name="connsiteY935" fmla="*/ 1318578 h 2763207"/>
              <a:gd name="connsiteX936" fmla="*/ 2143125 w 2693988"/>
              <a:gd name="connsiteY936" fmla="*/ 1308735 h 2763207"/>
              <a:gd name="connsiteX937" fmla="*/ 2202007 w 2693988"/>
              <a:gd name="connsiteY937" fmla="*/ 1289050 h 2763207"/>
              <a:gd name="connsiteX938" fmla="*/ 441613 w 2693988"/>
              <a:gd name="connsiteY938" fmla="*/ 1289050 h 2763207"/>
              <a:gd name="connsiteX939" fmla="*/ 539750 w 2693988"/>
              <a:gd name="connsiteY939" fmla="*/ 1337998 h 2763207"/>
              <a:gd name="connsiteX940" fmla="*/ 539750 w 2693988"/>
              <a:gd name="connsiteY940" fmla="*/ 1347788 h 2763207"/>
              <a:gd name="connsiteX941" fmla="*/ 480868 w 2693988"/>
              <a:gd name="connsiteY941" fmla="*/ 1318419 h 2763207"/>
              <a:gd name="connsiteX942" fmla="*/ 451427 w 2693988"/>
              <a:gd name="connsiteY942" fmla="*/ 1318419 h 2763207"/>
              <a:gd name="connsiteX943" fmla="*/ 431800 w 2693988"/>
              <a:gd name="connsiteY943" fmla="*/ 1298840 h 2763207"/>
              <a:gd name="connsiteX944" fmla="*/ 441613 w 2693988"/>
              <a:gd name="connsiteY944" fmla="*/ 1289050 h 2763207"/>
              <a:gd name="connsiteX945" fmla="*/ 2340098 w 2693988"/>
              <a:gd name="connsiteY945" fmla="*/ 1270000 h 2763207"/>
              <a:gd name="connsiteX946" fmla="*/ 2398713 w 2693988"/>
              <a:gd name="connsiteY946" fmla="*/ 1289504 h 2763207"/>
              <a:gd name="connsiteX947" fmla="*/ 2388944 w 2693988"/>
              <a:gd name="connsiteY947" fmla="*/ 1318759 h 2763207"/>
              <a:gd name="connsiteX948" fmla="*/ 2291252 w 2693988"/>
              <a:gd name="connsiteY948" fmla="*/ 1328511 h 2763207"/>
              <a:gd name="connsiteX949" fmla="*/ 2271713 w 2693988"/>
              <a:gd name="connsiteY949" fmla="*/ 1318759 h 2763207"/>
              <a:gd name="connsiteX950" fmla="*/ 2349867 w 2693988"/>
              <a:gd name="connsiteY950" fmla="*/ 1318759 h 2763207"/>
              <a:gd name="connsiteX951" fmla="*/ 2359636 w 2693988"/>
              <a:gd name="connsiteY951" fmla="*/ 1309007 h 2763207"/>
              <a:gd name="connsiteX952" fmla="*/ 2349867 w 2693988"/>
              <a:gd name="connsiteY952" fmla="*/ 1289504 h 2763207"/>
              <a:gd name="connsiteX953" fmla="*/ 2291252 w 2693988"/>
              <a:gd name="connsiteY953" fmla="*/ 1289504 h 2763207"/>
              <a:gd name="connsiteX954" fmla="*/ 2340098 w 2693988"/>
              <a:gd name="connsiteY954" fmla="*/ 1270000 h 2763207"/>
              <a:gd name="connsiteX955" fmla="*/ 278179 w 2693988"/>
              <a:gd name="connsiteY955" fmla="*/ 1256771 h 2763207"/>
              <a:gd name="connsiteX956" fmla="*/ 303823 w 2693988"/>
              <a:gd name="connsiteY956" fmla="*/ 1269118 h 2763207"/>
              <a:gd name="connsiteX957" fmla="*/ 342900 w 2693988"/>
              <a:gd name="connsiteY957" fmla="*/ 1288874 h 2763207"/>
              <a:gd name="connsiteX958" fmla="*/ 313592 w 2693988"/>
              <a:gd name="connsiteY958" fmla="*/ 1308630 h 2763207"/>
              <a:gd name="connsiteX959" fmla="*/ 303823 w 2693988"/>
              <a:gd name="connsiteY959" fmla="*/ 1338263 h 2763207"/>
              <a:gd name="connsiteX960" fmla="*/ 254977 w 2693988"/>
              <a:gd name="connsiteY960" fmla="*/ 1318507 h 2763207"/>
              <a:gd name="connsiteX961" fmla="*/ 215900 w 2693988"/>
              <a:gd name="connsiteY961" fmla="*/ 1318507 h 2763207"/>
              <a:gd name="connsiteX962" fmla="*/ 245207 w 2693988"/>
              <a:gd name="connsiteY962" fmla="*/ 1259241 h 2763207"/>
              <a:gd name="connsiteX963" fmla="*/ 278179 w 2693988"/>
              <a:gd name="connsiteY963" fmla="*/ 1256771 h 2763207"/>
              <a:gd name="connsiteX964" fmla="*/ 2480775 w 2693988"/>
              <a:gd name="connsiteY964" fmla="*/ 1247279 h 2763207"/>
              <a:gd name="connsiteX965" fmla="*/ 2496650 w 2693988"/>
              <a:gd name="connsiteY965" fmla="*/ 1259682 h 2763207"/>
              <a:gd name="connsiteX966" fmla="*/ 2516188 w 2693988"/>
              <a:gd name="connsiteY966" fmla="*/ 1309291 h 2763207"/>
              <a:gd name="connsiteX967" fmla="*/ 2486881 w 2693988"/>
              <a:gd name="connsiteY967" fmla="*/ 1358901 h 2763207"/>
              <a:gd name="connsiteX968" fmla="*/ 2389188 w 2693988"/>
              <a:gd name="connsiteY968" fmla="*/ 1339057 h 2763207"/>
              <a:gd name="connsiteX969" fmla="*/ 2408727 w 2693988"/>
              <a:gd name="connsiteY969" fmla="*/ 1299369 h 2763207"/>
              <a:gd name="connsiteX970" fmla="*/ 2398957 w 2693988"/>
              <a:gd name="connsiteY970" fmla="*/ 1269604 h 2763207"/>
              <a:gd name="connsiteX971" fmla="*/ 2457573 w 2693988"/>
              <a:gd name="connsiteY971" fmla="*/ 1249760 h 2763207"/>
              <a:gd name="connsiteX972" fmla="*/ 2480775 w 2693988"/>
              <a:gd name="connsiteY972" fmla="*/ 1247279 h 2763207"/>
              <a:gd name="connsiteX973" fmla="*/ 490537 w 2693988"/>
              <a:gd name="connsiteY973" fmla="*/ 1239838 h 2763207"/>
              <a:gd name="connsiteX974" fmla="*/ 519906 w 2693988"/>
              <a:gd name="connsiteY974" fmla="*/ 1269603 h 2763207"/>
              <a:gd name="connsiteX975" fmla="*/ 539485 w 2693988"/>
              <a:gd name="connsiteY975" fmla="*/ 1319213 h 2763207"/>
              <a:gd name="connsiteX976" fmla="*/ 451379 w 2693988"/>
              <a:gd name="connsiteY976" fmla="*/ 1269603 h 2763207"/>
              <a:gd name="connsiteX977" fmla="*/ 441589 w 2693988"/>
              <a:gd name="connsiteY977" fmla="*/ 1249760 h 2763207"/>
              <a:gd name="connsiteX978" fmla="*/ 490537 w 2693988"/>
              <a:gd name="connsiteY978" fmla="*/ 1239838 h 2763207"/>
              <a:gd name="connsiteX979" fmla="*/ 2323386 w 2693988"/>
              <a:gd name="connsiteY979" fmla="*/ 1230540 h 2763207"/>
              <a:gd name="connsiteX980" fmla="*/ 2360296 w 2693988"/>
              <a:gd name="connsiteY980" fmla="*/ 1250043 h 2763207"/>
              <a:gd name="connsiteX981" fmla="*/ 2350453 w 2693988"/>
              <a:gd name="connsiteY981" fmla="*/ 1259795 h 2763207"/>
              <a:gd name="connsiteX982" fmla="*/ 2320926 w 2693988"/>
              <a:gd name="connsiteY982" fmla="*/ 1259795 h 2763207"/>
              <a:gd name="connsiteX983" fmla="*/ 2281555 w 2693988"/>
              <a:gd name="connsiteY983" fmla="*/ 1250043 h 2763207"/>
              <a:gd name="connsiteX984" fmla="*/ 2222500 w 2693988"/>
              <a:gd name="connsiteY984" fmla="*/ 1279299 h 2763207"/>
              <a:gd name="connsiteX985" fmla="*/ 2271713 w 2693988"/>
              <a:gd name="connsiteY985" fmla="*/ 1240292 h 2763207"/>
              <a:gd name="connsiteX986" fmla="*/ 2323386 w 2693988"/>
              <a:gd name="connsiteY986" fmla="*/ 1230540 h 2763207"/>
              <a:gd name="connsiteX987" fmla="*/ 353219 w 2693988"/>
              <a:gd name="connsiteY987" fmla="*/ 1230313 h 2763207"/>
              <a:gd name="connsiteX988" fmla="*/ 441325 w 2693988"/>
              <a:gd name="connsiteY988" fmla="*/ 1279261 h 2763207"/>
              <a:gd name="connsiteX989" fmla="*/ 411956 w 2693988"/>
              <a:gd name="connsiteY989" fmla="*/ 1289051 h 2763207"/>
              <a:gd name="connsiteX990" fmla="*/ 363008 w 2693988"/>
              <a:gd name="connsiteY990" fmla="*/ 1289051 h 2763207"/>
              <a:gd name="connsiteX991" fmla="*/ 323850 w 2693988"/>
              <a:gd name="connsiteY991" fmla="*/ 1249892 h 2763207"/>
              <a:gd name="connsiteX992" fmla="*/ 353219 w 2693988"/>
              <a:gd name="connsiteY992" fmla="*/ 1230313 h 2763207"/>
              <a:gd name="connsiteX993" fmla="*/ 2216268 w 2693988"/>
              <a:gd name="connsiteY993" fmla="*/ 1230083 h 2763207"/>
              <a:gd name="connsiteX994" fmla="*/ 2251075 w 2693988"/>
              <a:gd name="connsiteY994" fmla="*/ 1230540 h 2763207"/>
              <a:gd name="connsiteX995" fmla="*/ 2251075 w 2693988"/>
              <a:gd name="connsiteY995" fmla="*/ 1240292 h 2763207"/>
              <a:gd name="connsiteX996" fmla="*/ 2221634 w 2693988"/>
              <a:gd name="connsiteY996" fmla="*/ 1250043 h 2763207"/>
              <a:gd name="connsiteX997" fmla="*/ 2152939 w 2693988"/>
              <a:gd name="connsiteY997" fmla="*/ 1289051 h 2763207"/>
              <a:gd name="connsiteX998" fmla="*/ 2143125 w 2693988"/>
              <a:gd name="connsiteY998" fmla="*/ 1289051 h 2763207"/>
              <a:gd name="connsiteX999" fmla="*/ 2216268 w 2693988"/>
              <a:gd name="connsiteY999" fmla="*/ 1230083 h 2763207"/>
              <a:gd name="connsiteX1000" fmla="*/ 2388961 w 2693988"/>
              <a:gd name="connsiteY1000" fmla="*/ 1181735 h 2763207"/>
              <a:gd name="connsiteX1001" fmla="*/ 2447472 w 2693988"/>
              <a:gd name="connsiteY1001" fmla="*/ 1201420 h 2763207"/>
              <a:gd name="connsiteX1002" fmla="*/ 2466975 w 2693988"/>
              <a:gd name="connsiteY1002" fmla="*/ 1230947 h 2763207"/>
              <a:gd name="connsiteX1003" fmla="*/ 2408465 w 2693988"/>
              <a:gd name="connsiteY1003" fmla="*/ 1240790 h 2763207"/>
              <a:gd name="connsiteX1004" fmla="*/ 2379209 w 2693988"/>
              <a:gd name="connsiteY1004" fmla="*/ 1260475 h 2763207"/>
              <a:gd name="connsiteX1005" fmla="*/ 2330450 w 2693988"/>
              <a:gd name="connsiteY1005" fmla="*/ 1221105 h 2763207"/>
              <a:gd name="connsiteX1006" fmla="*/ 2388961 w 2693988"/>
              <a:gd name="connsiteY1006" fmla="*/ 1181735 h 2763207"/>
              <a:gd name="connsiteX1007" fmla="*/ 2217262 w 2693988"/>
              <a:gd name="connsiteY1007" fmla="*/ 1177727 h 2763207"/>
              <a:gd name="connsiteX1008" fmla="*/ 2232025 w 2693988"/>
              <a:gd name="connsiteY1008" fmla="*/ 1181417 h 2763207"/>
              <a:gd name="connsiteX1009" fmla="*/ 2222183 w 2693988"/>
              <a:gd name="connsiteY1009" fmla="*/ 1220787 h 2763207"/>
              <a:gd name="connsiteX1010" fmla="*/ 2143443 w 2693988"/>
              <a:gd name="connsiteY1010" fmla="*/ 1270000 h 2763207"/>
              <a:gd name="connsiteX1011" fmla="*/ 2133600 w 2693988"/>
              <a:gd name="connsiteY1011" fmla="*/ 1260157 h 2763207"/>
              <a:gd name="connsiteX1012" fmla="*/ 2202498 w 2693988"/>
              <a:gd name="connsiteY1012" fmla="*/ 1181417 h 2763207"/>
              <a:gd name="connsiteX1013" fmla="*/ 2217262 w 2693988"/>
              <a:gd name="connsiteY1013" fmla="*/ 1177727 h 2763207"/>
              <a:gd name="connsiteX1014" fmla="*/ 2290618 w 2693988"/>
              <a:gd name="connsiteY1014" fmla="*/ 1160860 h 2763207"/>
              <a:gd name="connsiteX1015" fmla="*/ 2349500 w 2693988"/>
              <a:gd name="connsiteY1015" fmla="*/ 1180703 h 2763207"/>
              <a:gd name="connsiteX1016" fmla="*/ 2320059 w 2693988"/>
              <a:gd name="connsiteY1016" fmla="*/ 1210469 h 2763207"/>
              <a:gd name="connsiteX1017" fmla="*/ 2270991 w 2693988"/>
              <a:gd name="connsiteY1017" fmla="*/ 1230313 h 2763207"/>
              <a:gd name="connsiteX1018" fmla="*/ 2241550 w 2693988"/>
              <a:gd name="connsiteY1018" fmla="*/ 1210469 h 2763207"/>
              <a:gd name="connsiteX1019" fmla="*/ 2290618 w 2693988"/>
              <a:gd name="connsiteY1019" fmla="*/ 1160860 h 2763207"/>
              <a:gd name="connsiteX1020" fmla="*/ 272895 w 2693988"/>
              <a:gd name="connsiteY1020" fmla="*/ 1137273 h 2763207"/>
              <a:gd name="connsiteX1021" fmla="*/ 402590 w 2693988"/>
              <a:gd name="connsiteY1021" fmla="*/ 1161733 h 2763207"/>
              <a:gd name="connsiteX1022" fmla="*/ 451803 w 2693988"/>
              <a:gd name="connsiteY1022" fmla="*/ 1171575 h 2763207"/>
              <a:gd name="connsiteX1023" fmla="*/ 550228 w 2693988"/>
              <a:gd name="connsiteY1023" fmla="*/ 1191260 h 2763207"/>
              <a:gd name="connsiteX1024" fmla="*/ 540385 w 2693988"/>
              <a:gd name="connsiteY1024" fmla="*/ 1220788 h 2763207"/>
              <a:gd name="connsiteX1025" fmla="*/ 412433 w 2693988"/>
              <a:gd name="connsiteY1025" fmla="*/ 1201103 h 2763207"/>
              <a:gd name="connsiteX1026" fmla="*/ 274637 w 2693988"/>
              <a:gd name="connsiteY1026" fmla="*/ 1201103 h 2763207"/>
              <a:gd name="connsiteX1027" fmla="*/ 117157 w 2693988"/>
              <a:gd name="connsiteY1027" fmla="*/ 1368425 h 2763207"/>
              <a:gd name="connsiteX1028" fmla="*/ 107315 w 2693988"/>
              <a:gd name="connsiteY1028" fmla="*/ 1388110 h 2763207"/>
              <a:gd name="connsiteX1029" fmla="*/ 176212 w 2693988"/>
              <a:gd name="connsiteY1029" fmla="*/ 1476693 h 2763207"/>
              <a:gd name="connsiteX1030" fmla="*/ 215582 w 2693988"/>
              <a:gd name="connsiteY1030" fmla="*/ 1525905 h 2763207"/>
              <a:gd name="connsiteX1031" fmla="*/ 382905 w 2693988"/>
              <a:gd name="connsiteY1031" fmla="*/ 1565275 h 2763207"/>
              <a:gd name="connsiteX1032" fmla="*/ 550228 w 2693988"/>
              <a:gd name="connsiteY1032" fmla="*/ 1516063 h 2763207"/>
              <a:gd name="connsiteX1033" fmla="*/ 567452 w 2693988"/>
              <a:gd name="connsiteY1033" fmla="*/ 1532057 h 2763207"/>
              <a:gd name="connsiteX1034" fmla="*/ 568877 w 2693988"/>
              <a:gd name="connsiteY1034" fmla="*/ 1545590 h 2763207"/>
              <a:gd name="connsiteX1035" fmla="*/ 560070 w 2693988"/>
              <a:gd name="connsiteY1035" fmla="*/ 1545590 h 2763207"/>
              <a:gd name="connsiteX1036" fmla="*/ 550228 w 2693988"/>
              <a:gd name="connsiteY1036" fmla="*/ 1545590 h 2763207"/>
              <a:gd name="connsiteX1037" fmla="*/ 294323 w 2693988"/>
              <a:gd name="connsiteY1037" fmla="*/ 1614488 h 2763207"/>
              <a:gd name="connsiteX1038" fmla="*/ 146685 w 2693988"/>
              <a:gd name="connsiteY1038" fmla="*/ 1584960 h 2763207"/>
              <a:gd name="connsiteX1039" fmla="*/ 58102 w 2693988"/>
              <a:gd name="connsiteY1039" fmla="*/ 1437323 h 2763207"/>
              <a:gd name="connsiteX1040" fmla="*/ 38417 w 2693988"/>
              <a:gd name="connsiteY1040" fmla="*/ 1397953 h 2763207"/>
              <a:gd name="connsiteX1041" fmla="*/ 48260 w 2693988"/>
              <a:gd name="connsiteY1041" fmla="*/ 1368425 h 2763207"/>
              <a:gd name="connsiteX1042" fmla="*/ 97472 w 2693988"/>
              <a:gd name="connsiteY1042" fmla="*/ 1240473 h 2763207"/>
              <a:gd name="connsiteX1043" fmla="*/ 166370 w 2693988"/>
              <a:gd name="connsiteY1043" fmla="*/ 1151890 h 2763207"/>
              <a:gd name="connsiteX1044" fmla="*/ 226809 w 2693988"/>
              <a:gd name="connsiteY1044" fmla="*/ 1138203 h 2763207"/>
              <a:gd name="connsiteX1045" fmla="*/ 272895 w 2693988"/>
              <a:gd name="connsiteY1045" fmla="*/ 1137273 h 2763207"/>
              <a:gd name="connsiteX1046" fmla="*/ 245212 w 2693988"/>
              <a:gd name="connsiteY1046" fmla="*/ 1101725 h 2763207"/>
              <a:gd name="connsiteX1047" fmla="*/ 490424 w 2693988"/>
              <a:gd name="connsiteY1047" fmla="*/ 1151051 h 2763207"/>
              <a:gd name="connsiteX1048" fmla="*/ 549275 w 2693988"/>
              <a:gd name="connsiteY1048" fmla="*/ 1170781 h 2763207"/>
              <a:gd name="connsiteX1049" fmla="*/ 549275 w 2693988"/>
              <a:gd name="connsiteY1049" fmla="*/ 1180646 h 2763207"/>
              <a:gd name="connsiteX1050" fmla="*/ 205978 w 2693988"/>
              <a:gd name="connsiteY1050" fmla="*/ 1121455 h 2763207"/>
              <a:gd name="connsiteX1051" fmla="*/ 166744 w 2693988"/>
              <a:gd name="connsiteY1051" fmla="*/ 1131320 h 2763207"/>
              <a:gd name="connsiteX1052" fmla="*/ 68659 w 2693988"/>
              <a:gd name="connsiteY1052" fmla="*/ 1279298 h 2763207"/>
              <a:gd name="connsiteX1053" fmla="*/ 19617 w 2693988"/>
              <a:gd name="connsiteY1053" fmla="*/ 1387815 h 2763207"/>
              <a:gd name="connsiteX1054" fmla="*/ 58851 w 2693988"/>
              <a:gd name="connsiteY1054" fmla="*/ 1476602 h 2763207"/>
              <a:gd name="connsiteX1055" fmla="*/ 147127 w 2693988"/>
              <a:gd name="connsiteY1055" fmla="*/ 1594984 h 2763207"/>
              <a:gd name="connsiteX1056" fmla="*/ 323680 w 2693988"/>
              <a:gd name="connsiteY1056" fmla="*/ 1624579 h 2763207"/>
              <a:gd name="connsiteX1057" fmla="*/ 460998 w 2693988"/>
              <a:gd name="connsiteY1057" fmla="*/ 1585119 h 2763207"/>
              <a:gd name="connsiteX1058" fmla="*/ 510041 w 2693988"/>
              <a:gd name="connsiteY1058" fmla="*/ 1565388 h 2763207"/>
              <a:gd name="connsiteX1059" fmla="*/ 539466 w 2693988"/>
              <a:gd name="connsiteY1059" fmla="*/ 1565388 h 2763207"/>
              <a:gd name="connsiteX1060" fmla="*/ 480615 w 2693988"/>
              <a:gd name="connsiteY1060" fmla="*/ 1585119 h 2763207"/>
              <a:gd name="connsiteX1061" fmla="*/ 333488 w 2693988"/>
              <a:gd name="connsiteY1061" fmla="*/ 1624579 h 2763207"/>
              <a:gd name="connsiteX1062" fmla="*/ 205978 w 2693988"/>
              <a:gd name="connsiteY1062" fmla="*/ 1644310 h 2763207"/>
              <a:gd name="connsiteX1063" fmla="*/ 58851 w 2693988"/>
              <a:gd name="connsiteY1063" fmla="*/ 1516062 h 2763207"/>
              <a:gd name="connsiteX1064" fmla="*/ 19617 w 2693988"/>
              <a:gd name="connsiteY1064" fmla="*/ 1417411 h 2763207"/>
              <a:gd name="connsiteX1065" fmla="*/ 0 w 2693988"/>
              <a:gd name="connsiteY1065" fmla="*/ 1387815 h 2763207"/>
              <a:gd name="connsiteX1066" fmla="*/ 68659 w 2693988"/>
              <a:gd name="connsiteY1066" fmla="*/ 1239837 h 2763207"/>
              <a:gd name="connsiteX1067" fmla="*/ 98085 w 2693988"/>
              <a:gd name="connsiteY1067" fmla="*/ 1180646 h 2763207"/>
              <a:gd name="connsiteX1068" fmla="*/ 245212 w 2693988"/>
              <a:gd name="connsiteY1068" fmla="*/ 1101725 h 2763207"/>
              <a:gd name="connsiteX1069" fmla="*/ 2418081 w 2693988"/>
              <a:gd name="connsiteY1069" fmla="*/ 1052513 h 2763207"/>
              <a:gd name="connsiteX1070" fmla="*/ 2575561 w 2693988"/>
              <a:gd name="connsiteY1070" fmla="*/ 1151187 h 2763207"/>
              <a:gd name="connsiteX1071" fmla="*/ 2654301 w 2693988"/>
              <a:gd name="connsiteY1071" fmla="*/ 1289331 h 2763207"/>
              <a:gd name="connsiteX1072" fmla="*/ 2624774 w 2693988"/>
              <a:gd name="connsiteY1072" fmla="*/ 1328800 h 2763207"/>
              <a:gd name="connsiteX1073" fmla="*/ 2595246 w 2693988"/>
              <a:gd name="connsiteY1073" fmla="*/ 1437342 h 2763207"/>
              <a:gd name="connsiteX1074" fmla="*/ 2467294 w 2693988"/>
              <a:gd name="connsiteY1074" fmla="*/ 1545883 h 2763207"/>
              <a:gd name="connsiteX1075" fmla="*/ 2201546 w 2693988"/>
              <a:gd name="connsiteY1075" fmla="*/ 1506414 h 2763207"/>
              <a:gd name="connsiteX1076" fmla="*/ 2132648 w 2693988"/>
              <a:gd name="connsiteY1076" fmla="*/ 1486679 h 2763207"/>
              <a:gd name="connsiteX1077" fmla="*/ 2132648 w 2693988"/>
              <a:gd name="connsiteY1077" fmla="*/ 1457077 h 2763207"/>
              <a:gd name="connsiteX1078" fmla="*/ 2181861 w 2693988"/>
              <a:gd name="connsiteY1078" fmla="*/ 1457077 h 2763207"/>
              <a:gd name="connsiteX1079" fmla="*/ 2339341 w 2693988"/>
              <a:gd name="connsiteY1079" fmla="*/ 1496546 h 2763207"/>
              <a:gd name="connsiteX1080" fmla="*/ 2378711 w 2693988"/>
              <a:gd name="connsiteY1080" fmla="*/ 1496546 h 2763207"/>
              <a:gd name="connsiteX1081" fmla="*/ 2467294 w 2693988"/>
              <a:gd name="connsiteY1081" fmla="*/ 1466944 h 2763207"/>
              <a:gd name="connsiteX1082" fmla="*/ 2575561 w 2693988"/>
              <a:gd name="connsiteY1082" fmla="*/ 1309066 h 2763207"/>
              <a:gd name="connsiteX1083" fmla="*/ 2565719 w 2693988"/>
              <a:gd name="connsiteY1083" fmla="*/ 1299198 h 2763207"/>
              <a:gd name="connsiteX1084" fmla="*/ 2467294 w 2693988"/>
              <a:gd name="connsiteY1084" fmla="*/ 1161054 h 2763207"/>
              <a:gd name="connsiteX1085" fmla="*/ 2329498 w 2693988"/>
              <a:gd name="connsiteY1085" fmla="*/ 1101850 h 2763207"/>
              <a:gd name="connsiteX1086" fmla="*/ 2122806 w 2693988"/>
              <a:gd name="connsiteY1086" fmla="*/ 1161054 h 2763207"/>
              <a:gd name="connsiteX1087" fmla="*/ 2112963 w 2693988"/>
              <a:gd name="connsiteY1087" fmla="*/ 1131452 h 2763207"/>
              <a:gd name="connsiteX1088" fmla="*/ 2112963 w 2693988"/>
              <a:gd name="connsiteY1088" fmla="*/ 1121585 h 2763207"/>
              <a:gd name="connsiteX1089" fmla="*/ 2418081 w 2693988"/>
              <a:gd name="connsiteY1089" fmla="*/ 1052513 h 2763207"/>
              <a:gd name="connsiteX1090" fmla="*/ 2396714 w 2693988"/>
              <a:gd name="connsiteY1090" fmla="*/ 1024853 h 2763207"/>
              <a:gd name="connsiteX1091" fmla="*/ 2536508 w 2693988"/>
              <a:gd name="connsiteY1091" fmla="*/ 1063543 h 2763207"/>
              <a:gd name="connsiteX1092" fmla="*/ 2556193 w 2693988"/>
              <a:gd name="connsiteY1092" fmla="*/ 1073369 h 2763207"/>
              <a:gd name="connsiteX1093" fmla="*/ 2664461 w 2693988"/>
              <a:gd name="connsiteY1093" fmla="*/ 1250239 h 2763207"/>
              <a:gd name="connsiteX1094" fmla="*/ 2693988 w 2693988"/>
              <a:gd name="connsiteY1094" fmla="*/ 1299369 h 2763207"/>
              <a:gd name="connsiteX1095" fmla="*/ 2625091 w 2693988"/>
              <a:gd name="connsiteY1095" fmla="*/ 1427108 h 2763207"/>
              <a:gd name="connsiteX1096" fmla="*/ 2575878 w 2693988"/>
              <a:gd name="connsiteY1096" fmla="*/ 1525369 h 2763207"/>
              <a:gd name="connsiteX1097" fmla="*/ 2526666 w 2693988"/>
              <a:gd name="connsiteY1097" fmla="*/ 1564674 h 2763207"/>
              <a:gd name="connsiteX1098" fmla="*/ 2467611 w 2693988"/>
              <a:gd name="connsiteY1098" fmla="*/ 1574500 h 2763207"/>
              <a:gd name="connsiteX1099" fmla="*/ 2418398 w 2693988"/>
              <a:gd name="connsiteY1099" fmla="*/ 1574500 h 2763207"/>
              <a:gd name="connsiteX1100" fmla="*/ 2329816 w 2693988"/>
              <a:gd name="connsiteY1100" fmla="*/ 1554848 h 2763207"/>
              <a:gd name="connsiteX1101" fmla="*/ 2123123 w 2693988"/>
              <a:gd name="connsiteY1101" fmla="*/ 1505717 h 2763207"/>
              <a:gd name="connsiteX1102" fmla="*/ 2142808 w 2693988"/>
              <a:gd name="connsiteY1102" fmla="*/ 1505717 h 2763207"/>
              <a:gd name="connsiteX1103" fmla="*/ 2408556 w 2693988"/>
              <a:gd name="connsiteY1103" fmla="*/ 1564674 h 2763207"/>
              <a:gd name="connsiteX1104" fmla="*/ 2556193 w 2693988"/>
              <a:gd name="connsiteY1104" fmla="*/ 1515543 h 2763207"/>
              <a:gd name="connsiteX1105" fmla="*/ 2615248 w 2693988"/>
              <a:gd name="connsiteY1105" fmla="*/ 1397630 h 2763207"/>
              <a:gd name="connsiteX1106" fmla="*/ 2664461 w 2693988"/>
              <a:gd name="connsiteY1106" fmla="*/ 1299369 h 2763207"/>
              <a:gd name="connsiteX1107" fmla="*/ 2664461 w 2693988"/>
              <a:gd name="connsiteY1107" fmla="*/ 1289543 h 2763207"/>
              <a:gd name="connsiteX1108" fmla="*/ 2575878 w 2693988"/>
              <a:gd name="connsiteY1108" fmla="*/ 1122500 h 2763207"/>
              <a:gd name="connsiteX1109" fmla="*/ 2388871 w 2693988"/>
              <a:gd name="connsiteY1109" fmla="*/ 1043891 h 2763207"/>
              <a:gd name="connsiteX1110" fmla="*/ 2339658 w 2693988"/>
              <a:gd name="connsiteY1110" fmla="*/ 1053717 h 2763207"/>
              <a:gd name="connsiteX1111" fmla="*/ 2113281 w 2693988"/>
              <a:gd name="connsiteY1111" fmla="*/ 1112674 h 2763207"/>
              <a:gd name="connsiteX1112" fmla="*/ 2113281 w 2693988"/>
              <a:gd name="connsiteY1112" fmla="*/ 1102848 h 2763207"/>
              <a:gd name="connsiteX1113" fmla="*/ 2270761 w 2693988"/>
              <a:gd name="connsiteY1113" fmla="*/ 1063543 h 2763207"/>
              <a:gd name="connsiteX1114" fmla="*/ 2349501 w 2693988"/>
              <a:gd name="connsiteY1114" fmla="*/ 1034065 h 2763207"/>
              <a:gd name="connsiteX1115" fmla="*/ 2396714 w 2693988"/>
              <a:gd name="connsiteY1115" fmla="*/ 1024853 h 2763207"/>
              <a:gd name="connsiteX1116" fmla="*/ 510949 w 2693988"/>
              <a:gd name="connsiteY1116" fmla="*/ 1003300 h 2763207"/>
              <a:gd name="connsiteX1117" fmla="*/ 580005 w 2693988"/>
              <a:gd name="connsiteY1117" fmla="*/ 1013354 h 2763207"/>
              <a:gd name="connsiteX1118" fmla="*/ 609601 w 2693988"/>
              <a:gd name="connsiteY1118" fmla="*/ 1003300 h 2763207"/>
              <a:gd name="connsiteX1119" fmla="*/ 570140 w 2693988"/>
              <a:gd name="connsiteY1119" fmla="*/ 1043517 h 2763207"/>
              <a:gd name="connsiteX1120" fmla="*/ 481353 w 2693988"/>
              <a:gd name="connsiteY1120" fmla="*/ 1043517 h 2763207"/>
              <a:gd name="connsiteX1121" fmla="*/ 471488 w 2693988"/>
              <a:gd name="connsiteY1121" fmla="*/ 1023408 h 2763207"/>
              <a:gd name="connsiteX1122" fmla="*/ 510949 w 2693988"/>
              <a:gd name="connsiteY1122" fmla="*/ 1003300 h 2763207"/>
              <a:gd name="connsiteX1123" fmla="*/ 146772 w 2693988"/>
              <a:gd name="connsiteY1123" fmla="*/ 984250 h 2763207"/>
              <a:gd name="connsiteX1124" fmla="*/ 176213 w 2693988"/>
              <a:gd name="connsiteY1124" fmla="*/ 1023471 h 2763207"/>
              <a:gd name="connsiteX1125" fmla="*/ 136958 w 2693988"/>
              <a:gd name="connsiteY1125" fmla="*/ 1101912 h 2763207"/>
              <a:gd name="connsiteX1126" fmla="*/ 146772 w 2693988"/>
              <a:gd name="connsiteY1126" fmla="*/ 1121522 h 2763207"/>
              <a:gd name="connsiteX1127" fmla="*/ 107517 w 2693988"/>
              <a:gd name="connsiteY1127" fmla="*/ 1150938 h 2763207"/>
              <a:gd name="connsiteX1128" fmla="*/ 97704 w 2693988"/>
              <a:gd name="connsiteY1128" fmla="*/ 1141133 h 2763207"/>
              <a:gd name="connsiteX1129" fmla="*/ 68263 w 2693988"/>
              <a:gd name="connsiteY1129" fmla="*/ 1052886 h 2763207"/>
              <a:gd name="connsiteX1130" fmla="*/ 97704 w 2693988"/>
              <a:gd name="connsiteY1130" fmla="*/ 1013665 h 2763207"/>
              <a:gd name="connsiteX1131" fmla="*/ 146772 w 2693988"/>
              <a:gd name="connsiteY1131" fmla="*/ 984250 h 2763207"/>
              <a:gd name="connsiteX1132" fmla="*/ 530802 w 2693988"/>
              <a:gd name="connsiteY1132" fmla="*/ 972344 h 2763207"/>
              <a:gd name="connsiteX1133" fmla="*/ 550429 w 2693988"/>
              <a:gd name="connsiteY1133" fmla="*/ 984250 h 2763207"/>
              <a:gd name="connsiteX1134" fmla="*/ 609311 w 2693988"/>
              <a:gd name="connsiteY1134" fmla="*/ 974725 h 2763207"/>
              <a:gd name="connsiteX1135" fmla="*/ 619125 w 2693988"/>
              <a:gd name="connsiteY1135" fmla="*/ 984250 h 2763207"/>
              <a:gd name="connsiteX1136" fmla="*/ 530802 w 2693988"/>
              <a:gd name="connsiteY1136" fmla="*/ 993775 h 2763207"/>
              <a:gd name="connsiteX1137" fmla="*/ 511175 w 2693988"/>
              <a:gd name="connsiteY1137" fmla="*/ 974725 h 2763207"/>
              <a:gd name="connsiteX1138" fmla="*/ 530802 w 2693988"/>
              <a:gd name="connsiteY1138" fmla="*/ 972344 h 2763207"/>
              <a:gd name="connsiteX1139" fmla="*/ 441447 w 2693988"/>
              <a:gd name="connsiteY1139" fmla="*/ 965200 h 2763207"/>
              <a:gd name="connsiteX1140" fmla="*/ 490294 w 2693988"/>
              <a:gd name="connsiteY1140" fmla="*/ 974990 h 2763207"/>
              <a:gd name="connsiteX1141" fmla="*/ 500063 w 2693988"/>
              <a:gd name="connsiteY1141" fmla="*/ 994569 h 2763207"/>
              <a:gd name="connsiteX1142" fmla="*/ 421909 w 2693988"/>
              <a:gd name="connsiteY1142" fmla="*/ 1014148 h 2763207"/>
              <a:gd name="connsiteX1143" fmla="*/ 373063 w 2693988"/>
              <a:gd name="connsiteY1143" fmla="*/ 974990 h 2763207"/>
              <a:gd name="connsiteX1144" fmla="*/ 441447 w 2693988"/>
              <a:gd name="connsiteY1144" fmla="*/ 965200 h 2763207"/>
              <a:gd name="connsiteX1145" fmla="*/ 2035175 w 2693988"/>
              <a:gd name="connsiteY1145" fmla="*/ 954088 h 2763207"/>
              <a:gd name="connsiteX1146" fmla="*/ 2133601 w 2693988"/>
              <a:gd name="connsiteY1146" fmla="*/ 954088 h 2763207"/>
              <a:gd name="connsiteX1147" fmla="*/ 2182813 w 2693988"/>
              <a:gd name="connsiteY1147" fmla="*/ 973932 h 2763207"/>
              <a:gd name="connsiteX1148" fmla="*/ 2153286 w 2693988"/>
              <a:gd name="connsiteY1148" fmla="*/ 993776 h 2763207"/>
              <a:gd name="connsiteX1149" fmla="*/ 2054860 w 2693988"/>
              <a:gd name="connsiteY1149" fmla="*/ 964010 h 2763207"/>
              <a:gd name="connsiteX1150" fmla="*/ 2035175 w 2693988"/>
              <a:gd name="connsiteY1150" fmla="*/ 954088 h 2763207"/>
              <a:gd name="connsiteX1151" fmla="*/ 138690 w 2693988"/>
              <a:gd name="connsiteY1151" fmla="*/ 947974 h 2763207"/>
              <a:gd name="connsiteX1152" fmla="*/ 146050 w 2693988"/>
              <a:gd name="connsiteY1152" fmla="*/ 954749 h 2763207"/>
              <a:gd name="connsiteX1153" fmla="*/ 116609 w 2693988"/>
              <a:gd name="connsiteY1153" fmla="*/ 984317 h 2763207"/>
              <a:gd name="connsiteX1154" fmla="*/ 47913 w 2693988"/>
              <a:gd name="connsiteY1154" fmla="*/ 1053307 h 2763207"/>
              <a:gd name="connsiteX1155" fmla="*/ 57727 w 2693988"/>
              <a:gd name="connsiteY1155" fmla="*/ 1073018 h 2763207"/>
              <a:gd name="connsiteX1156" fmla="*/ 96982 w 2693988"/>
              <a:gd name="connsiteY1156" fmla="*/ 1161720 h 2763207"/>
              <a:gd name="connsiteX1157" fmla="*/ 87168 w 2693988"/>
              <a:gd name="connsiteY1157" fmla="*/ 1171576 h 2763207"/>
              <a:gd name="connsiteX1158" fmla="*/ 47913 w 2693988"/>
              <a:gd name="connsiteY1158" fmla="*/ 1102586 h 2763207"/>
              <a:gd name="connsiteX1159" fmla="*/ 38100 w 2693988"/>
              <a:gd name="connsiteY1159" fmla="*/ 1053307 h 2763207"/>
              <a:gd name="connsiteX1160" fmla="*/ 116609 w 2693988"/>
              <a:gd name="connsiteY1160" fmla="*/ 964605 h 2763207"/>
              <a:gd name="connsiteX1161" fmla="*/ 138690 w 2693988"/>
              <a:gd name="connsiteY1161" fmla="*/ 947974 h 2763207"/>
              <a:gd name="connsiteX1162" fmla="*/ 432044 w 2693988"/>
              <a:gd name="connsiteY1162" fmla="*/ 915988 h 2763207"/>
              <a:gd name="connsiteX1163" fmla="*/ 461352 w 2693988"/>
              <a:gd name="connsiteY1163" fmla="*/ 935673 h 2763207"/>
              <a:gd name="connsiteX1164" fmla="*/ 539506 w 2693988"/>
              <a:gd name="connsiteY1164" fmla="*/ 935673 h 2763207"/>
              <a:gd name="connsiteX1165" fmla="*/ 549275 w 2693988"/>
              <a:gd name="connsiteY1165" fmla="*/ 955358 h 2763207"/>
              <a:gd name="connsiteX1166" fmla="*/ 480890 w 2693988"/>
              <a:gd name="connsiteY1166" fmla="*/ 965201 h 2763207"/>
              <a:gd name="connsiteX1167" fmla="*/ 422275 w 2693988"/>
              <a:gd name="connsiteY1167" fmla="*/ 925830 h 2763207"/>
              <a:gd name="connsiteX1168" fmla="*/ 432044 w 2693988"/>
              <a:gd name="connsiteY1168" fmla="*/ 915988 h 2763207"/>
              <a:gd name="connsiteX1169" fmla="*/ 2133836 w 2693988"/>
              <a:gd name="connsiteY1169" fmla="*/ 913712 h 2763207"/>
              <a:gd name="connsiteX1170" fmla="*/ 2152650 w 2693988"/>
              <a:gd name="connsiteY1170" fmla="*/ 914797 h 2763207"/>
              <a:gd name="connsiteX1171" fmla="*/ 2123281 w 2693988"/>
              <a:gd name="connsiteY1171" fmla="*/ 944563 h 2763207"/>
              <a:gd name="connsiteX1172" fmla="*/ 2054754 w 2693988"/>
              <a:gd name="connsiteY1172" fmla="*/ 944563 h 2763207"/>
              <a:gd name="connsiteX1173" fmla="*/ 2035175 w 2693988"/>
              <a:gd name="connsiteY1173" fmla="*/ 934641 h 2763207"/>
              <a:gd name="connsiteX1174" fmla="*/ 2093913 w 2693988"/>
              <a:gd name="connsiteY1174" fmla="*/ 934641 h 2763207"/>
              <a:gd name="connsiteX1175" fmla="*/ 2133836 w 2693988"/>
              <a:gd name="connsiteY1175" fmla="*/ 913712 h 2763207"/>
              <a:gd name="connsiteX1176" fmla="*/ 539750 w 2693988"/>
              <a:gd name="connsiteY1176" fmla="*/ 905272 h 2763207"/>
              <a:gd name="connsiteX1177" fmla="*/ 638175 w 2693988"/>
              <a:gd name="connsiteY1177" fmla="*/ 954881 h 2763207"/>
              <a:gd name="connsiteX1178" fmla="*/ 628332 w 2693988"/>
              <a:gd name="connsiteY1178" fmla="*/ 964803 h 2763207"/>
              <a:gd name="connsiteX1179" fmla="*/ 598805 w 2693988"/>
              <a:gd name="connsiteY1179" fmla="*/ 964803 h 2763207"/>
              <a:gd name="connsiteX1180" fmla="*/ 539750 w 2693988"/>
              <a:gd name="connsiteY1180" fmla="*/ 925115 h 2763207"/>
              <a:gd name="connsiteX1181" fmla="*/ 539750 w 2693988"/>
              <a:gd name="connsiteY1181" fmla="*/ 905272 h 2763207"/>
              <a:gd name="connsiteX1182" fmla="*/ 2211999 w 2693988"/>
              <a:gd name="connsiteY1182" fmla="*/ 895350 h 2763207"/>
              <a:gd name="connsiteX1183" fmla="*/ 2271347 w 2693988"/>
              <a:gd name="connsiteY1183" fmla="*/ 905328 h 2763207"/>
              <a:gd name="connsiteX1184" fmla="*/ 2251564 w 2693988"/>
              <a:gd name="connsiteY1184" fmla="*/ 955221 h 2763207"/>
              <a:gd name="connsiteX1185" fmla="*/ 2202107 w 2693988"/>
              <a:gd name="connsiteY1185" fmla="*/ 965200 h 2763207"/>
              <a:gd name="connsiteX1186" fmla="*/ 2152650 w 2693988"/>
              <a:gd name="connsiteY1186" fmla="*/ 945243 h 2763207"/>
              <a:gd name="connsiteX1187" fmla="*/ 2172433 w 2693988"/>
              <a:gd name="connsiteY1187" fmla="*/ 915307 h 2763207"/>
              <a:gd name="connsiteX1188" fmla="*/ 2211999 w 2693988"/>
              <a:gd name="connsiteY1188" fmla="*/ 895350 h 2763207"/>
              <a:gd name="connsiteX1189" fmla="*/ 2507396 w 2693988"/>
              <a:gd name="connsiteY1189" fmla="*/ 885825 h 2763207"/>
              <a:gd name="connsiteX1190" fmla="*/ 2575781 w 2693988"/>
              <a:gd name="connsiteY1190" fmla="*/ 935214 h 2763207"/>
              <a:gd name="connsiteX1191" fmla="*/ 2585550 w 2693988"/>
              <a:gd name="connsiteY1191" fmla="*/ 984603 h 2763207"/>
              <a:gd name="connsiteX1192" fmla="*/ 2575781 w 2693988"/>
              <a:gd name="connsiteY1192" fmla="*/ 1063625 h 2763207"/>
              <a:gd name="connsiteX1193" fmla="*/ 2517165 w 2693988"/>
              <a:gd name="connsiteY1193" fmla="*/ 1033992 h 2763207"/>
              <a:gd name="connsiteX1194" fmla="*/ 2517165 w 2693988"/>
              <a:gd name="connsiteY1194" fmla="*/ 945092 h 2763207"/>
              <a:gd name="connsiteX1195" fmla="*/ 2487857 w 2693988"/>
              <a:gd name="connsiteY1195" fmla="*/ 915458 h 2763207"/>
              <a:gd name="connsiteX1196" fmla="*/ 2507396 w 2693988"/>
              <a:gd name="connsiteY1196" fmla="*/ 885825 h 2763207"/>
              <a:gd name="connsiteX1197" fmla="*/ 327960 w 2693988"/>
              <a:gd name="connsiteY1197" fmla="*/ 883708 h 2763207"/>
              <a:gd name="connsiteX1198" fmla="*/ 334055 w 2693988"/>
              <a:gd name="connsiteY1198" fmla="*/ 896055 h 2763207"/>
              <a:gd name="connsiteX1199" fmla="*/ 402318 w 2693988"/>
              <a:gd name="connsiteY1199" fmla="*/ 896055 h 2763207"/>
              <a:gd name="connsiteX1200" fmla="*/ 412069 w 2693988"/>
              <a:gd name="connsiteY1200" fmla="*/ 915811 h 2763207"/>
              <a:gd name="connsiteX1201" fmla="*/ 421821 w 2693988"/>
              <a:gd name="connsiteY1201" fmla="*/ 955322 h 2763207"/>
              <a:gd name="connsiteX1202" fmla="*/ 334055 w 2693988"/>
              <a:gd name="connsiteY1202" fmla="*/ 935567 h 2763207"/>
              <a:gd name="connsiteX1203" fmla="*/ 314552 w 2693988"/>
              <a:gd name="connsiteY1203" fmla="*/ 886178 h 2763207"/>
              <a:gd name="connsiteX1204" fmla="*/ 327960 w 2693988"/>
              <a:gd name="connsiteY1204" fmla="*/ 883708 h 2763207"/>
              <a:gd name="connsiteX1205" fmla="*/ 2507030 w 2693988"/>
              <a:gd name="connsiteY1205" fmla="*/ 855663 h 2763207"/>
              <a:gd name="connsiteX1206" fmla="*/ 2625726 w 2693988"/>
              <a:gd name="connsiteY1206" fmla="*/ 934624 h 2763207"/>
              <a:gd name="connsiteX1207" fmla="*/ 2615835 w 2693988"/>
              <a:gd name="connsiteY1207" fmla="*/ 974104 h 2763207"/>
              <a:gd name="connsiteX1208" fmla="*/ 2596052 w 2693988"/>
              <a:gd name="connsiteY1208" fmla="*/ 1082676 h 2763207"/>
              <a:gd name="connsiteX1209" fmla="*/ 2576269 w 2693988"/>
              <a:gd name="connsiteY1209" fmla="*/ 1072806 h 2763207"/>
              <a:gd name="connsiteX1210" fmla="*/ 2596052 w 2693988"/>
              <a:gd name="connsiteY1210" fmla="*/ 983975 h 2763207"/>
              <a:gd name="connsiteX1211" fmla="*/ 2605943 w 2693988"/>
              <a:gd name="connsiteY1211" fmla="*/ 944494 h 2763207"/>
              <a:gd name="connsiteX1212" fmla="*/ 2596052 w 2693988"/>
              <a:gd name="connsiteY1212" fmla="*/ 934624 h 2763207"/>
              <a:gd name="connsiteX1213" fmla="*/ 2536704 w 2693988"/>
              <a:gd name="connsiteY1213" fmla="*/ 885273 h 2763207"/>
              <a:gd name="connsiteX1214" fmla="*/ 2507030 w 2693988"/>
              <a:gd name="connsiteY1214" fmla="*/ 875403 h 2763207"/>
              <a:gd name="connsiteX1215" fmla="*/ 2507030 w 2693988"/>
              <a:gd name="connsiteY1215" fmla="*/ 855663 h 2763207"/>
              <a:gd name="connsiteX1216" fmla="*/ 569913 w 2693988"/>
              <a:gd name="connsiteY1216" fmla="*/ 855663 h 2763207"/>
              <a:gd name="connsiteX1217" fmla="*/ 579665 w 2693988"/>
              <a:gd name="connsiteY1217" fmla="*/ 855663 h 2763207"/>
              <a:gd name="connsiteX1218" fmla="*/ 618672 w 2693988"/>
              <a:gd name="connsiteY1218" fmla="*/ 895350 h 2763207"/>
              <a:gd name="connsiteX1219" fmla="*/ 638176 w 2693988"/>
              <a:gd name="connsiteY1219" fmla="*/ 935038 h 2763207"/>
              <a:gd name="connsiteX1220" fmla="*/ 628424 w 2693988"/>
              <a:gd name="connsiteY1220" fmla="*/ 935038 h 2763207"/>
              <a:gd name="connsiteX1221" fmla="*/ 599168 w 2693988"/>
              <a:gd name="connsiteY1221" fmla="*/ 885428 h 2763207"/>
              <a:gd name="connsiteX1222" fmla="*/ 569913 w 2693988"/>
              <a:gd name="connsiteY1222" fmla="*/ 855663 h 2763207"/>
              <a:gd name="connsiteX1223" fmla="*/ 2082205 w 2693988"/>
              <a:gd name="connsiteY1223" fmla="*/ 853622 h 2763207"/>
              <a:gd name="connsiteX1224" fmla="*/ 2103121 w 2693988"/>
              <a:gd name="connsiteY1224" fmla="*/ 866095 h 2763207"/>
              <a:gd name="connsiteX1225" fmla="*/ 2083436 w 2693988"/>
              <a:gd name="connsiteY1225" fmla="*/ 896031 h 2763207"/>
              <a:gd name="connsiteX1226" fmla="*/ 2024381 w 2693988"/>
              <a:gd name="connsiteY1226" fmla="*/ 915988 h 2763207"/>
              <a:gd name="connsiteX1227" fmla="*/ 2014538 w 2693988"/>
              <a:gd name="connsiteY1227" fmla="*/ 906009 h 2763207"/>
              <a:gd name="connsiteX1228" fmla="*/ 2053908 w 2693988"/>
              <a:gd name="connsiteY1228" fmla="*/ 856116 h 2763207"/>
              <a:gd name="connsiteX1229" fmla="*/ 2082205 w 2693988"/>
              <a:gd name="connsiteY1229" fmla="*/ 853622 h 2763207"/>
              <a:gd name="connsiteX1230" fmla="*/ 2222501 w 2693988"/>
              <a:gd name="connsiteY1230" fmla="*/ 846138 h 2763207"/>
              <a:gd name="connsiteX1231" fmla="*/ 2222501 w 2693988"/>
              <a:gd name="connsiteY1231" fmla="*/ 865717 h 2763207"/>
              <a:gd name="connsiteX1232" fmla="*/ 2133204 w 2693988"/>
              <a:gd name="connsiteY1232" fmla="*/ 904876 h 2763207"/>
              <a:gd name="connsiteX1233" fmla="*/ 2103438 w 2693988"/>
              <a:gd name="connsiteY1233" fmla="*/ 895086 h 2763207"/>
              <a:gd name="connsiteX1234" fmla="*/ 2113360 w 2693988"/>
              <a:gd name="connsiteY1234" fmla="*/ 885297 h 2763207"/>
              <a:gd name="connsiteX1235" fmla="*/ 2182814 w 2693988"/>
              <a:gd name="connsiteY1235" fmla="*/ 875507 h 2763207"/>
              <a:gd name="connsiteX1236" fmla="*/ 2222501 w 2693988"/>
              <a:gd name="connsiteY1236" fmla="*/ 846138 h 2763207"/>
              <a:gd name="connsiteX1237" fmla="*/ 432532 w 2693988"/>
              <a:gd name="connsiteY1237" fmla="*/ 836613 h 2763207"/>
              <a:gd name="connsiteX1238" fmla="*/ 510686 w 2693988"/>
              <a:gd name="connsiteY1238" fmla="*/ 876124 h 2763207"/>
              <a:gd name="connsiteX1239" fmla="*/ 530225 w 2693988"/>
              <a:gd name="connsiteY1239" fmla="*/ 895880 h 2763207"/>
              <a:gd name="connsiteX1240" fmla="*/ 471609 w 2693988"/>
              <a:gd name="connsiteY1240" fmla="*/ 866246 h 2763207"/>
              <a:gd name="connsiteX1241" fmla="*/ 452071 w 2693988"/>
              <a:gd name="connsiteY1241" fmla="*/ 876124 h 2763207"/>
              <a:gd name="connsiteX1242" fmla="*/ 500917 w 2693988"/>
              <a:gd name="connsiteY1242" fmla="*/ 905757 h 2763207"/>
              <a:gd name="connsiteX1243" fmla="*/ 510686 w 2693988"/>
              <a:gd name="connsiteY1243" fmla="*/ 915635 h 2763207"/>
              <a:gd name="connsiteX1244" fmla="*/ 422763 w 2693988"/>
              <a:gd name="connsiteY1244" fmla="*/ 895880 h 2763207"/>
              <a:gd name="connsiteX1245" fmla="*/ 403225 w 2693988"/>
              <a:gd name="connsiteY1245" fmla="*/ 856368 h 2763207"/>
              <a:gd name="connsiteX1246" fmla="*/ 432532 w 2693988"/>
              <a:gd name="connsiteY1246" fmla="*/ 836613 h 2763207"/>
              <a:gd name="connsiteX1247" fmla="*/ 2053999 w 2693988"/>
              <a:gd name="connsiteY1247" fmla="*/ 806450 h 2763207"/>
              <a:gd name="connsiteX1248" fmla="*/ 2024744 w 2693988"/>
              <a:gd name="connsiteY1248" fmla="*/ 846137 h 2763207"/>
              <a:gd name="connsiteX1249" fmla="*/ 2005240 w 2693988"/>
              <a:gd name="connsiteY1249" fmla="*/ 885825 h 2763207"/>
              <a:gd name="connsiteX1250" fmla="*/ 2024744 w 2693988"/>
              <a:gd name="connsiteY1250" fmla="*/ 826294 h 2763207"/>
              <a:gd name="connsiteX1251" fmla="*/ 2053999 w 2693988"/>
              <a:gd name="connsiteY1251" fmla="*/ 806450 h 2763207"/>
              <a:gd name="connsiteX1252" fmla="*/ 501386 w 2693988"/>
              <a:gd name="connsiteY1252" fmla="*/ 806450 h 2763207"/>
              <a:gd name="connsiteX1253" fmla="*/ 569913 w 2693988"/>
              <a:gd name="connsiteY1253" fmla="*/ 885472 h 2763207"/>
              <a:gd name="connsiteX1254" fmla="*/ 540544 w 2693988"/>
              <a:gd name="connsiteY1254" fmla="*/ 875594 h 2763207"/>
              <a:gd name="connsiteX1255" fmla="*/ 511175 w 2693988"/>
              <a:gd name="connsiteY1255" fmla="*/ 845961 h 2763207"/>
              <a:gd name="connsiteX1256" fmla="*/ 472017 w 2693988"/>
              <a:gd name="connsiteY1256" fmla="*/ 836083 h 2763207"/>
              <a:gd name="connsiteX1257" fmla="*/ 462227 w 2693988"/>
              <a:gd name="connsiteY1257" fmla="*/ 816328 h 2763207"/>
              <a:gd name="connsiteX1258" fmla="*/ 501386 w 2693988"/>
              <a:gd name="connsiteY1258" fmla="*/ 806450 h 2763207"/>
              <a:gd name="connsiteX1259" fmla="*/ 603846 w 2693988"/>
              <a:gd name="connsiteY1259" fmla="*/ 804343 h 2763207"/>
              <a:gd name="connsiteX1260" fmla="*/ 648494 w 2693988"/>
              <a:gd name="connsiteY1260" fmla="*/ 826599 h 2763207"/>
              <a:gd name="connsiteX1261" fmla="*/ 658416 w 2693988"/>
              <a:gd name="connsiteY1261" fmla="*/ 915621 h 2763207"/>
              <a:gd name="connsiteX1262" fmla="*/ 648494 w 2693988"/>
              <a:gd name="connsiteY1262" fmla="*/ 925513 h 2763207"/>
              <a:gd name="connsiteX1263" fmla="*/ 598885 w 2693988"/>
              <a:gd name="connsiteY1263" fmla="*/ 856273 h 2763207"/>
              <a:gd name="connsiteX1264" fmla="*/ 588963 w 2693988"/>
              <a:gd name="connsiteY1264" fmla="*/ 806816 h 2763207"/>
              <a:gd name="connsiteX1265" fmla="*/ 603846 w 2693988"/>
              <a:gd name="connsiteY1265" fmla="*/ 804343 h 2763207"/>
              <a:gd name="connsiteX1266" fmla="*/ 2330186 w 2693988"/>
              <a:gd name="connsiteY1266" fmla="*/ 796925 h 2763207"/>
              <a:gd name="connsiteX1267" fmla="*/ 2339975 w 2693988"/>
              <a:gd name="connsiteY1267" fmla="*/ 826452 h 2763207"/>
              <a:gd name="connsiteX1268" fmla="*/ 2300817 w 2693988"/>
              <a:gd name="connsiteY1268" fmla="*/ 885507 h 2763207"/>
              <a:gd name="connsiteX1269" fmla="*/ 2222500 w 2693988"/>
              <a:gd name="connsiteY1269" fmla="*/ 885507 h 2763207"/>
              <a:gd name="connsiteX1270" fmla="*/ 2232290 w 2693988"/>
              <a:gd name="connsiteY1270" fmla="*/ 865822 h 2763207"/>
              <a:gd name="connsiteX1271" fmla="*/ 2242079 w 2693988"/>
              <a:gd name="connsiteY1271" fmla="*/ 826452 h 2763207"/>
              <a:gd name="connsiteX1272" fmla="*/ 2330186 w 2693988"/>
              <a:gd name="connsiteY1272" fmla="*/ 796925 h 2763207"/>
              <a:gd name="connsiteX1273" fmla="*/ 2202090 w 2693988"/>
              <a:gd name="connsiteY1273" fmla="*/ 768350 h 2763207"/>
              <a:gd name="connsiteX1274" fmla="*/ 2231686 w 2693988"/>
              <a:gd name="connsiteY1274" fmla="*/ 788035 h 2763207"/>
              <a:gd name="connsiteX1275" fmla="*/ 2192225 w 2693988"/>
              <a:gd name="connsiteY1275" fmla="*/ 847090 h 2763207"/>
              <a:gd name="connsiteX1276" fmla="*/ 2152764 w 2693988"/>
              <a:gd name="connsiteY1276" fmla="*/ 856932 h 2763207"/>
              <a:gd name="connsiteX1277" fmla="*/ 2123169 w 2693988"/>
              <a:gd name="connsiteY1277" fmla="*/ 866775 h 2763207"/>
              <a:gd name="connsiteX1278" fmla="*/ 2123169 w 2693988"/>
              <a:gd name="connsiteY1278" fmla="*/ 856932 h 2763207"/>
              <a:gd name="connsiteX1279" fmla="*/ 2192225 w 2693988"/>
              <a:gd name="connsiteY1279" fmla="*/ 817562 h 2763207"/>
              <a:gd name="connsiteX1280" fmla="*/ 2182360 w 2693988"/>
              <a:gd name="connsiteY1280" fmla="*/ 797877 h 2763207"/>
              <a:gd name="connsiteX1281" fmla="*/ 2113303 w 2693988"/>
              <a:gd name="connsiteY1281" fmla="*/ 847090 h 2763207"/>
              <a:gd name="connsiteX1282" fmla="*/ 2103438 w 2693988"/>
              <a:gd name="connsiteY1282" fmla="*/ 837247 h 2763207"/>
              <a:gd name="connsiteX1283" fmla="*/ 2202090 w 2693988"/>
              <a:gd name="connsiteY1283" fmla="*/ 768350 h 2763207"/>
              <a:gd name="connsiteX1284" fmla="*/ 347362 w 2693988"/>
              <a:gd name="connsiteY1284" fmla="*/ 762631 h 2763207"/>
              <a:gd name="connsiteX1285" fmla="*/ 422276 w 2693988"/>
              <a:gd name="connsiteY1285" fmla="*/ 816611 h 2763207"/>
              <a:gd name="connsiteX1286" fmla="*/ 402545 w 2693988"/>
              <a:gd name="connsiteY1286" fmla="*/ 836296 h 2763207"/>
              <a:gd name="connsiteX1287" fmla="*/ 392680 w 2693988"/>
              <a:gd name="connsiteY1287" fmla="*/ 865823 h 2763207"/>
              <a:gd name="connsiteX1288" fmla="*/ 392680 w 2693988"/>
              <a:gd name="connsiteY1288" fmla="*/ 885508 h 2763207"/>
              <a:gd name="connsiteX1289" fmla="*/ 303893 w 2693988"/>
              <a:gd name="connsiteY1289" fmla="*/ 865823 h 2763207"/>
              <a:gd name="connsiteX1290" fmla="*/ 294028 w 2693988"/>
              <a:gd name="connsiteY1290" fmla="*/ 816611 h 2763207"/>
              <a:gd name="connsiteX1291" fmla="*/ 313758 w 2693988"/>
              <a:gd name="connsiteY1291" fmla="*/ 767398 h 2763207"/>
              <a:gd name="connsiteX1292" fmla="*/ 347362 w 2693988"/>
              <a:gd name="connsiteY1292" fmla="*/ 762631 h 2763207"/>
              <a:gd name="connsiteX1293" fmla="*/ 2025198 w 2693988"/>
              <a:gd name="connsiteY1293" fmla="*/ 757238 h 2763207"/>
              <a:gd name="connsiteX1294" fmla="*/ 2034949 w 2693988"/>
              <a:gd name="connsiteY1294" fmla="*/ 767160 h 2763207"/>
              <a:gd name="connsiteX1295" fmla="*/ 2005694 w 2693988"/>
              <a:gd name="connsiteY1295" fmla="*/ 826691 h 2763207"/>
              <a:gd name="connsiteX1296" fmla="*/ 1995942 w 2693988"/>
              <a:gd name="connsiteY1296" fmla="*/ 876301 h 2763207"/>
              <a:gd name="connsiteX1297" fmla="*/ 1986190 w 2693988"/>
              <a:gd name="connsiteY1297" fmla="*/ 826691 h 2763207"/>
              <a:gd name="connsiteX1298" fmla="*/ 2025198 w 2693988"/>
              <a:gd name="connsiteY1298" fmla="*/ 757238 h 2763207"/>
              <a:gd name="connsiteX1299" fmla="*/ 2143126 w 2693988"/>
              <a:gd name="connsiteY1299" fmla="*/ 747713 h 2763207"/>
              <a:gd name="connsiteX1300" fmla="*/ 2182813 w 2693988"/>
              <a:gd name="connsiteY1300" fmla="*/ 757555 h 2763207"/>
              <a:gd name="connsiteX1301" fmla="*/ 2153047 w 2693988"/>
              <a:gd name="connsiteY1301" fmla="*/ 777240 h 2763207"/>
              <a:gd name="connsiteX1302" fmla="*/ 2093516 w 2693988"/>
              <a:gd name="connsiteY1302" fmla="*/ 816610 h 2763207"/>
              <a:gd name="connsiteX1303" fmla="*/ 2083594 w 2693988"/>
              <a:gd name="connsiteY1303" fmla="*/ 836295 h 2763207"/>
              <a:gd name="connsiteX1304" fmla="*/ 2063750 w 2693988"/>
              <a:gd name="connsiteY1304" fmla="*/ 846138 h 2763207"/>
              <a:gd name="connsiteX1305" fmla="*/ 2063750 w 2693988"/>
              <a:gd name="connsiteY1305" fmla="*/ 816610 h 2763207"/>
              <a:gd name="connsiteX1306" fmla="*/ 2143126 w 2693988"/>
              <a:gd name="connsiteY1306" fmla="*/ 747713 h 2763207"/>
              <a:gd name="connsiteX1307" fmla="*/ 510540 w 2693988"/>
              <a:gd name="connsiteY1307" fmla="*/ 738188 h 2763207"/>
              <a:gd name="connsiteX1308" fmla="*/ 559753 w 2693988"/>
              <a:gd name="connsiteY1308" fmla="*/ 767629 h 2763207"/>
              <a:gd name="connsiteX1309" fmla="*/ 579438 w 2693988"/>
              <a:gd name="connsiteY1309" fmla="*/ 836324 h 2763207"/>
              <a:gd name="connsiteX1310" fmla="*/ 540068 w 2693988"/>
              <a:gd name="connsiteY1310" fmla="*/ 826511 h 2763207"/>
              <a:gd name="connsiteX1311" fmla="*/ 510540 w 2693988"/>
              <a:gd name="connsiteY1311" fmla="*/ 797070 h 2763207"/>
              <a:gd name="connsiteX1312" fmla="*/ 481013 w 2693988"/>
              <a:gd name="connsiteY1312" fmla="*/ 757815 h 2763207"/>
              <a:gd name="connsiteX1313" fmla="*/ 510540 w 2693988"/>
              <a:gd name="connsiteY1313" fmla="*/ 738188 h 2763207"/>
              <a:gd name="connsiteX1314" fmla="*/ 408721 w 2693988"/>
              <a:gd name="connsiteY1314" fmla="*/ 731441 h 2763207"/>
              <a:gd name="connsiteX1315" fmla="*/ 461230 w 2693988"/>
              <a:gd name="connsiteY1315" fmla="*/ 748665 h 2763207"/>
              <a:gd name="connsiteX1316" fmla="*/ 490538 w 2693988"/>
              <a:gd name="connsiteY1316" fmla="*/ 788035 h 2763207"/>
              <a:gd name="connsiteX1317" fmla="*/ 461230 w 2693988"/>
              <a:gd name="connsiteY1317" fmla="*/ 807720 h 2763207"/>
              <a:gd name="connsiteX1318" fmla="*/ 441692 w 2693988"/>
              <a:gd name="connsiteY1318" fmla="*/ 817563 h 2763207"/>
              <a:gd name="connsiteX1319" fmla="*/ 373307 w 2693988"/>
              <a:gd name="connsiteY1319" fmla="*/ 758508 h 2763207"/>
              <a:gd name="connsiteX1320" fmla="*/ 363538 w 2693988"/>
              <a:gd name="connsiteY1320" fmla="*/ 758508 h 2763207"/>
              <a:gd name="connsiteX1321" fmla="*/ 408721 w 2693988"/>
              <a:gd name="connsiteY1321" fmla="*/ 731441 h 2763207"/>
              <a:gd name="connsiteX1322" fmla="*/ 2290310 w 2693988"/>
              <a:gd name="connsiteY1322" fmla="*/ 698500 h 2763207"/>
              <a:gd name="connsiteX1323" fmla="*/ 2339636 w 2693988"/>
              <a:gd name="connsiteY1323" fmla="*/ 737754 h 2763207"/>
              <a:gd name="connsiteX1324" fmla="*/ 2310040 w 2693988"/>
              <a:gd name="connsiteY1324" fmla="*/ 796636 h 2763207"/>
              <a:gd name="connsiteX1325" fmla="*/ 2250849 w 2693988"/>
              <a:gd name="connsiteY1325" fmla="*/ 806450 h 2763207"/>
              <a:gd name="connsiteX1326" fmla="*/ 2240984 w 2693988"/>
              <a:gd name="connsiteY1326" fmla="*/ 777009 h 2763207"/>
              <a:gd name="connsiteX1327" fmla="*/ 2221253 w 2693988"/>
              <a:gd name="connsiteY1327" fmla="*/ 757382 h 2763207"/>
              <a:gd name="connsiteX1328" fmla="*/ 2211388 w 2693988"/>
              <a:gd name="connsiteY1328" fmla="*/ 747568 h 2763207"/>
              <a:gd name="connsiteX1329" fmla="*/ 2290310 w 2693988"/>
              <a:gd name="connsiteY1329" fmla="*/ 698500 h 2763207"/>
              <a:gd name="connsiteX1330" fmla="*/ 2143125 w 2693988"/>
              <a:gd name="connsiteY1330" fmla="*/ 679450 h 2763207"/>
              <a:gd name="connsiteX1331" fmla="*/ 2143125 w 2693988"/>
              <a:gd name="connsiteY1331" fmla="*/ 689264 h 2763207"/>
              <a:gd name="connsiteX1332" fmla="*/ 2113598 w 2693988"/>
              <a:gd name="connsiteY1332" fmla="*/ 748145 h 2763207"/>
              <a:gd name="connsiteX1333" fmla="*/ 2054543 w 2693988"/>
              <a:gd name="connsiteY1333" fmla="*/ 787400 h 2763207"/>
              <a:gd name="connsiteX1334" fmla="*/ 2054543 w 2693988"/>
              <a:gd name="connsiteY1334" fmla="*/ 748145 h 2763207"/>
              <a:gd name="connsiteX1335" fmla="*/ 2084070 w 2693988"/>
              <a:gd name="connsiteY1335" fmla="*/ 699077 h 2763207"/>
              <a:gd name="connsiteX1336" fmla="*/ 2143125 w 2693988"/>
              <a:gd name="connsiteY1336" fmla="*/ 679450 h 2763207"/>
              <a:gd name="connsiteX1337" fmla="*/ 2183668 w 2693988"/>
              <a:gd name="connsiteY1337" fmla="*/ 667456 h 2763207"/>
              <a:gd name="connsiteX1338" fmla="*/ 2221523 w 2693988"/>
              <a:gd name="connsiteY1338" fmla="*/ 668691 h 2763207"/>
              <a:gd name="connsiteX1339" fmla="*/ 2260600 w 2693988"/>
              <a:gd name="connsiteY1339" fmla="*/ 688446 h 2763207"/>
              <a:gd name="connsiteX1340" fmla="*/ 2201985 w 2693988"/>
              <a:gd name="connsiteY1340" fmla="*/ 747713 h 2763207"/>
              <a:gd name="connsiteX1341" fmla="*/ 2133600 w 2693988"/>
              <a:gd name="connsiteY1341" fmla="*/ 737835 h 2763207"/>
              <a:gd name="connsiteX1342" fmla="*/ 2153139 w 2693988"/>
              <a:gd name="connsiteY1342" fmla="*/ 688446 h 2763207"/>
              <a:gd name="connsiteX1343" fmla="*/ 2183668 w 2693988"/>
              <a:gd name="connsiteY1343" fmla="*/ 667456 h 2763207"/>
              <a:gd name="connsiteX1344" fmla="*/ 755990 w 2693988"/>
              <a:gd name="connsiteY1344" fmla="*/ 649288 h 2763207"/>
              <a:gd name="connsiteX1345" fmla="*/ 795451 w 2693988"/>
              <a:gd name="connsiteY1345" fmla="*/ 649288 h 2763207"/>
              <a:gd name="connsiteX1346" fmla="*/ 884238 w 2693988"/>
              <a:gd name="connsiteY1346" fmla="*/ 678657 h 2763207"/>
              <a:gd name="connsiteX1347" fmla="*/ 825046 w 2693988"/>
              <a:gd name="connsiteY1347" fmla="*/ 698236 h 2763207"/>
              <a:gd name="connsiteX1348" fmla="*/ 765855 w 2693988"/>
              <a:gd name="connsiteY1348" fmla="*/ 668867 h 2763207"/>
              <a:gd name="connsiteX1349" fmla="*/ 755990 w 2693988"/>
              <a:gd name="connsiteY1349" fmla="*/ 649288 h 2763207"/>
              <a:gd name="connsiteX1350" fmla="*/ 795626 w 2693988"/>
              <a:gd name="connsiteY1350" fmla="*/ 606312 h 2763207"/>
              <a:gd name="connsiteX1351" fmla="*/ 805440 w 2693988"/>
              <a:gd name="connsiteY1351" fmla="*/ 610053 h 2763207"/>
              <a:gd name="connsiteX1352" fmla="*/ 844695 w 2693988"/>
              <a:gd name="connsiteY1352" fmla="*/ 639989 h 2763207"/>
              <a:gd name="connsiteX1353" fmla="*/ 893763 w 2693988"/>
              <a:gd name="connsiteY1353" fmla="*/ 669925 h 2763207"/>
              <a:gd name="connsiteX1354" fmla="*/ 815254 w 2693988"/>
              <a:gd name="connsiteY1354" fmla="*/ 649968 h 2763207"/>
              <a:gd name="connsiteX1355" fmla="*/ 785813 w 2693988"/>
              <a:gd name="connsiteY1355" fmla="*/ 610053 h 2763207"/>
              <a:gd name="connsiteX1356" fmla="*/ 795626 w 2693988"/>
              <a:gd name="connsiteY1356" fmla="*/ 606312 h 2763207"/>
              <a:gd name="connsiteX1357" fmla="*/ 392623 w 2693988"/>
              <a:gd name="connsiteY1357" fmla="*/ 600075 h 2763207"/>
              <a:gd name="connsiteX1358" fmla="*/ 550013 w 2693988"/>
              <a:gd name="connsiteY1358" fmla="*/ 659130 h 2763207"/>
              <a:gd name="connsiteX1359" fmla="*/ 579523 w 2693988"/>
              <a:gd name="connsiteY1359" fmla="*/ 678815 h 2763207"/>
              <a:gd name="connsiteX1360" fmla="*/ 727076 w 2693988"/>
              <a:gd name="connsiteY1360" fmla="*/ 816610 h 2763207"/>
              <a:gd name="connsiteX1361" fmla="*/ 717239 w 2693988"/>
              <a:gd name="connsiteY1361" fmla="*/ 836295 h 2763207"/>
              <a:gd name="connsiteX1362" fmla="*/ 628707 w 2693988"/>
              <a:gd name="connsiteY1362" fmla="*/ 767398 h 2763207"/>
              <a:gd name="connsiteX1363" fmla="*/ 490992 w 2693988"/>
              <a:gd name="connsiteY1363" fmla="*/ 688657 h 2763207"/>
              <a:gd name="connsiteX1364" fmla="*/ 490992 w 2693988"/>
              <a:gd name="connsiteY1364" fmla="*/ 678815 h 2763207"/>
              <a:gd name="connsiteX1365" fmla="*/ 304092 w 2693988"/>
              <a:gd name="connsiteY1365" fmla="*/ 737870 h 2763207"/>
              <a:gd name="connsiteX1366" fmla="*/ 274581 w 2693988"/>
              <a:gd name="connsiteY1366" fmla="*/ 757555 h 2763207"/>
              <a:gd name="connsiteX1367" fmla="*/ 245071 w 2693988"/>
              <a:gd name="connsiteY1367" fmla="*/ 767398 h 2763207"/>
              <a:gd name="connsiteX1368" fmla="*/ 304092 w 2693988"/>
              <a:gd name="connsiteY1368" fmla="*/ 1003618 h 2763207"/>
              <a:gd name="connsiteX1369" fmla="*/ 343439 w 2693988"/>
              <a:gd name="connsiteY1369" fmla="*/ 1033145 h 2763207"/>
              <a:gd name="connsiteX1370" fmla="*/ 422134 w 2693988"/>
              <a:gd name="connsiteY1370" fmla="*/ 1062673 h 2763207"/>
              <a:gd name="connsiteX1371" fmla="*/ 569686 w 2693988"/>
              <a:gd name="connsiteY1371" fmla="*/ 1102043 h 2763207"/>
              <a:gd name="connsiteX1372" fmla="*/ 569686 w 2693988"/>
              <a:gd name="connsiteY1372" fmla="*/ 1141413 h 2763207"/>
              <a:gd name="connsiteX1373" fmla="*/ 264744 w 2693988"/>
              <a:gd name="connsiteY1373" fmla="*/ 1052830 h 2763207"/>
              <a:gd name="connsiteX1374" fmla="*/ 176213 w 2693988"/>
              <a:gd name="connsiteY1374" fmla="*/ 865823 h 2763207"/>
              <a:gd name="connsiteX1375" fmla="*/ 176213 w 2693988"/>
              <a:gd name="connsiteY1375" fmla="*/ 846138 h 2763207"/>
              <a:gd name="connsiteX1376" fmla="*/ 176213 w 2693988"/>
              <a:gd name="connsiteY1376" fmla="*/ 737870 h 2763207"/>
              <a:gd name="connsiteX1377" fmla="*/ 195886 w 2693988"/>
              <a:gd name="connsiteY1377" fmla="*/ 718185 h 2763207"/>
              <a:gd name="connsiteX1378" fmla="*/ 284418 w 2693988"/>
              <a:gd name="connsiteY1378" fmla="*/ 649287 h 2763207"/>
              <a:gd name="connsiteX1379" fmla="*/ 343439 w 2693988"/>
              <a:gd name="connsiteY1379" fmla="*/ 619760 h 2763207"/>
              <a:gd name="connsiteX1380" fmla="*/ 392623 w 2693988"/>
              <a:gd name="connsiteY1380" fmla="*/ 600075 h 2763207"/>
              <a:gd name="connsiteX1381" fmla="*/ 1859496 w 2693988"/>
              <a:gd name="connsiteY1381" fmla="*/ 592405 h 2763207"/>
              <a:gd name="connsiteX1382" fmla="*/ 1868488 w 2693988"/>
              <a:gd name="connsiteY1382" fmla="*/ 600710 h 2763207"/>
              <a:gd name="connsiteX1383" fmla="*/ 1838722 w 2693988"/>
              <a:gd name="connsiteY1383" fmla="*/ 649922 h 2763207"/>
              <a:gd name="connsiteX1384" fmla="*/ 1759347 w 2693988"/>
              <a:gd name="connsiteY1384" fmla="*/ 669607 h 2763207"/>
              <a:gd name="connsiteX1385" fmla="*/ 1749425 w 2693988"/>
              <a:gd name="connsiteY1385" fmla="*/ 659765 h 2763207"/>
              <a:gd name="connsiteX1386" fmla="*/ 1789113 w 2693988"/>
              <a:gd name="connsiteY1386" fmla="*/ 630237 h 2763207"/>
              <a:gd name="connsiteX1387" fmla="*/ 1828801 w 2693988"/>
              <a:gd name="connsiteY1387" fmla="*/ 600710 h 2763207"/>
              <a:gd name="connsiteX1388" fmla="*/ 1859496 w 2693988"/>
              <a:gd name="connsiteY1388" fmla="*/ 592405 h 2763207"/>
              <a:gd name="connsiteX1389" fmla="*/ 864053 w 2693988"/>
              <a:gd name="connsiteY1389" fmla="*/ 581025 h 2763207"/>
              <a:gd name="connsiteX1390" fmla="*/ 884010 w 2693988"/>
              <a:gd name="connsiteY1390" fmla="*/ 581025 h 2763207"/>
              <a:gd name="connsiteX1391" fmla="*/ 913946 w 2693988"/>
              <a:gd name="connsiteY1391" fmla="*/ 649089 h 2763207"/>
              <a:gd name="connsiteX1392" fmla="*/ 913946 w 2693988"/>
              <a:gd name="connsiteY1392" fmla="*/ 658813 h 2763207"/>
              <a:gd name="connsiteX1393" fmla="*/ 864053 w 2693988"/>
              <a:gd name="connsiteY1393" fmla="*/ 581025 h 2763207"/>
              <a:gd name="connsiteX1394" fmla="*/ 1819275 w 2693988"/>
              <a:gd name="connsiteY1394" fmla="*/ 571500 h 2763207"/>
              <a:gd name="connsiteX1395" fmla="*/ 1819275 w 2693988"/>
              <a:gd name="connsiteY1395" fmla="*/ 581252 h 2763207"/>
              <a:gd name="connsiteX1396" fmla="*/ 1739900 w 2693988"/>
              <a:gd name="connsiteY1396" fmla="*/ 639763 h 2763207"/>
              <a:gd name="connsiteX1397" fmla="*/ 1799431 w 2693988"/>
              <a:gd name="connsiteY1397" fmla="*/ 591004 h 2763207"/>
              <a:gd name="connsiteX1398" fmla="*/ 1819275 w 2693988"/>
              <a:gd name="connsiteY1398" fmla="*/ 571500 h 2763207"/>
              <a:gd name="connsiteX1399" fmla="*/ 1759744 w 2693988"/>
              <a:gd name="connsiteY1399" fmla="*/ 541337 h 2763207"/>
              <a:gd name="connsiteX1400" fmla="*/ 1769666 w 2693988"/>
              <a:gd name="connsiteY1400" fmla="*/ 551179 h 2763207"/>
              <a:gd name="connsiteX1401" fmla="*/ 1720057 w 2693988"/>
              <a:gd name="connsiteY1401" fmla="*/ 639762 h 2763207"/>
              <a:gd name="connsiteX1402" fmla="*/ 1700213 w 2693988"/>
              <a:gd name="connsiteY1402" fmla="*/ 629919 h 2763207"/>
              <a:gd name="connsiteX1403" fmla="*/ 1759744 w 2693988"/>
              <a:gd name="connsiteY1403" fmla="*/ 541337 h 2763207"/>
              <a:gd name="connsiteX1404" fmla="*/ 683940 w 2693988"/>
              <a:gd name="connsiteY1404" fmla="*/ 538866 h 2763207"/>
              <a:gd name="connsiteX1405" fmla="*/ 697707 w 2693988"/>
              <a:gd name="connsiteY1405" fmla="*/ 541626 h 2763207"/>
              <a:gd name="connsiteX1406" fmla="*/ 746654 w 2693988"/>
              <a:gd name="connsiteY1406" fmla="*/ 551439 h 2763207"/>
              <a:gd name="connsiteX1407" fmla="*/ 776023 w 2693988"/>
              <a:gd name="connsiteY1407" fmla="*/ 590694 h 2763207"/>
              <a:gd name="connsiteX1408" fmla="*/ 785813 w 2693988"/>
              <a:gd name="connsiteY1408" fmla="*/ 629948 h 2763207"/>
              <a:gd name="connsiteX1409" fmla="*/ 707496 w 2693988"/>
              <a:gd name="connsiteY1409" fmla="*/ 610321 h 2763207"/>
              <a:gd name="connsiteX1410" fmla="*/ 678127 w 2693988"/>
              <a:gd name="connsiteY1410" fmla="*/ 541626 h 2763207"/>
              <a:gd name="connsiteX1411" fmla="*/ 683940 w 2693988"/>
              <a:gd name="connsiteY1411" fmla="*/ 538866 h 2763207"/>
              <a:gd name="connsiteX1412" fmla="*/ 924242 w 2693988"/>
              <a:gd name="connsiteY1412" fmla="*/ 531812 h 2763207"/>
              <a:gd name="connsiteX1413" fmla="*/ 953770 w 2693988"/>
              <a:gd name="connsiteY1413" fmla="*/ 561120 h 2763207"/>
              <a:gd name="connsiteX1414" fmla="*/ 934085 w 2693988"/>
              <a:gd name="connsiteY1414" fmla="*/ 658812 h 2763207"/>
              <a:gd name="connsiteX1415" fmla="*/ 934085 w 2693988"/>
              <a:gd name="connsiteY1415" fmla="*/ 590427 h 2763207"/>
              <a:gd name="connsiteX1416" fmla="*/ 924242 w 2693988"/>
              <a:gd name="connsiteY1416" fmla="*/ 551350 h 2763207"/>
              <a:gd name="connsiteX1417" fmla="*/ 924242 w 2693988"/>
              <a:gd name="connsiteY1417" fmla="*/ 531812 h 2763207"/>
              <a:gd name="connsiteX1418" fmla="*/ 2208964 w 2693988"/>
              <a:gd name="connsiteY1418" fmla="*/ 526126 h 2763207"/>
              <a:gd name="connsiteX1419" fmla="*/ 2251587 w 2693988"/>
              <a:gd name="connsiteY1419" fmla="*/ 532425 h 2763207"/>
              <a:gd name="connsiteX1420" fmla="*/ 2281131 w 2693988"/>
              <a:gd name="connsiteY1420" fmla="*/ 542256 h 2763207"/>
              <a:gd name="connsiteX1421" fmla="*/ 2409153 w 2693988"/>
              <a:gd name="connsiteY1421" fmla="*/ 611076 h 2763207"/>
              <a:gd name="connsiteX1422" fmla="*/ 2448545 w 2693988"/>
              <a:gd name="connsiteY1422" fmla="*/ 630738 h 2763207"/>
              <a:gd name="connsiteX1423" fmla="*/ 2448545 w 2693988"/>
              <a:gd name="connsiteY1423" fmla="*/ 729052 h 2763207"/>
              <a:gd name="connsiteX1424" fmla="*/ 2428849 w 2693988"/>
              <a:gd name="connsiteY1424" fmla="*/ 945342 h 2763207"/>
              <a:gd name="connsiteX1425" fmla="*/ 2359914 w 2693988"/>
              <a:gd name="connsiteY1425" fmla="*/ 994499 h 2763207"/>
              <a:gd name="connsiteX1426" fmla="*/ 2222043 w 2693988"/>
              <a:gd name="connsiteY1426" fmla="*/ 1033824 h 2763207"/>
              <a:gd name="connsiteX1427" fmla="*/ 2094021 w 2693988"/>
              <a:gd name="connsiteY1427" fmla="*/ 1073150 h 2763207"/>
              <a:gd name="connsiteX1428" fmla="*/ 2084173 w 2693988"/>
              <a:gd name="connsiteY1428" fmla="*/ 1063318 h 2763207"/>
              <a:gd name="connsiteX1429" fmla="*/ 2094021 w 2693988"/>
              <a:gd name="connsiteY1429" fmla="*/ 1053487 h 2763207"/>
              <a:gd name="connsiteX1430" fmla="*/ 2231891 w 2693988"/>
              <a:gd name="connsiteY1430" fmla="*/ 1004330 h 2763207"/>
              <a:gd name="connsiteX1431" fmla="*/ 2290978 w 2693988"/>
              <a:gd name="connsiteY1431" fmla="*/ 984668 h 2763207"/>
              <a:gd name="connsiteX1432" fmla="*/ 2330370 w 2693988"/>
              <a:gd name="connsiteY1432" fmla="*/ 945342 h 2763207"/>
              <a:gd name="connsiteX1433" fmla="*/ 2379609 w 2693988"/>
              <a:gd name="connsiteY1433" fmla="*/ 817534 h 2763207"/>
              <a:gd name="connsiteX1434" fmla="*/ 2379609 w 2693988"/>
              <a:gd name="connsiteY1434" fmla="*/ 689726 h 2763207"/>
              <a:gd name="connsiteX1435" fmla="*/ 2350066 w 2693988"/>
              <a:gd name="connsiteY1435" fmla="*/ 679895 h 2763207"/>
              <a:gd name="connsiteX1436" fmla="*/ 2330370 w 2693988"/>
              <a:gd name="connsiteY1436" fmla="*/ 679895 h 2763207"/>
              <a:gd name="connsiteX1437" fmla="*/ 2162956 w 2693988"/>
              <a:gd name="connsiteY1437" fmla="*/ 620907 h 2763207"/>
              <a:gd name="connsiteX1438" fmla="*/ 2113717 w 2693988"/>
              <a:gd name="connsiteY1438" fmla="*/ 620907 h 2763207"/>
              <a:gd name="connsiteX1439" fmla="*/ 1975846 w 2693988"/>
              <a:gd name="connsiteY1439" fmla="*/ 729052 h 2763207"/>
              <a:gd name="connsiteX1440" fmla="*/ 1926607 w 2693988"/>
              <a:gd name="connsiteY1440" fmla="*/ 788040 h 2763207"/>
              <a:gd name="connsiteX1441" fmla="*/ 1916759 w 2693988"/>
              <a:gd name="connsiteY1441" fmla="*/ 788040 h 2763207"/>
              <a:gd name="connsiteX1442" fmla="*/ 1906911 w 2693988"/>
              <a:gd name="connsiteY1442" fmla="*/ 768377 h 2763207"/>
              <a:gd name="connsiteX1443" fmla="*/ 2094021 w 2693988"/>
              <a:gd name="connsiteY1443" fmla="*/ 571750 h 2763207"/>
              <a:gd name="connsiteX1444" fmla="*/ 2208964 w 2693988"/>
              <a:gd name="connsiteY1444" fmla="*/ 526126 h 2763207"/>
              <a:gd name="connsiteX1445" fmla="*/ 1680210 w 2693988"/>
              <a:gd name="connsiteY1445" fmla="*/ 501650 h 2763207"/>
              <a:gd name="connsiteX1446" fmla="*/ 1690053 w 2693988"/>
              <a:gd name="connsiteY1446" fmla="*/ 511572 h 2763207"/>
              <a:gd name="connsiteX1447" fmla="*/ 1680210 w 2693988"/>
              <a:gd name="connsiteY1447" fmla="*/ 551259 h 2763207"/>
              <a:gd name="connsiteX1448" fmla="*/ 1690053 w 2693988"/>
              <a:gd name="connsiteY1448" fmla="*/ 620713 h 2763207"/>
              <a:gd name="connsiteX1449" fmla="*/ 1660525 w 2693988"/>
              <a:gd name="connsiteY1449" fmla="*/ 561181 h 2763207"/>
              <a:gd name="connsiteX1450" fmla="*/ 1680210 w 2693988"/>
              <a:gd name="connsiteY1450" fmla="*/ 501650 h 2763207"/>
              <a:gd name="connsiteX1451" fmla="*/ 973455 w 2693988"/>
              <a:gd name="connsiteY1451" fmla="*/ 501650 h 2763207"/>
              <a:gd name="connsiteX1452" fmla="*/ 1002983 w 2693988"/>
              <a:gd name="connsiteY1452" fmla="*/ 521433 h 2763207"/>
              <a:gd name="connsiteX1453" fmla="*/ 993141 w 2693988"/>
              <a:gd name="connsiteY1453" fmla="*/ 620346 h 2763207"/>
              <a:gd name="connsiteX1454" fmla="*/ 963613 w 2693988"/>
              <a:gd name="connsiteY1454" fmla="*/ 630238 h 2763207"/>
              <a:gd name="connsiteX1455" fmla="*/ 973455 w 2693988"/>
              <a:gd name="connsiteY1455" fmla="*/ 610455 h 2763207"/>
              <a:gd name="connsiteX1456" fmla="*/ 963613 w 2693988"/>
              <a:gd name="connsiteY1456" fmla="*/ 541215 h 2763207"/>
              <a:gd name="connsiteX1457" fmla="*/ 973455 w 2693988"/>
              <a:gd name="connsiteY1457" fmla="*/ 501650 h 2763207"/>
              <a:gd name="connsiteX1458" fmla="*/ 2198945 w 2693988"/>
              <a:gd name="connsiteY1458" fmla="*/ 499810 h 2763207"/>
              <a:gd name="connsiteX1459" fmla="*/ 2241500 w 2693988"/>
              <a:gd name="connsiteY1459" fmla="*/ 501962 h 2763207"/>
              <a:gd name="connsiteX1460" fmla="*/ 2349654 w 2693988"/>
              <a:gd name="connsiteY1460" fmla="*/ 551149 h 2763207"/>
              <a:gd name="connsiteX1461" fmla="*/ 2398816 w 2693988"/>
              <a:gd name="connsiteY1461" fmla="*/ 580661 h 2763207"/>
              <a:gd name="connsiteX1462" fmla="*/ 2457809 w 2693988"/>
              <a:gd name="connsiteY1462" fmla="*/ 610172 h 2763207"/>
              <a:gd name="connsiteX1463" fmla="*/ 2477474 w 2693988"/>
              <a:gd name="connsiteY1463" fmla="*/ 620010 h 2763207"/>
              <a:gd name="connsiteX1464" fmla="*/ 2467641 w 2693988"/>
              <a:gd name="connsiteY1464" fmla="*/ 698708 h 2763207"/>
              <a:gd name="connsiteX1465" fmla="*/ 2497138 w 2693988"/>
              <a:gd name="connsiteY1465" fmla="*/ 826593 h 2763207"/>
              <a:gd name="connsiteX1466" fmla="*/ 2467641 w 2693988"/>
              <a:gd name="connsiteY1466" fmla="*/ 924966 h 2763207"/>
              <a:gd name="connsiteX1467" fmla="*/ 2398816 w 2693988"/>
              <a:gd name="connsiteY1467" fmla="*/ 1003664 h 2763207"/>
              <a:gd name="connsiteX1468" fmla="*/ 2212003 w 2693988"/>
              <a:gd name="connsiteY1468" fmla="*/ 1062688 h 2763207"/>
              <a:gd name="connsiteX1469" fmla="*/ 2103848 w 2693988"/>
              <a:gd name="connsiteY1469" fmla="*/ 1092200 h 2763207"/>
              <a:gd name="connsiteX1470" fmla="*/ 2172674 w 2693988"/>
              <a:gd name="connsiteY1470" fmla="*/ 1062688 h 2763207"/>
              <a:gd name="connsiteX1471" fmla="*/ 2369319 w 2693988"/>
              <a:gd name="connsiteY1471" fmla="*/ 1003664 h 2763207"/>
              <a:gd name="connsiteX1472" fmla="*/ 2467641 w 2693988"/>
              <a:gd name="connsiteY1472" fmla="*/ 905291 h 2763207"/>
              <a:gd name="connsiteX1473" fmla="*/ 2467641 w 2693988"/>
              <a:gd name="connsiteY1473" fmla="*/ 757732 h 2763207"/>
              <a:gd name="connsiteX1474" fmla="*/ 2457809 w 2693988"/>
              <a:gd name="connsiteY1474" fmla="*/ 629847 h 2763207"/>
              <a:gd name="connsiteX1475" fmla="*/ 2438145 w 2693988"/>
              <a:gd name="connsiteY1475" fmla="*/ 610172 h 2763207"/>
              <a:gd name="connsiteX1476" fmla="*/ 2359487 w 2693988"/>
              <a:gd name="connsiteY1476" fmla="*/ 570823 h 2763207"/>
              <a:gd name="connsiteX1477" fmla="*/ 2320158 w 2693988"/>
              <a:gd name="connsiteY1477" fmla="*/ 551149 h 2763207"/>
              <a:gd name="connsiteX1478" fmla="*/ 2221835 w 2693988"/>
              <a:gd name="connsiteY1478" fmla="*/ 511799 h 2763207"/>
              <a:gd name="connsiteX1479" fmla="*/ 2133345 w 2693988"/>
              <a:gd name="connsiteY1479" fmla="*/ 541311 h 2763207"/>
              <a:gd name="connsiteX1480" fmla="*/ 2025190 w 2693988"/>
              <a:gd name="connsiteY1480" fmla="*/ 620010 h 2763207"/>
              <a:gd name="connsiteX1481" fmla="*/ 1887538 w 2693988"/>
              <a:gd name="connsiteY1481" fmla="*/ 767569 h 2763207"/>
              <a:gd name="connsiteX1482" fmla="*/ 1887538 w 2693988"/>
              <a:gd name="connsiteY1482" fmla="*/ 757732 h 2763207"/>
              <a:gd name="connsiteX1483" fmla="*/ 1897371 w 2693988"/>
              <a:gd name="connsiteY1483" fmla="*/ 747895 h 2763207"/>
              <a:gd name="connsiteX1484" fmla="*/ 2044854 w 2693988"/>
              <a:gd name="connsiteY1484" fmla="*/ 580661 h 2763207"/>
              <a:gd name="connsiteX1485" fmla="*/ 2084183 w 2693988"/>
              <a:gd name="connsiteY1485" fmla="*/ 541311 h 2763207"/>
              <a:gd name="connsiteX1486" fmla="*/ 2198945 w 2693988"/>
              <a:gd name="connsiteY1486" fmla="*/ 499810 h 2763207"/>
              <a:gd name="connsiteX1487" fmla="*/ 772671 w 2693988"/>
              <a:gd name="connsiteY1487" fmla="*/ 499566 h 2763207"/>
              <a:gd name="connsiteX1488" fmla="*/ 786289 w 2693988"/>
              <a:gd name="connsiteY1488" fmla="*/ 521891 h 2763207"/>
              <a:gd name="connsiteX1489" fmla="*/ 795973 w 2693988"/>
              <a:gd name="connsiteY1489" fmla="*/ 551656 h 2763207"/>
              <a:gd name="connsiteX1490" fmla="*/ 834708 w 2693988"/>
              <a:gd name="connsiteY1490" fmla="*/ 591344 h 2763207"/>
              <a:gd name="connsiteX1491" fmla="*/ 854076 w 2693988"/>
              <a:gd name="connsiteY1491" fmla="*/ 611188 h 2763207"/>
              <a:gd name="connsiteX1492" fmla="*/ 815341 w 2693988"/>
              <a:gd name="connsiteY1492" fmla="*/ 601266 h 2763207"/>
              <a:gd name="connsiteX1493" fmla="*/ 766922 w 2693988"/>
              <a:gd name="connsiteY1493" fmla="*/ 561578 h 2763207"/>
              <a:gd name="connsiteX1494" fmla="*/ 766922 w 2693988"/>
              <a:gd name="connsiteY1494" fmla="*/ 502047 h 2763207"/>
              <a:gd name="connsiteX1495" fmla="*/ 772671 w 2693988"/>
              <a:gd name="connsiteY1495" fmla="*/ 499566 h 2763207"/>
              <a:gd name="connsiteX1496" fmla="*/ 1926908 w 2693988"/>
              <a:gd name="connsiteY1496" fmla="*/ 492125 h 2763207"/>
              <a:gd name="connsiteX1497" fmla="*/ 1936750 w 2693988"/>
              <a:gd name="connsiteY1497" fmla="*/ 492125 h 2763207"/>
              <a:gd name="connsiteX1498" fmla="*/ 1877695 w 2693988"/>
              <a:gd name="connsiteY1498" fmla="*/ 571147 h 2763207"/>
              <a:gd name="connsiteX1499" fmla="*/ 1838325 w 2693988"/>
              <a:gd name="connsiteY1499" fmla="*/ 581025 h 2763207"/>
              <a:gd name="connsiteX1500" fmla="*/ 1838325 w 2693988"/>
              <a:gd name="connsiteY1500" fmla="*/ 561269 h 2763207"/>
              <a:gd name="connsiteX1501" fmla="*/ 1877695 w 2693988"/>
              <a:gd name="connsiteY1501" fmla="*/ 511880 h 2763207"/>
              <a:gd name="connsiteX1502" fmla="*/ 1926908 w 2693988"/>
              <a:gd name="connsiteY1502" fmla="*/ 492125 h 2763207"/>
              <a:gd name="connsiteX1503" fmla="*/ 1642269 w 2693988"/>
              <a:gd name="connsiteY1503" fmla="*/ 482600 h 2763207"/>
              <a:gd name="connsiteX1504" fmla="*/ 1652059 w 2693988"/>
              <a:gd name="connsiteY1504" fmla="*/ 492491 h 2763207"/>
              <a:gd name="connsiteX1505" fmla="*/ 1652059 w 2693988"/>
              <a:gd name="connsiteY1505" fmla="*/ 541948 h 2763207"/>
              <a:gd name="connsiteX1506" fmla="*/ 1661849 w 2693988"/>
              <a:gd name="connsiteY1506" fmla="*/ 611188 h 2763207"/>
              <a:gd name="connsiteX1507" fmla="*/ 1632480 w 2693988"/>
              <a:gd name="connsiteY1507" fmla="*/ 571622 h 2763207"/>
              <a:gd name="connsiteX1508" fmla="*/ 1642269 w 2693988"/>
              <a:gd name="connsiteY1508" fmla="*/ 482600 h 2763207"/>
              <a:gd name="connsiteX1509" fmla="*/ 1847624 w 2693988"/>
              <a:gd name="connsiteY1509" fmla="*/ 463550 h 2763207"/>
              <a:gd name="connsiteX1510" fmla="*/ 1857376 w 2693988"/>
              <a:gd name="connsiteY1510" fmla="*/ 512618 h 2763207"/>
              <a:gd name="connsiteX1511" fmla="*/ 1789113 w 2693988"/>
              <a:gd name="connsiteY1511" fmla="*/ 571500 h 2763207"/>
              <a:gd name="connsiteX1512" fmla="*/ 1789113 w 2693988"/>
              <a:gd name="connsiteY1512" fmla="*/ 561686 h 2763207"/>
              <a:gd name="connsiteX1513" fmla="*/ 1828121 w 2693988"/>
              <a:gd name="connsiteY1513" fmla="*/ 532245 h 2763207"/>
              <a:gd name="connsiteX1514" fmla="*/ 1847624 w 2693988"/>
              <a:gd name="connsiteY1514" fmla="*/ 463550 h 2763207"/>
              <a:gd name="connsiteX1515" fmla="*/ 859518 w 2693988"/>
              <a:gd name="connsiteY1515" fmla="*/ 459856 h 2763207"/>
              <a:gd name="connsiteX1516" fmla="*/ 874485 w 2693988"/>
              <a:gd name="connsiteY1516" fmla="*/ 472220 h 2763207"/>
              <a:gd name="connsiteX1517" fmla="*/ 894443 w 2693988"/>
              <a:gd name="connsiteY1517" fmla="*/ 492002 h 2763207"/>
              <a:gd name="connsiteX1518" fmla="*/ 904421 w 2693988"/>
              <a:gd name="connsiteY1518" fmla="*/ 521677 h 2763207"/>
              <a:gd name="connsiteX1519" fmla="*/ 904421 w 2693988"/>
              <a:gd name="connsiteY1519" fmla="*/ 581025 h 2763207"/>
              <a:gd name="connsiteX1520" fmla="*/ 884464 w 2693988"/>
              <a:gd name="connsiteY1520" fmla="*/ 511785 h 2763207"/>
              <a:gd name="connsiteX1521" fmla="*/ 864507 w 2693988"/>
              <a:gd name="connsiteY1521" fmla="*/ 492002 h 2763207"/>
              <a:gd name="connsiteX1522" fmla="*/ 844550 w 2693988"/>
              <a:gd name="connsiteY1522" fmla="*/ 462328 h 2763207"/>
              <a:gd name="connsiteX1523" fmla="*/ 859518 w 2693988"/>
              <a:gd name="connsiteY1523" fmla="*/ 459856 h 2763207"/>
              <a:gd name="connsiteX1524" fmla="*/ 1376363 w 2693988"/>
              <a:gd name="connsiteY1524" fmla="*/ 442912 h 2763207"/>
              <a:gd name="connsiteX1525" fmla="*/ 1376363 w 2693988"/>
              <a:gd name="connsiteY1525" fmla="*/ 462597 h 2763207"/>
              <a:gd name="connsiteX1526" fmla="*/ 1346994 w 2693988"/>
              <a:gd name="connsiteY1526" fmla="*/ 531494 h 2763207"/>
              <a:gd name="connsiteX1527" fmla="*/ 1327414 w 2693988"/>
              <a:gd name="connsiteY1527" fmla="*/ 541337 h 2763207"/>
              <a:gd name="connsiteX1528" fmla="*/ 1366573 w 2693988"/>
              <a:gd name="connsiteY1528" fmla="*/ 472439 h 2763207"/>
              <a:gd name="connsiteX1529" fmla="*/ 1376363 w 2693988"/>
              <a:gd name="connsiteY1529" fmla="*/ 442912 h 2763207"/>
              <a:gd name="connsiteX1530" fmla="*/ 1218407 w 2693988"/>
              <a:gd name="connsiteY1530" fmla="*/ 442912 h 2763207"/>
              <a:gd name="connsiteX1531" fmla="*/ 1228328 w 2693988"/>
              <a:gd name="connsiteY1531" fmla="*/ 452754 h 2763207"/>
              <a:gd name="connsiteX1532" fmla="*/ 1268016 w 2693988"/>
              <a:gd name="connsiteY1532" fmla="*/ 541337 h 2763207"/>
              <a:gd name="connsiteX1533" fmla="*/ 1258094 w 2693988"/>
              <a:gd name="connsiteY1533" fmla="*/ 541337 h 2763207"/>
              <a:gd name="connsiteX1534" fmla="*/ 1218407 w 2693988"/>
              <a:gd name="connsiteY1534" fmla="*/ 442912 h 2763207"/>
              <a:gd name="connsiteX1535" fmla="*/ 1159192 w 2693988"/>
              <a:gd name="connsiteY1535" fmla="*/ 442912 h 2763207"/>
              <a:gd name="connsiteX1536" fmla="*/ 1188720 w 2693988"/>
              <a:gd name="connsiteY1536" fmla="*/ 462539 h 2763207"/>
              <a:gd name="connsiteX1537" fmla="*/ 1208405 w 2693988"/>
              <a:gd name="connsiteY1537" fmla="*/ 491980 h 2763207"/>
              <a:gd name="connsiteX1538" fmla="*/ 1247775 w 2693988"/>
              <a:gd name="connsiteY1538" fmla="*/ 541048 h 2763207"/>
              <a:gd name="connsiteX1539" fmla="*/ 1228090 w 2693988"/>
              <a:gd name="connsiteY1539" fmla="*/ 550862 h 2763207"/>
              <a:gd name="connsiteX1540" fmla="*/ 1159192 w 2693988"/>
              <a:gd name="connsiteY1540" fmla="*/ 501794 h 2763207"/>
              <a:gd name="connsiteX1541" fmla="*/ 1159192 w 2693988"/>
              <a:gd name="connsiteY1541" fmla="*/ 442912 h 2763207"/>
              <a:gd name="connsiteX1542" fmla="*/ 1425178 w 2693988"/>
              <a:gd name="connsiteY1542" fmla="*/ 433387 h 2763207"/>
              <a:gd name="connsiteX1543" fmla="*/ 1435100 w 2693988"/>
              <a:gd name="connsiteY1543" fmla="*/ 452966 h 2763207"/>
              <a:gd name="connsiteX1544" fmla="*/ 1405335 w 2693988"/>
              <a:gd name="connsiteY1544" fmla="*/ 511704 h 2763207"/>
              <a:gd name="connsiteX1545" fmla="*/ 1385491 w 2693988"/>
              <a:gd name="connsiteY1545" fmla="*/ 531283 h 2763207"/>
              <a:gd name="connsiteX1546" fmla="*/ 1355725 w 2693988"/>
              <a:gd name="connsiteY1546" fmla="*/ 541072 h 2763207"/>
              <a:gd name="connsiteX1547" fmla="*/ 1395413 w 2693988"/>
              <a:gd name="connsiteY1547" fmla="*/ 462756 h 2763207"/>
              <a:gd name="connsiteX1548" fmla="*/ 1425178 w 2693988"/>
              <a:gd name="connsiteY1548" fmla="*/ 433387 h 2763207"/>
              <a:gd name="connsiteX1549" fmla="*/ 786448 w 2693988"/>
              <a:gd name="connsiteY1549" fmla="*/ 433387 h 2763207"/>
              <a:gd name="connsiteX1550" fmla="*/ 835660 w 2693988"/>
              <a:gd name="connsiteY1550" fmla="*/ 472848 h 2763207"/>
              <a:gd name="connsiteX1551" fmla="*/ 865188 w 2693988"/>
              <a:gd name="connsiteY1551" fmla="*/ 561635 h 2763207"/>
              <a:gd name="connsiteX1552" fmla="*/ 825818 w 2693988"/>
              <a:gd name="connsiteY1552" fmla="*/ 482713 h 2763207"/>
              <a:gd name="connsiteX1553" fmla="*/ 806133 w 2693988"/>
              <a:gd name="connsiteY1553" fmla="*/ 492578 h 2763207"/>
              <a:gd name="connsiteX1554" fmla="*/ 815975 w 2693988"/>
              <a:gd name="connsiteY1554" fmla="*/ 522174 h 2763207"/>
              <a:gd name="connsiteX1555" fmla="*/ 855345 w 2693988"/>
              <a:gd name="connsiteY1555" fmla="*/ 571500 h 2763207"/>
              <a:gd name="connsiteX1556" fmla="*/ 806133 w 2693988"/>
              <a:gd name="connsiteY1556" fmla="*/ 532039 h 2763207"/>
              <a:gd name="connsiteX1557" fmla="*/ 766763 w 2693988"/>
              <a:gd name="connsiteY1557" fmla="*/ 453117 h 2763207"/>
              <a:gd name="connsiteX1558" fmla="*/ 786448 w 2693988"/>
              <a:gd name="connsiteY1558" fmla="*/ 433387 h 2763207"/>
              <a:gd name="connsiteX1559" fmla="*/ 678440 w 2693988"/>
              <a:gd name="connsiteY1559" fmla="*/ 433387 h 2763207"/>
              <a:gd name="connsiteX1560" fmla="*/ 707881 w 2693988"/>
              <a:gd name="connsiteY1560" fmla="*/ 453014 h 2763207"/>
              <a:gd name="connsiteX1561" fmla="*/ 756949 w 2693988"/>
              <a:gd name="connsiteY1561" fmla="*/ 482455 h 2763207"/>
              <a:gd name="connsiteX1562" fmla="*/ 766763 w 2693988"/>
              <a:gd name="connsiteY1562" fmla="*/ 482455 h 2763207"/>
              <a:gd name="connsiteX1563" fmla="*/ 747135 w 2693988"/>
              <a:gd name="connsiteY1563" fmla="*/ 541337 h 2763207"/>
              <a:gd name="connsiteX1564" fmla="*/ 658813 w 2693988"/>
              <a:gd name="connsiteY1564" fmla="*/ 502082 h 2763207"/>
              <a:gd name="connsiteX1565" fmla="*/ 658813 w 2693988"/>
              <a:gd name="connsiteY1565" fmla="*/ 462828 h 2763207"/>
              <a:gd name="connsiteX1566" fmla="*/ 678440 w 2693988"/>
              <a:gd name="connsiteY1566" fmla="*/ 433387 h 2763207"/>
              <a:gd name="connsiteX1567" fmla="*/ 1292887 w 2693988"/>
              <a:gd name="connsiteY1567" fmla="*/ 429980 h 2763207"/>
              <a:gd name="connsiteX1568" fmla="*/ 1307571 w 2693988"/>
              <a:gd name="connsiteY1568" fmla="*/ 433651 h 2763207"/>
              <a:gd name="connsiteX1569" fmla="*/ 1317361 w 2693988"/>
              <a:gd name="connsiteY1569" fmla="*/ 453231 h 2763207"/>
              <a:gd name="connsiteX1570" fmla="*/ 1307571 w 2693988"/>
              <a:gd name="connsiteY1570" fmla="*/ 541337 h 2763207"/>
              <a:gd name="connsiteX1571" fmla="*/ 1287992 w 2693988"/>
              <a:gd name="connsiteY1571" fmla="*/ 541337 h 2763207"/>
              <a:gd name="connsiteX1572" fmla="*/ 1278202 w 2693988"/>
              <a:gd name="connsiteY1572" fmla="*/ 521758 h 2763207"/>
              <a:gd name="connsiteX1573" fmla="*/ 1278202 w 2693988"/>
              <a:gd name="connsiteY1573" fmla="*/ 433651 h 2763207"/>
              <a:gd name="connsiteX1574" fmla="*/ 1292887 w 2693988"/>
              <a:gd name="connsiteY1574" fmla="*/ 429980 h 2763207"/>
              <a:gd name="connsiteX1575" fmla="*/ 1741375 w 2693988"/>
              <a:gd name="connsiteY1575" fmla="*/ 422870 h 2763207"/>
              <a:gd name="connsiteX1576" fmla="*/ 1770063 w 2693988"/>
              <a:gd name="connsiteY1576" fmla="*/ 424089 h 2763207"/>
              <a:gd name="connsiteX1577" fmla="*/ 1760085 w 2693988"/>
              <a:gd name="connsiteY1577" fmla="*/ 453344 h 2763207"/>
              <a:gd name="connsiteX1578" fmla="*/ 1730149 w 2693988"/>
              <a:gd name="connsiteY1578" fmla="*/ 482599 h 2763207"/>
              <a:gd name="connsiteX1579" fmla="*/ 1730149 w 2693988"/>
              <a:gd name="connsiteY1579" fmla="*/ 531358 h 2763207"/>
              <a:gd name="connsiteX1580" fmla="*/ 1710192 w 2693988"/>
              <a:gd name="connsiteY1580" fmla="*/ 550862 h 2763207"/>
              <a:gd name="connsiteX1581" fmla="*/ 1720170 w 2693988"/>
              <a:gd name="connsiteY1581" fmla="*/ 443592 h 2763207"/>
              <a:gd name="connsiteX1582" fmla="*/ 1741375 w 2693988"/>
              <a:gd name="connsiteY1582" fmla="*/ 422870 h 2763207"/>
              <a:gd name="connsiteX1583" fmla="*/ 1808339 w 2693988"/>
              <a:gd name="connsiteY1583" fmla="*/ 403225 h 2763207"/>
              <a:gd name="connsiteX1584" fmla="*/ 1837972 w 2693988"/>
              <a:gd name="connsiteY1584" fmla="*/ 423008 h 2763207"/>
              <a:gd name="connsiteX1585" fmla="*/ 1788584 w 2693988"/>
              <a:gd name="connsiteY1585" fmla="*/ 521921 h 2763207"/>
              <a:gd name="connsiteX1586" fmla="*/ 1778706 w 2693988"/>
              <a:gd name="connsiteY1586" fmla="*/ 531813 h 2763207"/>
              <a:gd name="connsiteX1587" fmla="*/ 1808339 w 2693988"/>
              <a:gd name="connsiteY1587" fmla="*/ 462573 h 2763207"/>
              <a:gd name="connsiteX1588" fmla="*/ 1798461 w 2693988"/>
              <a:gd name="connsiteY1588" fmla="*/ 452682 h 2763207"/>
              <a:gd name="connsiteX1589" fmla="*/ 1758950 w 2693988"/>
              <a:gd name="connsiteY1589" fmla="*/ 521921 h 2763207"/>
              <a:gd name="connsiteX1590" fmla="*/ 1808339 w 2693988"/>
              <a:gd name="connsiteY1590" fmla="*/ 403225 h 2763207"/>
              <a:gd name="connsiteX1591" fmla="*/ 913607 w 2693988"/>
              <a:gd name="connsiteY1591" fmla="*/ 403225 h 2763207"/>
              <a:gd name="connsiteX1592" fmla="*/ 963216 w 2693988"/>
              <a:gd name="connsiteY1592" fmla="*/ 442790 h 2763207"/>
              <a:gd name="connsiteX1593" fmla="*/ 953294 w 2693988"/>
              <a:gd name="connsiteY1593" fmla="*/ 531813 h 2763207"/>
              <a:gd name="connsiteX1594" fmla="*/ 913607 w 2693988"/>
              <a:gd name="connsiteY1594" fmla="*/ 512030 h 2763207"/>
              <a:gd name="connsiteX1595" fmla="*/ 893763 w 2693988"/>
              <a:gd name="connsiteY1595" fmla="*/ 462573 h 2763207"/>
              <a:gd name="connsiteX1596" fmla="*/ 913607 w 2693988"/>
              <a:gd name="connsiteY1596" fmla="*/ 403225 h 2763207"/>
              <a:gd name="connsiteX1597" fmla="*/ 1690235 w 2693988"/>
              <a:gd name="connsiteY1597" fmla="*/ 384175 h 2763207"/>
              <a:gd name="connsiteX1598" fmla="*/ 1709738 w 2693988"/>
              <a:gd name="connsiteY1598" fmla="*/ 442912 h 2763207"/>
              <a:gd name="connsiteX1599" fmla="*/ 1690235 w 2693988"/>
              <a:gd name="connsiteY1599" fmla="*/ 482071 h 2763207"/>
              <a:gd name="connsiteX1600" fmla="*/ 1660979 w 2693988"/>
              <a:gd name="connsiteY1600" fmla="*/ 491860 h 2763207"/>
              <a:gd name="connsiteX1601" fmla="*/ 1651227 w 2693988"/>
              <a:gd name="connsiteY1601" fmla="*/ 423333 h 2763207"/>
              <a:gd name="connsiteX1602" fmla="*/ 1690235 w 2693988"/>
              <a:gd name="connsiteY1602" fmla="*/ 384175 h 2763207"/>
              <a:gd name="connsiteX1603" fmla="*/ 1916748 w 2693988"/>
              <a:gd name="connsiteY1603" fmla="*/ 365125 h 2763207"/>
              <a:gd name="connsiteX1604" fmla="*/ 1946275 w 2693988"/>
              <a:gd name="connsiteY1604" fmla="*/ 433509 h 2763207"/>
              <a:gd name="connsiteX1605" fmla="*/ 1916748 w 2693988"/>
              <a:gd name="connsiteY1605" fmla="*/ 482356 h 2763207"/>
              <a:gd name="connsiteX1606" fmla="*/ 1877378 w 2693988"/>
              <a:gd name="connsiteY1606" fmla="*/ 492125 h 2763207"/>
              <a:gd name="connsiteX1607" fmla="*/ 1867535 w 2693988"/>
              <a:gd name="connsiteY1607" fmla="*/ 482356 h 2763207"/>
              <a:gd name="connsiteX1608" fmla="*/ 1857693 w 2693988"/>
              <a:gd name="connsiteY1608" fmla="*/ 453048 h 2763207"/>
              <a:gd name="connsiteX1609" fmla="*/ 1887220 w 2693988"/>
              <a:gd name="connsiteY1609" fmla="*/ 404202 h 2763207"/>
              <a:gd name="connsiteX1610" fmla="*/ 1916748 w 2693988"/>
              <a:gd name="connsiteY1610" fmla="*/ 365125 h 2763207"/>
              <a:gd name="connsiteX1611" fmla="*/ 845790 w 2693988"/>
              <a:gd name="connsiteY1611" fmla="*/ 352083 h 2763207"/>
              <a:gd name="connsiteX1612" fmla="*/ 883920 w 2693988"/>
              <a:gd name="connsiteY1612" fmla="*/ 384175 h 2763207"/>
              <a:gd name="connsiteX1613" fmla="*/ 883920 w 2693988"/>
              <a:gd name="connsiteY1613" fmla="*/ 453628 h 2763207"/>
              <a:gd name="connsiteX1614" fmla="*/ 845185 w 2693988"/>
              <a:gd name="connsiteY1614" fmla="*/ 443706 h 2763207"/>
              <a:gd name="connsiteX1615" fmla="*/ 816134 w 2693988"/>
              <a:gd name="connsiteY1615" fmla="*/ 433784 h 2763207"/>
              <a:gd name="connsiteX1616" fmla="*/ 806450 w 2693988"/>
              <a:gd name="connsiteY1616" fmla="*/ 364331 h 2763207"/>
              <a:gd name="connsiteX1617" fmla="*/ 825817 w 2693988"/>
              <a:gd name="connsiteY1617" fmla="*/ 354409 h 2763207"/>
              <a:gd name="connsiteX1618" fmla="*/ 845790 w 2693988"/>
              <a:gd name="connsiteY1618" fmla="*/ 352083 h 2763207"/>
              <a:gd name="connsiteX1619" fmla="*/ 2124473 w 2693988"/>
              <a:gd name="connsiteY1619" fmla="*/ 350639 h 2763207"/>
              <a:gd name="connsiteX1620" fmla="*/ 2152931 w 2693988"/>
              <a:gd name="connsiteY1620" fmla="*/ 354329 h 2763207"/>
              <a:gd name="connsiteX1621" fmla="*/ 2222221 w 2693988"/>
              <a:gd name="connsiteY1621" fmla="*/ 374014 h 2763207"/>
              <a:gd name="connsiteX1622" fmla="*/ 2232119 w 2693988"/>
              <a:gd name="connsiteY1622" fmla="*/ 403542 h 2763207"/>
              <a:gd name="connsiteX1623" fmla="*/ 2261815 w 2693988"/>
              <a:gd name="connsiteY1623" fmla="*/ 492125 h 2763207"/>
              <a:gd name="connsiteX1624" fmla="*/ 2192525 w 2693988"/>
              <a:gd name="connsiteY1624" fmla="*/ 482282 h 2763207"/>
              <a:gd name="connsiteX1625" fmla="*/ 2162829 w 2693988"/>
              <a:gd name="connsiteY1625" fmla="*/ 433070 h 2763207"/>
              <a:gd name="connsiteX1626" fmla="*/ 2113337 w 2693988"/>
              <a:gd name="connsiteY1626" fmla="*/ 413385 h 2763207"/>
              <a:gd name="connsiteX1627" fmla="*/ 2103438 w 2693988"/>
              <a:gd name="connsiteY1627" fmla="*/ 354329 h 2763207"/>
              <a:gd name="connsiteX1628" fmla="*/ 2124473 w 2693988"/>
              <a:gd name="connsiteY1628" fmla="*/ 350639 h 2763207"/>
              <a:gd name="connsiteX1629" fmla="*/ 727075 w 2693988"/>
              <a:gd name="connsiteY1629" fmla="*/ 344487 h 2763207"/>
              <a:gd name="connsiteX1630" fmla="*/ 796529 w 2693988"/>
              <a:gd name="connsiteY1630" fmla="*/ 374253 h 2763207"/>
              <a:gd name="connsiteX1631" fmla="*/ 806451 w 2693988"/>
              <a:gd name="connsiteY1631" fmla="*/ 423862 h 2763207"/>
              <a:gd name="connsiteX1632" fmla="*/ 786607 w 2693988"/>
              <a:gd name="connsiteY1632" fmla="*/ 423862 h 2763207"/>
              <a:gd name="connsiteX1633" fmla="*/ 756841 w 2693988"/>
              <a:gd name="connsiteY1633" fmla="*/ 453628 h 2763207"/>
              <a:gd name="connsiteX1634" fmla="*/ 756841 w 2693988"/>
              <a:gd name="connsiteY1634" fmla="*/ 463550 h 2763207"/>
              <a:gd name="connsiteX1635" fmla="*/ 687388 w 2693988"/>
              <a:gd name="connsiteY1635" fmla="*/ 413940 h 2763207"/>
              <a:gd name="connsiteX1636" fmla="*/ 697310 w 2693988"/>
              <a:gd name="connsiteY1636" fmla="*/ 364331 h 2763207"/>
              <a:gd name="connsiteX1637" fmla="*/ 727075 w 2693988"/>
              <a:gd name="connsiteY1637" fmla="*/ 344487 h 2763207"/>
              <a:gd name="connsiteX1638" fmla="*/ 1337204 w 2693988"/>
              <a:gd name="connsiteY1638" fmla="*/ 334962 h 2763207"/>
              <a:gd name="connsiteX1639" fmla="*/ 1366573 w 2693988"/>
              <a:gd name="connsiteY1639" fmla="*/ 374527 h 2763207"/>
              <a:gd name="connsiteX1640" fmla="*/ 1337204 w 2693988"/>
              <a:gd name="connsiteY1640" fmla="*/ 463550 h 2763207"/>
              <a:gd name="connsiteX1641" fmla="*/ 1337204 w 2693988"/>
              <a:gd name="connsiteY1641" fmla="*/ 414093 h 2763207"/>
              <a:gd name="connsiteX1642" fmla="*/ 1337204 w 2693988"/>
              <a:gd name="connsiteY1642" fmla="*/ 374527 h 2763207"/>
              <a:gd name="connsiteX1643" fmla="*/ 1337204 w 2693988"/>
              <a:gd name="connsiteY1643" fmla="*/ 334962 h 2763207"/>
              <a:gd name="connsiteX1644" fmla="*/ 2103756 w 2693988"/>
              <a:gd name="connsiteY1644" fmla="*/ 325437 h 2763207"/>
              <a:gd name="connsiteX1645" fmla="*/ 2231708 w 2693988"/>
              <a:gd name="connsiteY1645" fmla="*/ 354806 h 2763207"/>
              <a:gd name="connsiteX1646" fmla="*/ 2261236 w 2693988"/>
              <a:gd name="connsiteY1646" fmla="*/ 403754 h 2763207"/>
              <a:gd name="connsiteX1647" fmla="*/ 2290763 w 2693988"/>
              <a:gd name="connsiteY1647" fmla="*/ 462491 h 2763207"/>
              <a:gd name="connsiteX1648" fmla="*/ 2280921 w 2693988"/>
              <a:gd name="connsiteY1648" fmla="*/ 491860 h 2763207"/>
              <a:gd name="connsiteX1649" fmla="*/ 2271078 w 2693988"/>
              <a:gd name="connsiteY1649" fmla="*/ 491860 h 2763207"/>
              <a:gd name="connsiteX1650" fmla="*/ 2271078 w 2693988"/>
              <a:gd name="connsiteY1650" fmla="*/ 462491 h 2763207"/>
              <a:gd name="connsiteX1651" fmla="*/ 2241551 w 2693988"/>
              <a:gd name="connsiteY1651" fmla="*/ 364595 h 2763207"/>
              <a:gd name="connsiteX1652" fmla="*/ 2212023 w 2693988"/>
              <a:gd name="connsiteY1652" fmla="*/ 364595 h 2763207"/>
              <a:gd name="connsiteX1653" fmla="*/ 2103756 w 2693988"/>
              <a:gd name="connsiteY1653" fmla="*/ 345016 h 2763207"/>
              <a:gd name="connsiteX1654" fmla="*/ 2093913 w 2693988"/>
              <a:gd name="connsiteY1654" fmla="*/ 335226 h 2763207"/>
              <a:gd name="connsiteX1655" fmla="*/ 2103756 w 2693988"/>
              <a:gd name="connsiteY1655" fmla="*/ 325437 h 2763207"/>
              <a:gd name="connsiteX1656" fmla="*/ 1248456 w 2693988"/>
              <a:gd name="connsiteY1656" fmla="*/ 325437 h 2763207"/>
              <a:gd name="connsiteX1657" fmla="*/ 1248456 w 2693988"/>
              <a:gd name="connsiteY1657" fmla="*/ 335302 h 2763207"/>
              <a:gd name="connsiteX1658" fmla="*/ 1238477 w 2693988"/>
              <a:gd name="connsiteY1658" fmla="*/ 384628 h 2763207"/>
              <a:gd name="connsiteX1659" fmla="*/ 1258434 w 2693988"/>
              <a:gd name="connsiteY1659" fmla="*/ 443819 h 2763207"/>
              <a:gd name="connsiteX1660" fmla="*/ 1258434 w 2693988"/>
              <a:gd name="connsiteY1660" fmla="*/ 463550 h 2763207"/>
              <a:gd name="connsiteX1661" fmla="*/ 1208541 w 2693988"/>
              <a:gd name="connsiteY1661" fmla="*/ 364898 h 2763207"/>
              <a:gd name="connsiteX1662" fmla="*/ 1248456 w 2693988"/>
              <a:gd name="connsiteY1662" fmla="*/ 325437 h 2763207"/>
              <a:gd name="connsiteX1663" fmla="*/ 1159669 w 2693988"/>
              <a:gd name="connsiteY1663" fmla="*/ 325437 h 2763207"/>
              <a:gd name="connsiteX1664" fmla="*/ 1199356 w 2693988"/>
              <a:gd name="connsiteY1664" fmla="*/ 364595 h 2763207"/>
              <a:gd name="connsiteX1665" fmla="*/ 1199356 w 2693988"/>
              <a:gd name="connsiteY1665" fmla="*/ 442912 h 2763207"/>
              <a:gd name="connsiteX1666" fmla="*/ 1139825 w 2693988"/>
              <a:gd name="connsiteY1666" fmla="*/ 393964 h 2763207"/>
              <a:gd name="connsiteX1667" fmla="*/ 1159669 w 2693988"/>
              <a:gd name="connsiteY1667" fmla="*/ 325437 h 2763207"/>
              <a:gd name="connsiteX1668" fmla="*/ 1769358 w 2693988"/>
              <a:gd name="connsiteY1668" fmla="*/ 315912 h 2763207"/>
              <a:gd name="connsiteX1669" fmla="*/ 1789113 w 2693988"/>
              <a:gd name="connsiteY1669" fmla="*/ 325726 h 2763207"/>
              <a:gd name="connsiteX1670" fmla="*/ 1769358 w 2693988"/>
              <a:gd name="connsiteY1670" fmla="*/ 404235 h 2763207"/>
              <a:gd name="connsiteX1671" fmla="*/ 1719969 w 2693988"/>
              <a:gd name="connsiteY1671" fmla="*/ 423862 h 2763207"/>
              <a:gd name="connsiteX1672" fmla="*/ 1710091 w 2693988"/>
              <a:gd name="connsiteY1672" fmla="*/ 423862 h 2763207"/>
              <a:gd name="connsiteX1673" fmla="*/ 1719969 w 2693988"/>
              <a:gd name="connsiteY1673" fmla="*/ 345353 h 2763207"/>
              <a:gd name="connsiteX1674" fmla="*/ 1769358 w 2693988"/>
              <a:gd name="connsiteY1674" fmla="*/ 315912 h 2763207"/>
              <a:gd name="connsiteX1675" fmla="*/ 1415371 w 2693988"/>
              <a:gd name="connsiteY1675" fmla="*/ 315912 h 2763207"/>
              <a:gd name="connsiteX1676" fmla="*/ 1425123 w 2693988"/>
              <a:gd name="connsiteY1676" fmla="*/ 315912 h 2763207"/>
              <a:gd name="connsiteX1677" fmla="*/ 1444626 w 2693988"/>
              <a:gd name="connsiteY1677" fmla="*/ 364758 h 2763207"/>
              <a:gd name="connsiteX1678" fmla="*/ 1395867 w 2693988"/>
              <a:gd name="connsiteY1678" fmla="*/ 442912 h 2763207"/>
              <a:gd name="connsiteX1679" fmla="*/ 1376363 w 2693988"/>
              <a:gd name="connsiteY1679" fmla="*/ 423373 h 2763207"/>
              <a:gd name="connsiteX1680" fmla="*/ 1386115 w 2693988"/>
              <a:gd name="connsiteY1680" fmla="*/ 364758 h 2763207"/>
              <a:gd name="connsiteX1681" fmla="*/ 1415371 w 2693988"/>
              <a:gd name="connsiteY1681" fmla="*/ 315912 h 2763207"/>
              <a:gd name="connsiteX1682" fmla="*/ 1852746 w 2693988"/>
              <a:gd name="connsiteY1682" fmla="*/ 300236 h 2763207"/>
              <a:gd name="connsiteX1683" fmla="*/ 1887009 w 2693988"/>
              <a:gd name="connsiteY1683" fmla="*/ 315119 h 2763207"/>
              <a:gd name="connsiteX1684" fmla="*/ 1896799 w 2693988"/>
              <a:gd name="connsiteY1684" fmla="*/ 374650 h 2763207"/>
              <a:gd name="connsiteX1685" fmla="*/ 1847851 w 2693988"/>
              <a:gd name="connsiteY1685" fmla="*/ 414338 h 2763207"/>
              <a:gd name="connsiteX1686" fmla="*/ 1818482 w 2693988"/>
              <a:gd name="connsiteY1686" fmla="*/ 394494 h 2763207"/>
              <a:gd name="connsiteX1687" fmla="*/ 1789113 w 2693988"/>
              <a:gd name="connsiteY1687" fmla="*/ 404416 h 2763207"/>
              <a:gd name="connsiteX1688" fmla="*/ 1818482 w 2693988"/>
              <a:gd name="connsiteY1688" fmla="*/ 315119 h 2763207"/>
              <a:gd name="connsiteX1689" fmla="*/ 1852746 w 2693988"/>
              <a:gd name="connsiteY1689" fmla="*/ 300236 h 2763207"/>
              <a:gd name="connsiteX1690" fmla="*/ 1287462 w 2693988"/>
              <a:gd name="connsiteY1690" fmla="*/ 295275 h 2763207"/>
              <a:gd name="connsiteX1691" fmla="*/ 1307306 w 2693988"/>
              <a:gd name="connsiteY1691" fmla="*/ 305166 h 2763207"/>
              <a:gd name="connsiteX1692" fmla="*/ 1307306 w 2693988"/>
              <a:gd name="connsiteY1692" fmla="*/ 413971 h 2763207"/>
              <a:gd name="connsiteX1693" fmla="*/ 1297384 w 2693988"/>
              <a:gd name="connsiteY1693" fmla="*/ 344732 h 2763207"/>
              <a:gd name="connsiteX1694" fmla="*/ 1277540 w 2693988"/>
              <a:gd name="connsiteY1694" fmla="*/ 354623 h 2763207"/>
              <a:gd name="connsiteX1695" fmla="*/ 1287462 w 2693988"/>
              <a:gd name="connsiteY1695" fmla="*/ 423863 h 2763207"/>
              <a:gd name="connsiteX1696" fmla="*/ 1267619 w 2693988"/>
              <a:gd name="connsiteY1696" fmla="*/ 394189 h 2763207"/>
              <a:gd name="connsiteX1697" fmla="*/ 1287462 w 2693988"/>
              <a:gd name="connsiteY1697" fmla="*/ 295275 h 2763207"/>
              <a:gd name="connsiteX1698" fmla="*/ 1199357 w 2693988"/>
              <a:gd name="connsiteY1698" fmla="*/ 227012 h 2763207"/>
              <a:gd name="connsiteX1699" fmla="*/ 1218804 w 2693988"/>
              <a:gd name="connsiteY1699" fmla="*/ 227012 h 2763207"/>
              <a:gd name="connsiteX1700" fmla="*/ 1238251 w 2693988"/>
              <a:gd name="connsiteY1700" fmla="*/ 314935 h 2763207"/>
              <a:gd name="connsiteX1701" fmla="*/ 1218804 w 2693988"/>
              <a:gd name="connsiteY1701" fmla="*/ 324704 h 2763207"/>
              <a:gd name="connsiteX1702" fmla="*/ 1189633 w 2693988"/>
              <a:gd name="connsiteY1702" fmla="*/ 344243 h 2763207"/>
              <a:gd name="connsiteX1703" fmla="*/ 1160463 w 2693988"/>
              <a:gd name="connsiteY1703" fmla="*/ 275858 h 2763207"/>
              <a:gd name="connsiteX1704" fmla="*/ 1199357 w 2693988"/>
              <a:gd name="connsiteY1704" fmla="*/ 227012 h 2763207"/>
              <a:gd name="connsiteX1705" fmla="*/ 1371600 w 2693988"/>
              <a:gd name="connsiteY1705" fmla="*/ 224801 h 2763207"/>
              <a:gd name="connsiteX1706" fmla="*/ 1396295 w 2693988"/>
              <a:gd name="connsiteY1706" fmla="*/ 236990 h 2763207"/>
              <a:gd name="connsiteX1707" fmla="*/ 1386417 w 2693988"/>
              <a:gd name="connsiteY1707" fmla="*/ 344260 h 2763207"/>
              <a:gd name="connsiteX1708" fmla="*/ 1376539 w 2693988"/>
              <a:gd name="connsiteY1708" fmla="*/ 354012 h 2763207"/>
              <a:gd name="connsiteX1709" fmla="*/ 1356783 w 2693988"/>
              <a:gd name="connsiteY1709" fmla="*/ 334508 h 2763207"/>
              <a:gd name="connsiteX1710" fmla="*/ 1327150 w 2693988"/>
              <a:gd name="connsiteY1710" fmla="*/ 315005 h 2763207"/>
              <a:gd name="connsiteX1711" fmla="*/ 1346905 w 2693988"/>
              <a:gd name="connsiteY1711" fmla="*/ 227239 h 2763207"/>
              <a:gd name="connsiteX1712" fmla="*/ 1371600 w 2693988"/>
              <a:gd name="connsiteY1712" fmla="*/ 224801 h 2763207"/>
              <a:gd name="connsiteX1713" fmla="*/ 815373 w 2693988"/>
              <a:gd name="connsiteY1713" fmla="*/ 217487 h 2763207"/>
              <a:gd name="connsiteX1714" fmla="*/ 904054 w 2693988"/>
              <a:gd name="connsiteY1714" fmla="*/ 227324 h 2763207"/>
              <a:gd name="connsiteX1715" fmla="*/ 982882 w 2693988"/>
              <a:gd name="connsiteY1715" fmla="*/ 315855 h 2763207"/>
              <a:gd name="connsiteX1716" fmla="*/ 1071563 w 2693988"/>
              <a:gd name="connsiteY1716" fmla="*/ 581450 h 2763207"/>
              <a:gd name="connsiteX1717" fmla="*/ 1061709 w 2693988"/>
              <a:gd name="connsiteY1717" fmla="*/ 591287 h 2763207"/>
              <a:gd name="connsiteX1718" fmla="*/ 1051856 w 2693988"/>
              <a:gd name="connsiteY1718" fmla="*/ 581450 h 2763207"/>
              <a:gd name="connsiteX1719" fmla="*/ 982882 w 2693988"/>
              <a:gd name="connsiteY1719" fmla="*/ 394550 h 2763207"/>
              <a:gd name="connsiteX1720" fmla="*/ 913908 w 2693988"/>
              <a:gd name="connsiteY1720" fmla="*/ 325692 h 2763207"/>
              <a:gd name="connsiteX1721" fmla="*/ 697132 w 2693988"/>
              <a:gd name="connsiteY1721" fmla="*/ 306018 h 2763207"/>
              <a:gd name="connsiteX1722" fmla="*/ 677425 w 2693988"/>
              <a:gd name="connsiteY1722" fmla="*/ 306018 h 2763207"/>
              <a:gd name="connsiteX1723" fmla="*/ 628158 w 2693988"/>
              <a:gd name="connsiteY1723" fmla="*/ 463408 h 2763207"/>
              <a:gd name="connsiteX1724" fmla="*/ 628158 w 2693988"/>
              <a:gd name="connsiteY1724" fmla="*/ 561776 h 2763207"/>
              <a:gd name="connsiteX1725" fmla="*/ 706985 w 2693988"/>
              <a:gd name="connsiteY1725" fmla="*/ 660145 h 2763207"/>
              <a:gd name="connsiteX1726" fmla="*/ 795666 w 2693988"/>
              <a:gd name="connsiteY1726" fmla="*/ 748676 h 2763207"/>
              <a:gd name="connsiteX1727" fmla="*/ 775959 w 2693988"/>
              <a:gd name="connsiteY1727" fmla="*/ 768350 h 2763207"/>
              <a:gd name="connsiteX1728" fmla="*/ 736546 w 2693988"/>
              <a:gd name="connsiteY1728" fmla="*/ 738839 h 2763207"/>
              <a:gd name="connsiteX1729" fmla="*/ 608451 w 2693988"/>
              <a:gd name="connsiteY1729" fmla="*/ 620797 h 2763207"/>
              <a:gd name="connsiteX1730" fmla="*/ 539477 w 2693988"/>
              <a:gd name="connsiteY1730" fmla="*/ 512592 h 2763207"/>
              <a:gd name="connsiteX1731" fmla="*/ 578890 w 2693988"/>
              <a:gd name="connsiteY1731" fmla="*/ 335529 h 2763207"/>
              <a:gd name="connsiteX1732" fmla="*/ 638011 w 2693988"/>
              <a:gd name="connsiteY1732" fmla="*/ 237161 h 2763207"/>
              <a:gd name="connsiteX1733" fmla="*/ 815373 w 2693988"/>
              <a:gd name="connsiteY1733" fmla="*/ 217487 h 2763207"/>
              <a:gd name="connsiteX1734" fmla="*/ 834794 w 2693988"/>
              <a:gd name="connsiteY1734" fmla="*/ 187325 h 2763207"/>
              <a:gd name="connsiteX1735" fmla="*/ 992221 w 2693988"/>
              <a:gd name="connsiteY1735" fmla="*/ 275936 h 2763207"/>
              <a:gd name="connsiteX1736" fmla="*/ 1002060 w 2693988"/>
              <a:gd name="connsiteY1736" fmla="*/ 295628 h 2763207"/>
              <a:gd name="connsiteX1737" fmla="*/ 1070934 w 2693988"/>
              <a:gd name="connsiteY1737" fmla="*/ 492542 h 2763207"/>
              <a:gd name="connsiteX1738" fmla="*/ 1090613 w 2693988"/>
              <a:gd name="connsiteY1738" fmla="*/ 581153 h 2763207"/>
              <a:gd name="connsiteX1739" fmla="*/ 1080774 w 2693988"/>
              <a:gd name="connsiteY1739" fmla="*/ 581153 h 2763207"/>
              <a:gd name="connsiteX1740" fmla="*/ 1041417 w 2693988"/>
              <a:gd name="connsiteY1740" fmla="*/ 463005 h 2763207"/>
              <a:gd name="connsiteX1741" fmla="*/ 1002060 w 2693988"/>
              <a:gd name="connsiteY1741" fmla="*/ 315319 h 2763207"/>
              <a:gd name="connsiteX1742" fmla="*/ 933186 w 2693988"/>
              <a:gd name="connsiteY1742" fmla="*/ 236553 h 2763207"/>
              <a:gd name="connsiteX1743" fmla="*/ 864311 w 2693988"/>
              <a:gd name="connsiteY1743" fmla="*/ 207016 h 2763207"/>
              <a:gd name="connsiteX1744" fmla="*/ 667527 w 2693988"/>
              <a:gd name="connsiteY1744" fmla="*/ 226708 h 2763207"/>
              <a:gd name="connsiteX1745" fmla="*/ 638010 w 2693988"/>
              <a:gd name="connsiteY1745" fmla="*/ 216862 h 2763207"/>
              <a:gd name="connsiteX1746" fmla="*/ 598653 w 2693988"/>
              <a:gd name="connsiteY1746" fmla="*/ 285782 h 2763207"/>
              <a:gd name="connsiteX1747" fmla="*/ 510100 w 2693988"/>
              <a:gd name="connsiteY1747" fmla="*/ 443313 h 2763207"/>
              <a:gd name="connsiteX1748" fmla="*/ 549457 w 2693988"/>
              <a:gd name="connsiteY1748" fmla="*/ 571307 h 2763207"/>
              <a:gd name="connsiteX1749" fmla="*/ 647849 w 2693988"/>
              <a:gd name="connsiteY1749" fmla="*/ 669765 h 2763207"/>
              <a:gd name="connsiteX1750" fmla="*/ 765919 w 2693988"/>
              <a:gd name="connsiteY1750" fmla="*/ 787913 h 2763207"/>
              <a:gd name="connsiteX1751" fmla="*/ 726562 w 2693988"/>
              <a:gd name="connsiteY1751" fmla="*/ 768222 h 2763207"/>
              <a:gd name="connsiteX1752" fmla="*/ 578974 w 2693988"/>
              <a:gd name="connsiteY1752" fmla="*/ 640227 h 2763207"/>
              <a:gd name="connsiteX1753" fmla="*/ 510100 w 2693988"/>
              <a:gd name="connsiteY1753" fmla="*/ 522079 h 2763207"/>
              <a:gd name="connsiteX1754" fmla="*/ 510100 w 2693988"/>
              <a:gd name="connsiteY1754" fmla="*/ 512233 h 2763207"/>
              <a:gd name="connsiteX1755" fmla="*/ 500261 w 2693988"/>
              <a:gd name="connsiteY1755" fmla="*/ 463005 h 2763207"/>
              <a:gd name="connsiteX1756" fmla="*/ 490422 w 2693988"/>
              <a:gd name="connsiteY1756" fmla="*/ 472850 h 2763207"/>
              <a:gd name="connsiteX1757" fmla="*/ 500261 w 2693988"/>
              <a:gd name="connsiteY1757" fmla="*/ 512233 h 2763207"/>
              <a:gd name="connsiteX1758" fmla="*/ 480582 w 2693988"/>
              <a:gd name="connsiteY1758" fmla="*/ 531925 h 2763207"/>
              <a:gd name="connsiteX1759" fmla="*/ 460904 w 2693988"/>
              <a:gd name="connsiteY1759" fmla="*/ 561462 h 2763207"/>
              <a:gd name="connsiteX1760" fmla="*/ 460904 w 2693988"/>
              <a:gd name="connsiteY1760" fmla="*/ 581153 h 2763207"/>
              <a:gd name="connsiteX1761" fmla="*/ 519939 w 2693988"/>
              <a:gd name="connsiteY1761" fmla="*/ 600845 h 2763207"/>
              <a:gd name="connsiteX1762" fmla="*/ 539618 w 2693988"/>
              <a:gd name="connsiteY1762" fmla="*/ 610690 h 2763207"/>
              <a:gd name="connsiteX1763" fmla="*/ 746241 w 2693988"/>
              <a:gd name="connsiteY1763" fmla="*/ 797759 h 2763207"/>
              <a:gd name="connsiteX1764" fmla="*/ 746241 w 2693988"/>
              <a:gd name="connsiteY1764" fmla="*/ 807604 h 2763207"/>
              <a:gd name="connsiteX1765" fmla="*/ 726562 w 2693988"/>
              <a:gd name="connsiteY1765" fmla="*/ 797759 h 2763207"/>
              <a:gd name="connsiteX1766" fmla="*/ 559296 w 2693988"/>
              <a:gd name="connsiteY1766" fmla="*/ 650073 h 2763207"/>
              <a:gd name="connsiteX1767" fmla="*/ 460904 w 2693988"/>
              <a:gd name="connsiteY1767" fmla="*/ 590999 h 2763207"/>
              <a:gd name="connsiteX1768" fmla="*/ 372351 w 2693988"/>
              <a:gd name="connsiteY1768" fmla="*/ 590999 h 2763207"/>
              <a:gd name="connsiteX1769" fmla="*/ 254281 w 2693988"/>
              <a:gd name="connsiteY1769" fmla="*/ 659919 h 2763207"/>
              <a:gd name="connsiteX1770" fmla="*/ 165728 w 2693988"/>
              <a:gd name="connsiteY1770" fmla="*/ 728839 h 2763207"/>
              <a:gd name="connsiteX1771" fmla="*/ 165728 w 2693988"/>
              <a:gd name="connsiteY1771" fmla="*/ 748530 h 2763207"/>
              <a:gd name="connsiteX1772" fmla="*/ 165728 w 2693988"/>
              <a:gd name="connsiteY1772" fmla="*/ 915907 h 2763207"/>
              <a:gd name="connsiteX1773" fmla="*/ 264120 w 2693988"/>
              <a:gd name="connsiteY1773" fmla="*/ 1063593 h 2763207"/>
              <a:gd name="connsiteX1774" fmla="*/ 559296 w 2693988"/>
              <a:gd name="connsiteY1774" fmla="*/ 1152204 h 2763207"/>
              <a:gd name="connsiteX1775" fmla="*/ 549457 w 2693988"/>
              <a:gd name="connsiteY1775" fmla="*/ 1162050 h 2763207"/>
              <a:gd name="connsiteX1776" fmla="*/ 254281 w 2693988"/>
              <a:gd name="connsiteY1776" fmla="*/ 1073438 h 2763207"/>
              <a:gd name="connsiteX1777" fmla="*/ 165728 w 2693988"/>
              <a:gd name="connsiteY1777" fmla="*/ 974981 h 2763207"/>
              <a:gd name="connsiteX1778" fmla="*/ 146050 w 2693988"/>
              <a:gd name="connsiteY1778" fmla="*/ 896216 h 2763207"/>
              <a:gd name="connsiteX1779" fmla="*/ 146050 w 2693988"/>
              <a:gd name="connsiteY1779" fmla="*/ 827296 h 2763207"/>
              <a:gd name="connsiteX1780" fmla="*/ 146050 w 2693988"/>
              <a:gd name="connsiteY1780" fmla="*/ 758376 h 2763207"/>
              <a:gd name="connsiteX1781" fmla="*/ 146050 w 2693988"/>
              <a:gd name="connsiteY1781" fmla="*/ 718993 h 2763207"/>
              <a:gd name="connsiteX1782" fmla="*/ 214924 w 2693988"/>
              <a:gd name="connsiteY1782" fmla="*/ 679610 h 2763207"/>
              <a:gd name="connsiteX1783" fmla="*/ 342834 w 2693988"/>
              <a:gd name="connsiteY1783" fmla="*/ 581153 h 2763207"/>
              <a:gd name="connsiteX1784" fmla="*/ 352673 w 2693988"/>
              <a:gd name="connsiteY1784" fmla="*/ 561462 h 2763207"/>
              <a:gd name="connsiteX1785" fmla="*/ 372351 w 2693988"/>
              <a:gd name="connsiteY1785" fmla="*/ 453159 h 2763207"/>
              <a:gd name="connsiteX1786" fmla="*/ 421547 w 2693988"/>
              <a:gd name="connsiteY1786" fmla="*/ 443313 h 2763207"/>
              <a:gd name="connsiteX1787" fmla="*/ 500261 w 2693988"/>
              <a:gd name="connsiteY1787" fmla="*/ 423622 h 2763207"/>
              <a:gd name="connsiteX1788" fmla="*/ 510100 w 2693988"/>
              <a:gd name="connsiteY1788" fmla="*/ 403930 h 2763207"/>
              <a:gd name="connsiteX1789" fmla="*/ 578974 w 2693988"/>
              <a:gd name="connsiteY1789" fmla="*/ 295628 h 2763207"/>
              <a:gd name="connsiteX1790" fmla="*/ 618331 w 2693988"/>
              <a:gd name="connsiteY1790" fmla="*/ 207016 h 2763207"/>
              <a:gd name="connsiteX1791" fmla="*/ 667527 w 2693988"/>
              <a:gd name="connsiteY1791" fmla="*/ 207016 h 2763207"/>
              <a:gd name="connsiteX1792" fmla="*/ 834794 w 2693988"/>
              <a:gd name="connsiteY1792" fmla="*/ 187325 h 2763207"/>
              <a:gd name="connsiteX1793" fmla="*/ 1749743 w 2693988"/>
              <a:gd name="connsiteY1793" fmla="*/ 177800 h 2763207"/>
              <a:gd name="connsiteX1794" fmla="*/ 1936751 w 2693988"/>
              <a:gd name="connsiteY1794" fmla="*/ 177800 h 2763207"/>
              <a:gd name="connsiteX1795" fmla="*/ 1956436 w 2693988"/>
              <a:gd name="connsiteY1795" fmla="*/ 207310 h 2763207"/>
              <a:gd name="connsiteX1796" fmla="*/ 2064703 w 2693988"/>
              <a:gd name="connsiteY1796" fmla="*/ 354863 h 2763207"/>
              <a:gd name="connsiteX1797" fmla="*/ 2035176 w 2693988"/>
              <a:gd name="connsiteY1797" fmla="*/ 531926 h 2763207"/>
              <a:gd name="connsiteX1798" fmla="*/ 1907223 w 2693988"/>
              <a:gd name="connsiteY1798" fmla="*/ 679479 h 2763207"/>
              <a:gd name="connsiteX1799" fmla="*/ 1858011 w 2693988"/>
              <a:gd name="connsiteY1799" fmla="*/ 728663 h 2763207"/>
              <a:gd name="connsiteX1800" fmla="*/ 1838326 w 2693988"/>
              <a:gd name="connsiteY1800" fmla="*/ 718826 h 2763207"/>
              <a:gd name="connsiteX1801" fmla="*/ 1838326 w 2693988"/>
              <a:gd name="connsiteY1801" fmla="*/ 708989 h 2763207"/>
              <a:gd name="connsiteX1802" fmla="*/ 1966278 w 2693988"/>
              <a:gd name="connsiteY1802" fmla="*/ 561437 h 2763207"/>
              <a:gd name="connsiteX1803" fmla="*/ 1985963 w 2693988"/>
              <a:gd name="connsiteY1803" fmla="*/ 472905 h 2763207"/>
              <a:gd name="connsiteX1804" fmla="*/ 1926908 w 2693988"/>
              <a:gd name="connsiteY1804" fmla="*/ 295842 h 2763207"/>
              <a:gd name="connsiteX1805" fmla="*/ 1907223 w 2693988"/>
              <a:gd name="connsiteY1805" fmla="*/ 256495 h 2763207"/>
              <a:gd name="connsiteX1806" fmla="*/ 1867853 w 2693988"/>
              <a:gd name="connsiteY1806" fmla="*/ 266331 h 2763207"/>
              <a:gd name="connsiteX1807" fmla="*/ 1710373 w 2693988"/>
              <a:gd name="connsiteY1807" fmla="*/ 286005 h 2763207"/>
              <a:gd name="connsiteX1808" fmla="*/ 1641475 w 2693988"/>
              <a:gd name="connsiteY1808" fmla="*/ 335189 h 2763207"/>
              <a:gd name="connsiteX1809" fmla="*/ 1602105 w 2693988"/>
              <a:gd name="connsiteY1809" fmla="*/ 433558 h 2763207"/>
              <a:gd name="connsiteX1810" fmla="*/ 1572578 w 2693988"/>
              <a:gd name="connsiteY1810" fmla="*/ 571273 h 2763207"/>
              <a:gd name="connsiteX1811" fmla="*/ 1543050 w 2693988"/>
              <a:gd name="connsiteY1811" fmla="*/ 571273 h 2763207"/>
              <a:gd name="connsiteX1812" fmla="*/ 1543050 w 2693988"/>
              <a:gd name="connsiteY1812" fmla="*/ 561437 h 2763207"/>
              <a:gd name="connsiteX1813" fmla="*/ 1562735 w 2693988"/>
              <a:gd name="connsiteY1813" fmla="*/ 472905 h 2763207"/>
              <a:gd name="connsiteX1814" fmla="*/ 1592263 w 2693988"/>
              <a:gd name="connsiteY1814" fmla="*/ 315516 h 2763207"/>
              <a:gd name="connsiteX1815" fmla="*/ 1749743 w 2693988"/>
              <a:gd name="connsiteY1815" fmla="*/ 177800 h 2763207"/>
              <a:gd name="connsiteX1816" fmla="*/ 1277937 w 2693988"/>
              <a:gd name="connsiteY1816" fmla="*/ 177800 h 2763207"/>
              <a:gd name="connsiteX1817" fmla="*/ 1326885 w 2693988"/>
              <a:gd name="connsiteY1817" fmla="*/ 207108 h 2763207"/>
              <a:gd name="connsiteX1818" fmla="*/ 1326885 w 2693988"/>
              <a:gd name="connsiteY1818" fmla="*/ 295031 h 2763207"/>
              <a:gd name="connsiteX1819" fmla="*/ 1297516 w 2693988"/>
              <a:gd name="connsiteY1819" fmla="*/ 285261 h 2763207"/>
              <a:gd name="connsiteX1820" fmla="*/ 1258358 w 2693988"/>
              <a:gd name="connsiteY1820" fmla="*/ 304800 h 2763207"/>
              <a:gd name="connsiteX1821" fmla="*/ 1228989 w 2693988"/>
              <a:gd name="connsiteY1821" fmla="*/ 207108 h 2763207"/>
              <a:gd name="connsiteX1822" fmla="*/ 1277937 w 2693988"/>
              <a:gd name="connsiteY1822" fmla="*/ 177800 h 2763207"/>
              <a:gd name="connsiteX1823" fmla="*/ 1956123 w 2693988"/>
              <a:gd name="connsiteY1823" fmla="*/ 147637 h 2763207"/>
              <a:gd name="connsiteX1824" fmla="*/ 2015049 w 2693988"/>
              <a:gd name="connsiteY1824" fmla="*/ 246010 h 2763207"/>
              <a:gd name="connsiteX1825" fmla="*/ 2093617 w 2693988"/>
              <a:gd name="connsiteY1825" fmla="*/ 354220 h 2763207"/>
              <a:gd name="connsiteX1826" fmla="*/ 2093617 w 2693988"/>
              <a:gd name="connsiteY1826" fmla="*/ 442756 h 2763207"/>
              <a:gd name="connsiteX1827" fmla="*/ 2064154 w 2693988"/>
              <a:gd name="connsiteY1827" fmla="*/ 531291 h 2763207"/>
              <a:gd name="connsiteX1828" fmla="*/ 2054333 w 2693988"/>
              <a:gd name="connsiteY1828" fmla="*/ 541129 h 2763207"/>
              <a:gd name="connsiteX1829" fmla="*/ 2024870 w 2693988"/>
              <a:gd name="connsiteY1829" fmla="*/ 580478 h 2763207"/>
              <a:gd name="connsiteX1830" fmla="*/ 1877556 w 2693988"/>
              <a:gd name="connsiteY1830" fmla="*/ 747712 h 2763207"/>
              <a:gd name="connsiteX1831" fmla="*/ 1867735 w 2693988"/>
              <a:gd name="connsiteY1831" fmla="*/ 737875 h 2763207"/>
              <a:gd name="connsiteX1832" fmla="*/ 1907019 w 2693988"/>
              <a:gd name="connsiteY1832" fmla="*/ 698525 h 2763207"/>
              <a:gd name="connsiteX1833" fmla="*/ 2054333 w 2693988"/>
              <a:gd name="connsiteY1833" fmla="*/ 531291 h 2763207"/>
              <a:gd name="connsiteX1834" fmla="*/ 2083796 w 2693988"/>
              <a:gd name="connsiteY1834" fmla="*/ 403407 h 2763207"/>
              <a:gd name="connsiteX1835" fmla="*/ 2005228 w 2693988"/>
              <a:gd name="connsiteY1835" fmla="*/ 246010 h 2763207"/>
              <a:gd name="connsiteX1836" fmla="*/ 1956123 w 2693988"/>
              <a:gd name="connsiteY1836" fmla="*/ 167311 h 2763207"/>
              <a:gd name="connsiteX1837" fmla="*/ 1936482 w 2693988"/>
              <a:gd name="connsiteY1837" fmla="*/ 167311 h 2763207"/>
              <a:gd name="connsiteX1838" fmla="*/ 1769525 w 2693988"/>
              <a:gd name="connsiteY1838" fmla="*/ 167311 h 2763207"/>
              <a:gd name="connsiteX1839" fmla="*/ 1651673 w 2693988"/>
              <a:gd name="connsiteY1839" fmla="*/ 206661 h 2763207"/>
              <a:gd name="connsiteX1840" fmla="*/ 1582926 w 2693988"/>
              <a:gd name="connsiteY1840" fmla="*/ 344383 h 2763207"/>
              <a:gd name="connsiteX1841" fmla="*/ 1524000 w 2693988"/>
              <a:gd name="connsiteY1841" fmla="*/ 560803 h 2763207"/>
              <a:gd name="connsiteX1842" fmla="*/ 1543642 w 2693988"/>
              <a:gd name="connsiteY1842" fmla="*/ 432918 h 2763207"/>
              <a:gd name="connsiteX1843" fmla="*/ 1573105 w 2693988"/>
              <a:gd name="connsiteY1843" fmla="*/ 314871 h 2763207"/>
              <a:gd name="connsiteX1844" fmla="*/ 1622210 w 2693988"/>
              <a:gd name="connsiteY1844" fmla="*/ 216498 h 2763207"/>
              <a:gd name="connsiteX1845" fmla="*/ 1749883 w 2693988"/>
              <a:gd name="connsiteY1845" fmla="*/ 157474 h 2763207"/>
              <a:gd name="connsiteX1846" fmla="*/ 1956123 w 2693988"/>
              <a:gd name="connsiteY1846" fmla="*/ 147637 h 2763207"/>
              <a:gd name="connsiteX1847" fmla="*/ 952874 w 2693988"/>
              <a:gd name="connsiteY1847" fmla="*/ 98425 h 2763207"/>
              <a:gd name="connsiteX1848" fmla="*/ 1050926 w 2693988"/>
              <a:gd name="connsiteY1848" fmla="*/ 118110 h 2763207"/>
              <a:gd name="connsiteX1849" fmla="*/ 1021510 w 2693988"/>
              <a:gd name="connsiteY1849" fmla="*/ 167322 h 2763207"/>
              <a:gd name="connsiteX1850" fmla="*/ 992095 w 2693988"/>
              <a:gd name="connsiteY1850" fmla="*/ 167322 h 2763207"/>
              <a:gd name="connsiteX1851" fmla="*/ 933264 w 2693988"/>
              <a:gd name="connsiteY1851" fmla="*/ 196850 h 2763207"/>
              <a:gd name="connsiteX1852" fmla="*/ 884238 w 2693988"/>
              <a:gd name="connsiteY1852" fmla="*/ 177165 h 2763207"/>
              <a:gd name="connsiteX1853" fmla="*/ 903848 w 2693988"/>
              <a:gd name="connsiteY1853" fmla="*/ 157480 h 2763207"/>
              <a:gd name="connsiteX1854" fmla="*/ 952874 w 2693988"/>
              <a:gd name="connsiteY1854" fmla="*/ 98425 h 2763207"/>
              <a:gd name="connsiteX1855" fmla="*/ 1611631 w 2693988"/>
              <a:gd name="connsiteY1855" fmla="*/ 79375 h 2763207"/>
              <a:gd name="connsiteX1856" fmla="*/ 1670686 w 2693988"/>
              <a:gd name="connsiteY1856" fmla="*/ 109008 h 2763207"/>
              <a:gd name="connsiteX1857" fmla="*/ 1700213 w 2693988"/>
              <a:gd name="connsiteY1857" fmla="*/ 148519 h 2763207"/>
              <a:gd name="connsiteX1858" fmla="*/ 1660843 w 2693988"/>
              <a:gd name="connsiteY1858" fmla="*/ 168275 h 2763207"/>
              <a:gd name="connsiteX1859" fmla="*/ 1631316 w 2693988"/>
              <a:gd name="connsiteY1859" fmla="*/ 158397 h 2763207"/>
              <a:gd name="connsiteX1860" fmla="*/ 1552576 w 2693988"/>
              <a:gd name="connsiteY1860" fmla="*/ 148519 h 2763207"/>
              <a:gd name="connsiteX1861" fmla="*/ 1523048 w 2693988"/>
              <a:gd name="connsiteY1861" fmla="*/ 128764 h 2763207"/>
              <a:gd name="connsiteX1862" fmla="*/ 1503363 w 2693988"/>
              <a:gd name="connsiteY1862" fmla="*/ 109008 h 2763207"/>
              <a:gd name="connsiteX1863" fmla="*/ 1611631 w 2693988"/>
              <a:gd name="connsiteY1863" fmla="*/ 79375 h 2763207"/>
              <a:gd name="connsiteX1864" fmla="*/ 943251 w 2693988"/>
              <a:gd name="connsiteY1864" fmla="*/ 69850 h 2763207"/>
              <a:gd name="connsiteX1865" fmla="*/ 1051822 w 2693988"/>
              <a:gd name="connsiteY1865" fmla="*/ 89477 h 2763207"/>
              <a:gd name="connsiteX1866" fmla="*/ 1071563 w 2693988"/>
              <a:gd name="connsiteY1866" fmla="*/ 99291 h 2763207"/>
              <a:gd name="connsiteX1867" fmla="*/ 1032082 w 2693988"/>
              <a:gd name="connsiteY1867" fmla="*/ 99291 h 2763207"/>
              <a:gd name="connsiteX1868" fmla="*/ 953121 w 2693988"/>
              <a:gd name="connsiteY1868" fmla="*/ 79664 h 2763207"/>
              <a:gd name="connsiteX1869" fmla="*/ 923511 w 2693988"/>
              <a:gd name="connsiteY1869" fmla="*/ 109104 h 2763207"/>
              <a:gd name="connsiteX1870" fmla="*/ 864290 w 2693988"/>
              <a:gd name="connsiteY1870" fmla="*/ 177800 h 2763207"/>
              <a:gd name="connsiteX1871" fmla="*/ 854420 w 2693988"/>
              <a:gd name="connsiteY1871" fmla="*/ 177800 h 2763207"/>
              <a:gd name="connsiteX1872" fmla="*/ 854420 w 2693988"/>
              <a:gd name="connsiteY1872" fmla="*/ 158173 h 2763207"/>
              <a:gd name="connsiteX1873" fmla="*/ 923511 w 2693988"/>
              <a:gd name="connsiteY1873" fmla="*/ 89477 h 2763207"/>
              <a:gd name="connsiteX1874" fmla="*/ 933381 w 2693988"/>
              <a:gd name="connsiteY1874" fmla="*/ 79664 h 2763207"/>
              <a:gd name="connsiteX1875" fmla="*/ 943251 w 2693988"/>
              <a:gd name="connsiteY1875" fmla="*/ 69850 h 2763207"/>
              <a:gd name="connsiteX1876" fmla="*/ 1277620 w 2693988"/>
              <a:gd name="connsiteY1876" fmla="*/ 49212 h 2763207"/>
              <a:gd name="connsiteX1877" fmla="*/ 1316990 w 2693988"/>
              <a:gd name="connsiteY1877" fmla="*/ 68921 h 2763207"/>
              <a:gd name="connsiteX1878" fmla="*/ 1435100 w 2693988"/>
              <a:gd name="connsiteY1878" fmla="*/ 118193 h 2763207"/>
              <a:gd name="connsiteX1879" fmla="*/ 1523683 w 2693988"/>
              <a:gd name="connsiteY1879" fmla="*/ 197029 h 2763207"/>
              <a:gd name="connsiteX1880" fmla="*/ 1533525 w 2693988"/>
              <a:gd name="connsiteY1880" fmla="*/ 275865 h 2763207"/>
              <a:gd name="connsiteX1881" fmla="*/ 1533525 w 2693988"/>
              <a:gd name="connsiteY1881" fmla="*/ 305429 h 2763207"/>
              <a:gd name="connsiteX1882" fmla="*/ 1484313 w 2693988"/>
              <a:gd name="connsiteY1882" fmla="*/ 551791 h 2763207"/>
              <a:gd name="connsiteX1883" fmla="*/ 1454785 w 2693988"/>
              <a:gd name="connsiteY1883" fmla="*/ 551791 h 2763207"/>
              <a:gd name="connsiteX1884" fmla="*/ 1464628 w 2693988"/>
              <a:gd name="connsiteY1884" fmla="*/ 512373 h 2763207"/>
              <a:gd name="connsiteX1885" fmla="*/ 1474470 w 2693988"/>
              <a:gd name="connsiteY1885" fmla="*/ 443391 h 2763207"/>
              <a:gd name="connsiteX1886" fmla="*/ 1484313 w 2693988"/>
              <a:gd name="connsiteY1886" fmla="*/ 305429 h 2763207"/>
              <a:gd name="connsiteX1887" fmla="*/ 1454785 w 2693988"/>
              <a:gd name="connsiteY1887" fmla="*/ 236447 h 2763207"/>
              <a:gd name="connsiteX1888" fmla="*/ 1385888 w 2693988"/>
              <a:gd name="connsiteY1888" fmla="*/ 187175 h 2763207"/>
              <a:gd name="connsiteX1889" fmla="*/ 1307147 w 2693988"/>
              <a:gd name="connsiteY1889" fmla="*/ 137902 h 2763207"/>
              <a:gd name="connsiteX1890" fmla="*/ 1287462 w 2693988"/>
              <a:gd name="connsiteY1890" fmla="*/ 118193 h 2763207"/>
              <a:gd name="connsiteX1891" fmla="*/ 1267777 w 2693988"/>
              <a:gd name="connsiteY1891" fmla="*/ 137902 h 2763207"/>
              <a:gd name="connsiteX1892" fmla="*/ 1120140 w 2693988"/>
              <a:gd name="connsiteY1892" fmla="*/ 275865 h 2763207"/>
              <a:gd name="connsiteX1893" fmla="*/ 1120140 w 2693988"/>
              <a:gd name="connsiteY1893" fmla="*/ 482809 h 2763207"/>
              <a:gd name="connsiteX1894" fmla="*/ 1139825 w 2693988"/>
              <a:gd name="connsiteY1894" fmla="*/ 551791 h 2763207"/>
              <a:gd name="connsiteX1895" fmla="*/ 1139825 w 2693988"/>
              <a:gd name="connsiteY1895" fmla="*/ 561645 h 2763207"/>
              <a:gd name="connsiteX1896" fmla="*/ 1120140 w 2693988"/>
              <a:gd name="connsiteY1896" fmla="*/ 571500 h 2763207"/>
              <a:gd name="connsiteX1897" fmla="*/ 1041400 w 2693988"/>
              <a:gd name="connsiteY1897" fmla="*/ 285720 h 2763207"/>
              <a:gd name="connsiteX1898" fmla="*/ 1129982 w 2693988"/>
              <a:gd name="connsiteY1898" fmla="*/ 108339 h 2763207"/>
              <a:gd name="connsiteX1899" fmla="*/ 1277620 w 2693988"/>
              <a:gd name="connsiteY1899" fmla="*/ 49212 h 2763207"/>
              <a:gd name="connsiteX1900" fmla="*/ 1622109 w 2693988"/>
              <a:gd name="connsiteY1900" fmla="*/ 39687 h 2763207"/>
              <a:gd name="connsiteX1901" fmla="*/ 1641794 w 2693988"/>
              <a:gd name="connsiteY1901" fmla="*/ 59314 h 2763207"/>
              <a:gd name="connsiteX1902" fmla="*/ 1730376 w 2693988"/>
              <a:gd name="connsiteY1902" fmla="*/ 137823 h 2763207"/>
              <a:gd name="connsiteX1903" fmla="*/ 1710691 w 2693988"/>
              <a:gd name="connsiteY1903" fmla="*/ 118196 h 2763207"/>
              <a:gd name="connsiteX1904" fmla="*/ 1622109 w 2693988"/>
              <a:gd name="connsiteY1904" fmla="*/ 59314 h 2763207"/>
              <a:gd name="connsiteX1905" fmla="*/ 1592581 w 2693988"/>
              <a:gd name="connsiteY1905" fmla="*/ 69128 h 2763207"/>
              <a:gd name="connsiteX1906" fmla="*/ 1494156 w 2693988"/>
              <a:gd name="connsiteY1906" fmla="*/ 88755 h 2763207"/>
              <a:gd name="connsiteX1907" fmla="*/ 1484313 w 2693988"/>
              <a:gd name="connsiteY1907" fmla="*/ 88755 h 2763207"/>
              <a:gd name="connsiteX1908" fmla="*/ 1553211 w 2693988"/>
              <a:gd name="connsiteY1908" fmla="*/ 59314 h 2763207"/>
              <a:gd name="connsiteX1909" fmla="*/ 1582738 w 2693988"/>
              <a:gd name="connsiteY1909" fmla="*/ 59314 h 2763207"/>
              <a:gd name="connsiteX1910" fmla="*/ 1622109 w 2693988"/>
              <a:gd name="connsiteY1910" fmla="*/ 39687 h 2763207"/>
              <a:gd name="connsiteX1911" fmla="*/ 1278272 w 2693988"/>
              <a:gd name="connsiteY1911" fmla="*/ 0 h 2763207"/>
              <a:gd name="connsiteX1912" fmla="*/ 1337260 w 2693988"/>
              <a:gd name="connsiteY1912" fmla="*/ 49239 h 2763207"/>
              <a:gd name="connsiteX1913" fmla="*/ 1494562 w 2693988"/>
              <a:gd name="connsiteY1913" fmla="*/ 108327 h 2763207"/>
              <a:gd name="connsiteX1914" fmla="*/ 1563382 w 2693988"/>
              <a:gd name="connsiteY1914" fmla="*/ 305284 h 2763207"/>
              <a:gd name="connsiteX1915" fmla="*/ 1504394 w 2693988"/>
              <a:gd name="connsiteY1915" fmla="*/ 551481 h 2763207"/>
              <a:gd name="connsiteX1916" fmla="*/ 1504394 w 2693988"/>
              <a:gd name="connsiteY1916" fmla="*/ 561329 h 2763207"/>
              <a:gd name="connsiteX1917" fmla="*/ 1494562 w 2693988"/>
              <a:gd name="connsiteY1917" fmla="*/ 551481 h 2763207"/>
              <a:gd name="connsiteX1918" fmla="*/ 1543719 w 2693988"/>
              <a:gd name="connsiteY1918" fmla="*/ 315132 h 2763207"/>
              <a:gd name="connsiteX1919" fmla="*/ 1524056 w 2693988"/>
              <a:gd name="connsiteY1919" fmla="*/ 157566 h 2763207"/>
              <a:gd name="connsiteX1920" fmla="*/ 1386417 w 2693988"/>
              <a:gd name="connsiteY1920" fmla="*/ 78783 h 2763207"/>
              <a:gd name="connsiteX1921" fmla="*/ 1278272 w 2693988"/>
              <a:gd name="connsiteY1921" fmla="*/ 29544 h 2763207"/>
              <a:gd name="connsiteX1922" fmla="*/ 1248778 w 2693988"/>
              <a:gd name="connsiteY1922" fmla="*/ 49239 h 2763207"/>
              <a:gd name="connsiteX1923" fmla="*/ 1111138 w 2693988"/>
              <a:gd name="connsiteY1923" fmla="*/ 108327 h 2763207"/>
              <a:gd name="connsiteX1924" fmla="*/ 1081644 w 2693988"/>
              <a:gd name="connsiteY1924" fmla="*/ 128022 h 2763207"/>
              <a:gd name="connsiteX1925" fmla="*/ 1052150 w 2693988"/>
              <a:gd name="connsiteY1925" fmla="*/ 364371 h 2763207"/>
              <a:gd name="connsiteX1926" fmla="*/ 1091476 w 2693988"/>
              <a:gd name="connsiteY1926" fmla="*/ 492394 h 2763207"/>
              <a:gd name="connsiteX1927" fmla="*/ 1111138 w 2693988"/>
              <a:gd name="connsiteY1927" fmla="*/ 571177 h 2763207"/>
              <a:gd name="connsiteX1928" fmla="*/ 1081644 w 2693988"/>
              <a:gd name="connsiteY1928" fmla="*/ 482546 h 2763207"/>
              <a:gd name="connsiteX1929" fmla="*/ 1032487 w 2693988"/>
              <a:gd name="connsiteY1929" fmla="*/ 354524 h 2763207"/>
              <a:gd name="connsiteX1930" fmla="*/ 1022656 w 2693988"/>
              <a:gd name="connsiteY1930" fmla="*/ 226501 h 2763207"/>
              <a:gd name="connsiteX1931" fmla="*/ 1130801 w 2693988"/>
              <a:gd name="connsiteY1931" fmla="*/ 78783 h 2763207"/>
              <a:gd name="connsiteX1932" fmla="*/ 1278272 w 2693988"/>
              <a:gd name="connsiteY1932" fmla="*/ 0 h 27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Lst>
            <a:rect l="l" t="t" r="r" b="b"/>
            <a:pathLst>
              <a:path w="2693988" h="2763207">
                <a:moveTo>
                  <a:pt x="1355725" y="2755900"/>
                </a:moveTo>
                <a:cubicBezTo>
                  <a:pt x="1355725" y="2755900"/>
                  <a:pt x="1355725" y="2755900"/>
                  <a:pt x="1366838" y="2755900"/>
                </a:cubicBezTo>
                <a:lnTo>
                  <a:pt x="1362185" y="2762880"/>
                </a:lnTo>
                <a:lnTo>
                  <a:pt x="1355725" y="2763207"/>
                </a:lnTo>
                <a:close/>
                <a:moveTo>
                  <a:pt x="948827" y="2513134"/>
                </a:moveTo>
                <a:cubicBezTo>
                  <a:pt x="953447" y="2513134"/>
                  <a:pt x="955295" y="2529619"/>
                  <a:pt x="962686" y="2529619"/>
                </a:cubicBezTo>
                <a:cubicBezTo>
                  <a:pt x="982398" y="2568696"/>
                  <a:pt x="1031677" y="2568696"/>
                  <a:pt x="1041532" y="2607773"/>
                </a:cubicBezTo>
                <a:cubicBezTo>
                  <a:pt x="1051388" y="2617543"/>
                  <a:pt x="1051388" y="2598004"/>
                  <a:pt x="1061244" y="2598004"/>
                </a:cubicBezTo>
                <a:cubicBezTo>
                  <a:pt x="1100667" y="2588235"/>
                  <a:pt x="1140090" y="2598004"/>
                  <a:pt x="1169657" y="2568696"/>
                </a:cubicBezTo>
                <a:cubicBezTo>
                  <a:pt x="1179513" y="2568696"/>
                  <a:pt x="1179513" y="2568696"/>
                  <a:pt x="1179513" y="2568696"/>
                </a:cubicBezTo>
                <a:cubicBezTo>
                  <a:pt x="1169657" y="2588235"/>
                  <a:pt x="1149946" y="2598004"/>
                  <a:pt x="1130234" y="2598004"/>
                </a:cubicBezTo>
                <a:cubicBezTo>
                  <a:pt x="1100667" y="2607773"/>
                  <a:pt x="1071100" y="2607773"/>
                  <a:pt x="1041532" y="2627312"/>
                </a:cubicBezTo>
                <a:cubicBezTo>
                  <a:pt x="1031677" y="2617543"/>
                  <a:pt x="1021821" y="2598004"/>
                  <a:pt x="1011965" y="2588235"/>
                </a:cubicBezTo>
                <a:cubicBezTo>
                  <a:pt x="1002109" y="2578466"/>
                  <a:pt x="982398" y="2568696"/>
                  <a:pt x="972542" y="2558927"/>
                </a:cubicBezTo>
                <a:cubicBezTo>
                  <a:pt x="962686" y="2539389"/>
                  <a:pt x="942975" y="2529619"/>
                  <a:pt x="942975" y="2519850"/>
                </a:cubicBezTo>
                <a:cubicBezTo>
                  <a:pt x="945439" y="2514966"/>
                  <a:pt x="947287" y="2513134"/>
                  <a:pt x="948827" y="2513134"/>
                </a:cubicBezTo>
                <a:close/>
                <a:moveTo>
                  <a:pt x="1809406" y="2500312"/>
                </a:moveTo>
                <a:cubicBezTo>
                  <a:pt x="1819276" y="2500312"/>
                  <a:pt x="1819276" y="2500312"/>
                  <a:pt x="1819276" y="2500312"/>
                </a:cubicBezTo>
                <a:cubicBezTo>
                  <a:pt x="1809406" y="2549158"/>
                  <a:pt x="1760055" y="2558927"/>
                  <a:pt x="1750185" y="2607773"/>
                </a:cubicBezTo>
                <a:cubicBezTo>
                  <a:pt x="1730445" y="2627312"/>
                  <a:pt x="1720575" y="2598004"/>
                  <a:pt x="1700835" y="2598004"/>
                </a:cubicBezTo>
                <a:cubicBezTo>
                  <a:pt x="1671224" y="2598004"/>
                  <a:pt x="1641614" y="2588235"/>
                  <a:pt x="1602133" y="2578466"/>
                </a:cubicBezTo>
                <a:cubicBezTo>
                  <a:pt x="1602133" y="2578466"/>
                  <a:pt x="1592263" y="2568696"/>
                  <a:pt x="1602133" y="2558927"/>
                </a:cubicBezTo>
                <a:cubicBezTo>
                  <a:pt x="1621874" y="2558927"/>
                  <a:pt x="1621874" y="2578466"/>
                  <a:pt x="1641614" y="2578466"/>
                </a:cubicBezTo>
                <a:cubicBezTo>
                  <a:pt x="1661354" y="2588235"/>
                  <a:pt x="1690965" y="2578466"/>
                  <a:pt x="1720575" y="2588235"/>
                </a:cubicBezTo>
                <a:cubicBezTo>
                  <a:pt x="1720575" y="2598004"/>
                  <a:pt x="1730445" y="2588235"/>
                  <a:pt x="1730445" y="2588235"/>
                </a:cubicBezTo>
                <a:cubicBezTo>
                  <a:pt x="1750185" y="2549158"/>
                  <a:pt x="1799536" y="2539389"/>
                  <a:pt x="1809406" y="2500312"/>
                </a:cubicBezTo>
                <a:close/>
                <a:moveTo>
                  <a:pt x="1022434" y="2489200"/>
                </a:moveTo>
                <a:cubicBezTo>
                  <a:pt x="1032293" y="2499158"/>
                  <a:pt x="1042152" y="2509116"/>
                  <a:pt x="1052011" y="2519074"/>
                </a:cubicBezTo>
                <a:cubicBezTo>
                  <a:pt x="1071730" y="2529032"/>
                  <a:pt x="1101307" y="2529032"/>
                  <a:pt x="1121026" y="2519074"/>
                </a:cubicBezTo>
                <a:cubicBezTo>
                  <a:pt x="1130885" y="2519074"/>
                  <a:pt x="1140744" y="2538990"/>
                  <a:pt x="1150604" y="2548948"/>
                </a:cubicBezTo>
                <a:cubicBezTo>
                  <a:pt x="1160463" y="2548948"/>
                  <a:pt x="1160463" y="2558906"/>
                  <a:pt x="1160463" y="2558906"/>
                </a:cubicBezTo>
                <a:cubicBezTo>
                  <a:pt x="1130885" y="2588780"/>
                  <a:pt x="1091448" y="2578822"/>
                  <a:pt x="1061871" y="2588780"/>
                </a:cubicBezTo>
                <a:cubicBezTo>
                  <a:pt x="1042152" y="2598738"/>
                  <a:pt x="1032293" y="2568864"/>
                  <a:pt x="1022434" y="2558906"/>
                </a:cubicBezTo>
                <a:cubicBezTo>
                  <a:pt x="1002715" y="2548948"/>
                  <a:pt x="973138" y="2538990"/>
                  <a:pt x="973138" y="2519074"/>
                </a:cubicBezTo>
                <a:cubicBezTo>
                  <a:pt x="973138" y="2509116"/>
                  <a:pt x="973138" y="2509116"/>
                  <a:pt x="973138" y="2509116"/>
                </a:cubicBezTo>
                <a:cubicBezTo>
                  <a:pt x="982997" y="2499158"/>
                  <a:pt x="1002715" y="2499158"/>
                  <a:pt x="1022434" y="2489200"/>
                </a:cubicBezTo>
                <a:close/>
                <a:moveTo>
                  <a:pt x="1746552" y="2473627"/>
                </a:moveTo>
                <a:cubicBezTo>
                  <a:pt x="1750371" y="2473473"/>
                  <a:pt x="1754648" y="2475309"/>
                  <a:pt x="1759536" y="2480204"/>
                </a:cubicBezTo>
                <a:cubicBezTo>
                  <a:pt x="1769311" y="2489994"/>
                  <a:pt x="1779087" y="2489994"/>
                  <a:pt x="1788863" y="2499783"/>
                </a:cubicBezTo>
                <a:cubicBezTo>
                  <a:pt x="1798638" y="2509573"/>
                  <a:pt x="1788863" y="2509573"/>
                  <a:pt x="1779087" y="2519362"/>
                </a:cubicBezTo>
                <a:cubicBezTo>
                  <a:pt x="1759536" y="2538941"/>
                  <a:pt x="1739984" y="2548731"/>
                  <a:pt x="1730208" y="2578100"/>
                </a:cubicBezTo>
                <a:cubicBezTo>
                  <a:pt x="1720433" y="2578100"/>
                  <a:pt x="1710657" y="2568310"/>
                  <a:pt x="1700881" y="2568310"/>
                </a:cubicBezTo>
                <a:cubicBezTo>
                  <a:pt x="1671554" y="2578100"/>
                  <a:pt x="1642227" y="2568310"/>
                  <a:pt x="1622676" y="2548731"/>
                </a:cubicBezTo>
                <a:cubicBezTo>
                  <a:pt x="1612900" y="2538941"/>
                  <a:pt x="1632452" y="2529152"/>
                  <a:pt x="1632452" y="2519362"/>
                </a:cubicBezTo>
                <a:cubicBezTo>
                  <a:pt x="1642227" y="2519362"/>
                  <a:pt x="1642227" y="2489994"/>
                  <a:pt x="1661779" y="2499783"/>
                </a:cubicBezTo>
                <a:cubicBezTo>
                  <a:pt x="1681330" y="2509573"/>
                  <a:pt x="1700881" y="2519362"/>
                  <a:pt x="1720433" y="2499783"/>
                </a:cubicBezTo>
                <a:cubicBezTo>
                  <a:pt x="1727764" y="2492441"/>
                  <a:pt x="1735096" y="2474086"/>
                  <a:pt x="1746552" y="2473627"/>
                </a:cubicBezTo>
                <a:close/>
                <a:moveTo>
                  <a:pt x="1346729" y="2362200"/>
                </a:moveTo>
                <a:cubicBezTo>
                  <a:pt x="1356519" y="2371969"/>
                  <a:pt x="1366308" y="2381738"/>
                  <a:pt x="1366308" y="2381738"/>
                </a:cubicBezTo>
                <a:cubicBezTo>
                  <a:pt x="1385888" y="2381738"/>
                  <a:pt x="1405467" y="2381738"/>
                  <a:pt x="1415256" y="2381738"/>
                </a:cubicBezTo>
                <a:cubicBezTo>
                  <a:pt x="1425046" y="2391507"/>
                  <a:pt x="1434836" y="2420815"/>
                  <a:pt x="1444625" y="2440354"/>
                </a:cubicBezTo>
                <a:cubicBezTo>
                  <a:pt x="1434836" y="2469661"/>
                  <a:pt x="1434836" y="2469661"/>
                  <a:pt x="1434836" y="2469661"/>
                </a:cubicBezTo>
                <a:cubicBezTo>
                  <a:pt x="1415256" y="2479431"/>
                  <a:pt x="1405467" y="2489200"/>
                  <a:pt x="1376098" y="2489200"/>
                </a:cubicBezTo>
                <a:cubicBezTo>
                  <a:pt x="1356519" y="2479431"/>
                  <a:pt x="1336939" y="2479431"/>
                  <a:pt x="1327150" y="2459892"/>
                </a:cubicBezTo>
                <a:cubicBezTo>
                  <a:pt x="1327150" y="2430584"/>
                  <a:pt x="1327150" y="2391507"/>
                  <a:pt x="1346729" y="2362200"/>
                </a:cubicBezTo>
                <a:close/>
                <a:moveTo>
                  <a:pt x="1464469" y="2312987"/>
                </a:moveTo>
                <a:cubicBezTo>
                  <a:pt x="1493640" y="2322756"/>
                  <a:pt x="1503363" y="2352064"/>
                  <a:pt x="1503363" y="2371602"/>
                </a:cubicBezTo>
                <a:cubicBezTo>
                  <a:pt x="1503363" y="2391141"/>
                  <a:pt x="1503363" y="2410679"/>
                  <a:pt x="1483916" y="2430218"/>
                </a:cubicBezTo>
                <a:cubicBezTo>
                  <a:pt x="1474193" y="2430218"/>
                  <a:pt x="1464469" y="2439987"/>
                  <a:pt x="1454746" y="2430218"/>
                </a:cubicBezTo>
                <a:cubicBezTo>
                  <a:pt x="1454746" y="2410679"/>
                  <a:pt x="1425575" y="2381371"/>
                  <a:pt x="1425575" y="2361833"/>
                </a:cubicBezTo>
                <a:cubicBezTo>
                  <a:pt x="1425575" y="2352064"/>
                  <a:pt x="1435299" y="2352064"/>
                  <a:pt x="1445022" y="2342294"/>
                </a:cubicBezTo>
                <a:cubicBezTo>
                  <a:pt x="1454746" y="2332525"/>
                  <a:pt x="1454746" y="2322756"/>
                  <a:pt x="1464469" y="2312987"/>
                </a:cubicBezTo>
                <a:close/>
                <a:moveTo>
                  <a:pt x="1287065" y="2312987"/>
                </a:moveTo>
                <a:cubicBezTo>
                  <a:pt x="1296987" y="2312987"/>
                  <a:pt x="1287065" y="2322756"/>
                  <a:pt x="1296987" y="2332525"/>
                </a:cubicBezTo>
                <a:cubicBezTo>
                  <a:pt x="1306909" y="2342294"/>
                  <a:pt x="1316831" y="2352064"/>
                  <a:pt x="1336675" y="2361833"/>
                </a:cubicBezTo>
                <a:cubicBezTo>
                  <a:pt x="1326753" y="2381371"/>
                  <a:pt x="1316831" y="2410679"/>
                  <a:pt x="1316831" y="2430218"/>
                </a:cubicBezTo>
                <a:cubicBezTo>
                  <a:pt x="1306909" y="2439987"/>
                  <a:pt x="1306909" y="2439987"/>
                  <a:pt x="1296987" y="2439987"/>
                </a:cubicBezTo>
                <a:cubicBezTo>
                  <a:pt x="1267222" y="2430218"/>
                  <a:pt x="1267222" y="2400910"/>
                  <a:pt x="1257300" y="2381371"/>
                </a:cubicBezTo>
                <a:cubicBezTo>
                  <a:pt x="1257300" y="2352064"/>
                  <a:pt x="1267222" y="2332525"/>
                  <a:pt x="1287065" y="2312987"/>
                </a:cubicBezTo>
                <a:close/>
                <a:moveTo>
                  <a:pt x="953735" y="2233612"/>
                </a:moveTo>
                <a:cubicBezTo>
                  <a:pt x="963613" y="2233612"/>
                  <a:pt x="953735" y="2253456"/>
                  <a:pt x="963613" y="2263378"/>
                </a:cubicBezTo>
                <a:cubicBezTo>
                  <a:pt x="963613" y="2293143"/>
                  <a:pt x="953735" y="2312987"/>
                  <a:pt x="933979" y="2332831"/>
                </a:cubicBezTo>
                <a:cubicBezTo>
                  <a:pt x="914224" y="2342753"/>
                  <a:pt x="894468" y="2352675"/>
                  <a:pt x="874713" y="2342753"/>
                </a:cubicBezTo>
                <a:cubicBezTo>
                  <a:pt x="874713" y="2322909"/>
                  <a:pt x="884591" y="2312987"/>
                  <a:pt x="884591" y="2293143"/>
                </a:cubicBezTo>
                <a:cubicBezTo>
                  <a:pt x="894468" y="2263378"/>
                  <a:pt x="894468" y="2263378"/>
                  <a:pt x="894468" y="2263378"/>
                </a:cubicBezTo>
                <a:cubicBezTo>
                  <a:pt x="914224" y="2263378"/>
                  <a:pt x="933979" y="2253456"/>
                  <a:pt x="953735" y="2233612"/>
                </a:cubicBezTo>
                <a:close/>
                <a:moveTo>
                  <a:pt x="815711" y="2233612"/>
                </a:moveTo>
                <a:cubicBezTo>
                  <a:pt x="825500" y="2253395"/>
                  <a:pt x="825500" y="2253395"/>
                  <a:pt x="825500" y="2253395"/>
                </a:cubicBezTo>
                <a:cubicBezTo>
                  <a:pt x="835290" y="2263286"/>
                  <a:pt x="845079" y="2273177"/>
                  <a:pt x="864659" y="2263286"/>
                </a:cubicBezTo>
                <a:cubicBezTo>
                  <a:pt x="864659" y="2263286"/>
                  <a:pt x="874448" y="2263286"/>
                  <a:pt x="874448" y="2263286"/>
                </a:cubicBezTo>
                <a:cubicBezTo>
                  <a:pt x="884238" y="2292960"/>
                  <a:pt x="874448" y="2322634"/>
                  <a:pt x="854869" y="2342417"/>
                </a:cubicBezTo>
                <a:cubicBezTo>
                  <a:pt x="835290" y="2362200"/>
                  <a:pt x="805921" y="2352308"/>
                  <a:pt x="786342" y="2342417"/>
                </a:cubicBezTo>
                <a:cubicBezTo>
                  <a:pt x="776552" y="2332526"/>
                  <a:pt x="766763" y="2322634"/>
                  <a:pt x="766763" y="2302851"/>
                </a:cubicBezTo>
                <a:cubicBezTo>
                  <a:pt x="766763" y="2273177"/>
                  <a:pt x="786342" y="2243503"/>
                  <a:pt x="815711" y="2233612"/>
                </a:cubicBezTo>
                <a:close/>
                <a:moveTo>
                  <a:pt x="1926961" y="2224087"/>
                </a:moveTo>
                <a:cubicBezTo>
                  <a:pt x="1946540" y="2224087"/>
                  <a:pt x="1975909" y="2243666"/>
                  <a:pt x="1985699" y="2273035"/>
                </a:cubicBezTo>
                <a:cubicBezTo>
                  <a:pt x="1995488" y="2292614"/>
                  <a:pt x="1985699" y="2312193"/>
                  <a:pt x="1975909" y="2321983"/>
                </a:cubicBezTo>
                <a:cubicBezTo>
                  <a:pt x="1966119" y="2341562"/>
                  <a:pt x="1936751" y="2341562"/>
                  <a:pt x="1917172" y="2341562"/>
                </a:cubicBezTo>
                <a:cubicBezTo>
                  <a:pt x="1878013" y="2331772"/>
                  <a:pt x="1878013" y="2292614"/>
                  <a:pt x="1878013" y="2263245"/>
                </a:cubicBezTo>
                <a:cubicBezTo>
                  <a:pt x="1878013" y="2253456"/>
                  <a:pt x="1897592" y="2253456"/>
                  <a:pt x="1907382" y="2253456"/>
                </a:cubicBezTo>
                <a:cubicBezTo>
                  <a:pt x="1917172" y="2243666"/>
                  <a:pt x="1926961" y="2233876"/>
                  <a:pt x="1926961" y="2224087"/>
                </a:cubicBezTo>
                <a:close/>
                <a:moveTo>
                  <a:pt x="1366044" y="2224087"/>
                </a:moveTo>
                <a:cubicBezTo>
                  <a:pt x="1375965" y="2233929"/>
                  <a:pt x="1366044" y="2243772"/>
                  <a:pt x="1366044" y="2253614"/>
                </a:cubicBezTo>
                <a:cubicBezTo>
                  <a:pt x="1366044" y="2283142"/>
                  <a:pt x="1356122" y="2312670"/>
                  <a:pt x="1385888" y="2332355"/>
                </a:cubicBezTo>
                <a:cubicBezTo>
                  <a:pt x="1385888" y="2342197"/>
                  <a:pt x="1395810" y="2332355"/>
                  <a:pt x="1395810" y="2332355"/>
                </a:cubicBezTo>
                <a:cubicBezTo>
                  <a:pt x="1405731" y="2302827"/>
                  <a:pt x="1385888" y="2283142"/>
                  <a:pt x="1395810" y="2253614"/>
                </a:cubicBezTo>
                <a:cubicBezTo>
                  <a:pt x="1385888" y="2233929"/>
                  <a:pt x="1385888" y="2233929"/>
                  <a:pt x="1385888" y="2233929"/>
                </a:cubicBezTo>
                <a:cubicBezTo>
                  <a:pt x="1405731" y="2253614"/>
                  <a:pt x="1405731" y="2283142"/>
                  <a:pt x="1415653" y="2302827"/>
                </a:cubicBezTo>
                <a:cubicBezTo>
                  <a:pt x="1415653" y="2322512"/>
                  <a:pt x="1425575" y="2352040"/>
                  <a:pt x="1405731" y="2361882"/>
                </a:cubicBezTo>
                <a:cubicBezTo>
                  <a:pt x="1395810" y="2371725"/>
                  <a:pt x="1385888" y="2371725"/>
                  <a:pt x="1375965" y="2371725"/>
                </a:cubicBezTo>
                <a:cubicBezTo>
                  <a:pt x="1366044" y="2371725"/>
                  <a:pt x="1356122" y="2361882"/>
                  <a:pt x="1356122" y="2342197"/>
                </a:cubicBezTo>
                <a:cubicBezTo>
                  <a:pt x="1346200" y="2312670"/>
                  <a:pt x="1356122" y="2263457"/>
                  <a:pt x="1366044" y="2224087"/>
                </a:cubicBezTo>
                <a:close/>
                <a:moveTo>
                  <a:pt x="1277484" y="2224087"/>
                </a:moveTo>
                <a:cubicBezTo>
                  <a:pt x="1287236" y="2224087"/>
                  <a:pt x="1287236" y="2243666"/>
                  <a:pt x="1296988" y="2253456"/>
                </a:cubicBezTo>
                <a:cubicBezTo>
                  <a:pt x="1287236" y="2273035"/>
                  <a:pt x="1287236" y="2292614"/>
                  <a:pt x="1267732" y="2312193"/>
                </a:cubicBezTo>
                <a:cubicBezTo>
                  <a:pt x="1267732" y="2321983"/>
                  <a:pt x="1257980" y="2341562"/>
                  <a:pt x="1248228" y="2331772"/>
                </a:cubicBezTo>
                <a:cubicBezTo>
                  <a:pt x="1228725" y="2312193"/>
                  <a:pt x="1228725" y="2292614"/>
                  <a:pt x="1238477" y="2263245"/>
                </a:cubicBezTo>
                <a:cubicBezTo>
                  <a:pt x="1248228" y="2243666"/>
                  <a:pt x="1257980" y="2233876"/>
                  <a:pt x="1277484" y="2224087"/>
                </a:cubicBezTo>
                <a:close/>
                <a:moveTo>
                  <a:pt x="1798991" y="2214562"/>
                </a:moveTo>
                <a:cubicBezTo>
                  <a:pt x="1808869" y="2224351"/>
                  <a:pt x="1828624" y="2234141"/>
                  <a:pt x="1848380" y="2234141"/>
                </a:cubicBezTo>
                <a:cubicBezTo>
                  <a:pt x="1878013" y="2253720"/>
                  <a:pt x="1858258" y="2292878"/>
                  <a:pt x="1878013" y="2312458"/>
                </a:cubicBezTo>
                <a:cubicBezTo>
                  <a:pt x="1878013" y="2322247"/>
                  <a:pt x="1868135" y="2332037"/>
                  <a:pt x="1858258" y="2332037"/>
                </a:cubicBezTo>
                <a:cubicBezTo>
                  <a:pt x="1848380" y="2332037"/>
                  <a:pt x="1838502" y="2332037"/>
                  <a:pt x="1828624" y="2322247"/>
                </a:cubicBezTo>
                <a:cubicBezTo>
                  <a:pt x="1798991" y="2312458"/>
                  <a:pt x="1789113" y="2283089"/>
                  <a:pt x="1789113" y="2253720"/>
                </a:cubicBezTo>
                <a:cubicBezTo>
                  <a:pt x="1789113" y="2243931"/>
                  <a:pt x="1789113" y="2224351"/>
                  <a:pt x="1798991" y="2214562"/>
                </a:cubicBezTo>
                <a:close/>
                <a:moveTo>
                  <a:pt x="1473994" y="2214562"/>
                </a:moveTo>
                <a:cubicBezTo>
                  <a:pt x="1503760" y="2224351"/>
                  <a:pt x="1523603" y="2253720"/>
                  <a:pt x="1533525" y="2283089"/>
                </a:cubicBezTo>
                <a:cubicBezTo>
                  <a:pt x="1533525" y="2302668"/>
                  <a:pt x="1523603" y="2322247"/>
                  <a:pt x="1513681" y="2332037"/>
                </a:cubicBezTo>
                <a:cubicBezTo>
                  <a:pt x="1503760" y="2332037"/>
                  <a:pt x="1493838" y="2312458"/>
                  <a:pt x="1483916" y="2312458"/>
                </a:cubicBezTo>
                <a:cubicBezTo>
                  <a:pt x="1464072" y="2302668"/>
                  <a:pt x="1473994" y="2283089"/>
                  <a:pt x="1464072" y="2263510"/>
                </a:cubicBezTo>
                <a:cubicBezTo>
                  <a:pt x="1454150" y="2243931"/>
                  <a:pt x="1454150" y="2243931"/>
                  <a:pt x="1454150" y="2243931"/>
                </a:cubicBezTo>
                <a:cubicBezTo>
                  <a:pt x="1464072" y="2234141"/>
                  <a:pt x="1464072" y="2224351"/>
                  <a:pt x="1473994" y="2214562"/>
                </a:cubicBezTo>
                <a:close/>
                <a:moveTo>
                  <a:pt x="1405392" y="2205037"/>
                </a:moveTo>
                <a:cubicBezTo>
                  <a:pt x="1425349" y="2214806"/>
                  <a:pt x="1435328" y="2234344"/>
                  <a:pt x="1445306" y="2244114"/>
                </a:cubicBezTo>
                <a:cubicBezTo>
                  <a:pt x="1455285" y="2273421"/>
                  <a:pt x="1465263" y="2302729"/>
                  <a:pt x="1445306" y="2332037"/>
                </a:cubicBezTo>
                <a:cubicBezTo>
                  <a:pt x="1435328" y="2332037"/>
                  <a:pt x="1435328" y="2332037"/>
                  <a:pt x="1425349" y="2332037"/>
                </a:cubicBezTo>
                <a:cubicBezTo>
                  <a:pt x="1425349" y="2322268"/>
                  <a:pt x="1425349" y="2302729"/>
                  <a:pt x="1425349" y="2292960"/>
                </a:cubicBezTo>
                <a:cubicBezTo>
                  <a:pt x="1435328" y="2273421"/>
                  <a:pt x="1435328" y="2253883"/>
                  <a:pt x="1425349" y="2244114"/>
                </a:cubicBezTo>
                <a:cubicBezTo>
                  <a:pt x="1425349" y="2224575"/>
                  <a:pt x="1395413" y="2214806"/>
                  <a:pt x="1405392" y="2205037"/>
                </a:cubicBezTo>
                <a:close/>
                <a:moveTo>
                  <a:pt x="1345974" y="2205037"/>
                </a:moveTo>
                <a:cubicBezTo>
                  <a:pt x="1355726" y="2205037"/>
                  <a:pt x="1355726" y="2205037"/>
                  <a:pt x="1355726" y="2205037"/>
                </a:cubicBezTo>
                <a:cubicBezTo>
                  <a:pt x="1345974" y="2234292"/>
                  <a:pt x="1306966" y="2263547"/>
                  <a:pt x="1336222" y="2292803"/>
                </a:cubicBezTo>
                <a:cubicBezTo>
                  <a:pt x="1336222" y="2312306"/>
                  <a:pt x="1336222" y="2322058"/>
                  <a:pt x="1336222" y="2341562"/>
                </a:cubicBezTo>
                <a:cubicBezTo>
                  <a:pt x="1336222" y="2341562"/>
                  <a:pt x="1326470" y="2341562"/>
                  <a:pt x="1326470" y="2341562"/>
                </a:cubicBezTo>
                <a:cubicBezTo>
                  <a:pt x="1316718" y="2331810"/>
                  <a:pt x="1306966" y="2322058"/>
                  <a:pt x="1306966" y="2322058"/>
                </a:cubicBezTo>
                <a:cubicBezTo>
                  <a:pt x="1287463" y="2273299"/>
                  <a:pt x="1316718" y="2234292"/>
                  <a:pt x="1345974" y="2205037"/>
                </a:cubicBezTo>
                <a:close/>
                <a:moveTo>
                  <a:pt x="786447" y="2165350"/>
                </a:moveTo>
                <a:cubicBezTo>
                  <a:pt x="796290" y="2165350"/>
                  <a:pt x="786447" y="2184929"/>
                  <a:pt x="796290" y="2194719"/>
                </a:cubicBezTo>
                <a:cubicBezTo>
                  <a:pt x="796290" y="2204508"/>
                  <a:pt x="815975" y="2214298"/>
                  <a:pt x="815975" y="2224087"/>
                </a:cubicBezTo>
                <a:cubicBezTo>
                  <a:pt x="786447" y="2233877"/>
                  <a:pt x="766762" y="2263246"/>
                  <a:pt x="756920" y="2282825"/>
                </a:cubicBezTo>
                <a:cubicBezTo>
                  <a:pt x="747077" y="2282825"/>
                  <a:pt x="737235" y="2273035"/>
                  <a:pt x="727392" y="2273035"/>
                </a:cubicBezTo>
                <a:cubicBezTo>
                  <a:pt x="717550" y="2243666"/>
                  <a:pt x="717550" y="2224087"/>
                  <a:pt x="727392" y="2194719"/>
                </a:cubicBezTo>
                <a:cubicBezTo>
                  <a:pt x="737235" y="2175139"/>
                  <a:pt x="766762" y="2175139"/>
                  <a:pt x="786447" y="2165350"/>
                </a:cubicBezTo>
                <a:close/>
                <a:moveTo>
                  <a:pt x="403225" y="2165350"/>
                </a:moveTo>
                <a:cubicBezTo>
                  <a:pt x="422870" y="2165350"/>
                  <a:pt x="442516" y="2165350"/>
                  <a:pt x="471984" y="2165350"/>
                </a:cubicBezTo>
                <a:cubicBezTo>
                  <a:pt x="471984" y="2175215"/>
                  <a:pt x="471984" y="2185080"/>
                  <a:pt x="481806" y="2194945"/>
                </a:cubicBezTo>
                <a:cubicBezTo>
                  <a:pt x="501452" y="2204811"/>
                  <a:pt x="511274" y="2234406"/>
                  <a:pt x="540742" y="2234406"/>
                </a:cubicBezTo>
                <a:cubicBezTo>
                  <a:pt x="560388" y="2234406"/>
                  <a:pt x="540742" y="2264002"/>
                  <a:pt x="550565" y="2283732"/>
                </a:cubicBezTo>
                <a:cubicBezTo>
                  <a:pt x="550565" y="2283732"/>
                  <a:pt x="560388" y="2293598"/>
                  <a:pt x="550565" y="2293598"/>
                </a:cubicBezTo>
                <a:cubicBezTo>
                  <a:pt x="511274" y="2303463"/>
                  <a:pt x="491629" y="2264002"/>
                  <a:pt x="452338" y="2273867"/>
                </a:cubicBezTo>
                <a:cubicBezTo>
                  <a:pt x="442516" y="2273867"/>
                  <a:pt x="442516" y="2273867"/>
                  <a:pt x="442516" y="2273867"/>
                </a:cubicBezTo>
                <a:cubicBezTo>
                  <a:pt x="442516" y="2244271"/>
                  <a:pt x="413047" y="2214676"/>
                  <a:pt x="403225" y="2185080"/>
                </a:cubicBezTo>
                <a:cubicBezTo>
                  <a:pt x="403225" y="2175215"/>
                  <a:pt x="403225" y="2165350"/>
                  <a:pt x="403225" y="2165350"/>
                </a:cubicBezTo>
                <a:close/>
                <a:moveTo>
                  <a:pt x="386914" y="2152120"/>
                </a:moveTo>
                <a:cubicBezTo>
                  <a:pt x="390605" y="2154590"/>
                  <a:pt x="393065" y="2159528"/>
                  <a:pt x="393065" y="2164467"/>
                </a:cubicBezTo>
                <a:cubicBezTo>
                  <a:pt x="383223" y="2203978"/>
                  <a:pt x="442278" y="2243490"/>
                  <a:pt x="422593" y="2292878"/>
                </a:cubicBezTo>
                <a:cubicBezTo>
                  <a:pt x="432435" y="2292878"/>
                  <a:pt x="452120" y="2283001"/>
                  <a:pt x="461963" y="2283001"/>
                </a:cubicBezTo>
                <a:cubicBezTo>
                  <a:pt x="491490" y="2292878"/>
                  <a:pt x="521018" y="2312634"/>
                  <a:pt x="560388" y="2312634"/>
                </a:cubicBezTo>
                <a:cubicBezTo>
                  <a:pt x="550545" y="2322512"/>
                  <a:pt x="540703" y="2322512"/>
                  <a:pt x="530860" y="2322512"/>
                </a:cubicBezTo>
                <a:cubicBezTo>
                  <a:pt x="511175" y="2312634"/>
                  <a:pt x="491490" y="2312634"/>
                  <a:pt x="471805" y="2302756"/>
                </a:cubicBezTo>
                <a:cubicBezTo>
                  <a:pt x="452120" y="2292878"/>
                  <a:pt x="432435" y="2292878"/>
                  <a:pt x="412750" y="2292878"/>
                </a:cubicBezTo>
                <a:cubicBezTo>
                  <a:pt x="412750" y="2273123"/>
                  <a:pt x="412750" y="2253367"/>
                  <a:pt x="402908" y="2223734"/>
                </a:cubicBezTo>
                <a:cubicBezTo>
                  <a:pt x="393065" y="2203978"/>
                  <a:pt x="363538" y="2184223"/>
                  <a:pt x="373380" y="2154590"/>
                </a:cubicBezTo>
                <a:cubicBezTo>
                  <a:pt x="378302" y="2149651"/>
                  <a:pt x="383223" y="2149651"/>
                  <a:pt x="386914" y="2152120"/>
                </a:cubicBezTo>
                <a:close/>
                <a:moveTo>
                  <a:pt x="1740354" y="2144712"/>
                </a:moveTo>
                <a:cubicBezTo>
                  <a:pt x="1750106" y="2144712"/>
                  <a:pt x="1759858" y="2164495"/>
                  <a:pt x="1769610" y="2164495"/>
                </a:cubicBezTo>
                <a:cubicBezTo>
                  <a:pt x="1789113" y="2204060"/>
                  <a:pt x="1789113" y="2204060"/>
                  <a:pt x="1789113" y="2204060"/>
                </a:cubicBezTo>
                <a:cubicBezTo>
                  <a:pt x="1779361" y="2223843"/>
                  <a:pt x="1779361" y="2243626"/>
                  <a:pt x="1769610" y="2263408"/>
                </a:cubicBezTo>
                <a:cubicBezTo>
                  <a:pt x="1769610" y="2273300"/>
                  <a:pt x="1759858" y="2273300"/>
                  <a:pt x="1759858" y="2263408"/>
                </a:cubicBezTo>
                <a:cubicBezTo>
                  <a:pt x="1730602" y="2253517"/>
                  <a:pt x="1720850" y="2213951"/>
                  <a:pt x="1720850" y="2184277"/>
                </a:cubicBezTo>
                <a:cubicBezTo>
                  <a:pt x="1730602" y="2164495"/>
                  <a:pt x="1730602" y="2154603"/>
                  <a:pt x="1740354" y="2144712"/>
                </a:cubicBezTo>
                <a:close/>
                <a:moveTo>
                  <a:pt x="1002109" y="2144712"/>
                </a:moveTo>
                <a:cubicBezTo>
                  <a:pt x="1021953" y="2184173"/>
                  <a:pt x="1031875" y="2233499"/>
                  <a:pt x="1002109" y="2263094"/>
                </a:cubicBezTo>
                <a:cubicBezTo>
                  <a:pt x="992187" y="2272960"/>
                  <a:pt x="982265" y="2282825"/>
                  <a:pt x="972344" y="2272960"/>
                </a:cubicBezTo>
                <a:cubicBezTo>
                  <a:pt x="972344" y="2253229"/>
                  <a:pt x="972344" y="2243364"/>
                  <a:pt x="962422" y="2213768"/>
                </a:cubicBezTo>
                <a:cubicBezTo>
                  <a:pt x="952500" y="2203903"/>
                  <a:pt x="972344" y="2184173"/>
                  <a:pt x="972344" y="2164442"/>
                </a:cubicBezTo>
                <a:cubicBezTo>
                  <a:pt x="972344" y="2164442"/>
                  <a:pt x="982265" y="2164442"/>
                  <a:pt x="992187" y="2164442"/>
                </a:cubicBezTo>
                <a:cubicBezTo>
                  <a:pt x="992187" y="2154577"/>
                  <a:pt x="1002109" y="2144712"/>
                  <a:pt x="1002109" y="2144712"/>
                </a:cubicBezTo>
                <a:close/>
                <a:moveTo>
                  <a:pt x="1789378" y="2126239"/>
                </a:moveTo>
                <a:lnTo>
                  <a:pt x="1789378" y="2132373"/>
                </a:lnTo>
                <a:cubicBezTo>
                  <a:pt x="1789378" y="2138506"/>
                  <a:pt x="1789378" y="2145866"/>
                  <a:pt x="1789378" y="2155680"/>
                </a:cubicBezTo>
                <a:cubicBezTo>
                  <a:pt x="1799168" y="2165494"/>
                  <a:pt x="1808957" y="2175307"/>
                  <a:pt x="1818747" y="2185121"/>
                </a:cubicBezTo>
                <a:cubicBezTo>
                  <a:pt x="1838326" y="2214562"/>
                  <a:pt x="1838326" y="2214562"/>
                  <a:pt x="1838326" y="2214562"/>
                </a:cubicBezTo>
                <a:cubicBezTo>
                  <a:pt x="1828537" y="2214562"/>
                  <a:pt x="1818747" y="2214562"/>
                  <a:pt x="1808957" y="2214562"/>
                </a:cubicBezTo>
                <a:cubicBezTo>
                  <a:pt x="1789378" y="2194934"/>
                  <a:pt x="1779588" y="2155680"/>
                  <a:pt x="1789378" y="2126239"/>
                </a:cubicBezTo>
                <a:close/>
                <a:moveTo>
                  <a:pt x="2251730" y="2125662"/>
                </a:moveTo>
                <a:cubicBezTo>
                  <a:pt x="2281145" y="2125662"/>
                  <a:pt x="2290950" y="2125662"/>
                  <a:pt x="2320366" y="2125662"/>
                </a:cubicBezTo>
                <a:cubicBezTo>
                  <a:pt x="2339976" y="2135527"/>
                  <a:pt x="2320366" y="2165123"/>
                  <a:pt x="2310561" y="2174988"/>
                </a:cubicBezTo>
                <a:cubicBezTo>
                  <a:pt x="2300756" y="2194718"/>
                  <a:pt x="2300756" y="2214449"/>
                  <a:pt x="2300756" y="2234179"/>
                </a:cubicBezTo>
                <a:cubicBezTo>
                  <a:pt x="2281145" y="2234179"/>
                  <a:pt x="2251730" y="2234179"/>
                  <a:pt x="2241924" y="2244044"/>
                </a:cubicBezTo>
                <a:cubicBezTo>
                  <a:pt x="2222314" y="2263775"/>
                  <a:pt x="2202704" y="2253910"/>
                  <a:pt x="2183093" y="2263775"/>
                </a:cubicBezTo>
                <a:cubicBezTo>
                  <a:pt x="2173288" y="2244044"/>
                  <a:pt x="2192899" y="2234179"/>
                  <a:pt x="2192899" y="2214449"/>
                </a:cubicBezTo>
                <a:cubicBezTo>
                  <a:pt x="2192899" y="2204583"/>
                  <a:pt x="2183093" y="2204583"/>
                  <a:pt x="2192899" y="2194718"/>
                </a:cubicBezTo>
                <a:cubicBezTo>
                  <a:pt x="2212509" y="2194718"/>
                  <a:pt x="2241924" y="2174988"/>
                  <a:pt x="2251730" y="2155257"/>
                </a:cubicBezTo>
                <a:cubicBezTo>
                  <a:pt x="2251730" y="2145392"/>
                  <a:pt x="2251730" y="2135527"/>
                  <a:pt x="2251730" y="2125662"/>
                </a:cubicBezTo>
                <a:close/>
                <a:moveTo>
                  <a:pt x="1937328" y="2125662"/>
                </a:moveTo>
                <a:cubicBezTo>
                  <a:pt x="1947141" y="2125662"/>
                  <a:pt x="1956955" y="2125662"/>
                  <a:pt x="1956955" y="2135553"/>
                </a:cubicBezTo>
                <a:cubicBezTo>
                  <a:pt x="1976582" y="2135553"/>
                  <a:pt x="1996209" y="2155336"/>
                  <a:pt x="2006023" y="2165227"/>
                </a:cubicBezTo>
                <a:cubicBezTo>
                  <a:pt x="2025650" y="2194901"/>
                  <a:pt x="2015837" y="2234467"/>
                  <a:pt x="1996209" y="2254250"/>
                </a:cubicBezTo>
                <a:cubicBezTo>
                  <a:pt x="1976582" y="2254250"/>
                  <a:pt x="1976582" y="2234467"/>
                  <a:pt x="1966768" y="2224576"/>
                </a:cubicBezTo>
                <a:cubicBezTo>
                  <a:pt x="1947141" y="2214684"/>
                  <a:pt x="1927514" y="2204793"/>
                  <a:pt x="1917700" y="2185010"/>
                </a:cubicBezTo>
                <a:cubicBezTo>
                  <a:pt x="1927514" y="2165227"/>
                  <a:pt x="1937328" y="2145445"/>
                  <a:pt x="1937328" y="2125662"/>
                </a:cubicBezTo>
                <a:close/>
                <a:moveTo>
                  <a:pt x="1395413" y="2125662"/>
                </a:moveTo>
                <a:cubicBezTo>
                  <a:pt x="1425349" y="2135475"/>
                  <a:pt x="1435328" y="2155103"/>
                  <a:pt x="1445306" y="2164916"/>
                </a:cubicBezTo>
                <a:cubicBezTo>
                  <a:pt x="1455285" y="2184544"/>
                  <a:pt x="1465263" y="2213984"/>
                  <a:pt x="1455285" y="2223798"/>
                </a:cubicBezTo>
                <a:cubicBezTo>
                  <a:pt x="1455285" y="2233612"/>
                  <a:pt x="1445306" y="2223798"/>
                  <a:pt x="1445306" y="2223798"/>
                </a:cubicBezTo>
                <a:cubicBezTo>
                  <a:pt x="1425349" y="2204171"/>
                  <a:pt x="1425349" y="2204171"/>
                  <a:pt x="1425349" y="2204171"/>
                </a:cubicBezTo>
                <a:cubicBezTo>
                  <a:pt x="1435328" y="2174730"/>
                  <a:pt x="1425349" y="2164916"/>
                  <a:pt x="1405392" y="2145289"/>
                </a:cubicBezTo>
                <a:cubicBezTo>
                  <a:pt x="1405392" y="2135475"/>
                  <a:pt x="1395413" y="2135475"/>
                  <a:pt x="1395413" y="2125662"/>
                </a:cubicBezTo>
                <a:close/>
                <a:moveTo>
                  <a:pt x="1345974" y="2125662"/>
                </a:moveTo>
                <a:cubicBezTo>
                  <a:pt x="1355726" y="2125662"/>
                  <a:pt x="1355726" y="2125662"/>
                  <a:pt x="1355726" y="2135475"/>
                </a:cubicBezTo>
                <a:cubicBezTo>
                  <a:pt x="1345974" y="2155103"/>
                  <a:pt x="1316718" y="2174730"/>
                  <a:pt x="1326470" y="2204171"/>
                </a:cubicBezTo>
                <a:cubicBezTo>
                  <a:pt x="1326470" y="2213984"/>
                  <a:pt x="1316718" y="2223798"/>
                  <a:pt x="1306966" y="2233612"/>
                </a:cubicBezTo>
                <a:cubicBezTo>
                  <a:pt x="1306966" y="2233612"/>
                  <a:pt x="1297215" y="2233612"/>
                  <a:pt x="1297215" y="2223798"/>
                </a:cubicBezTo>
                <a:cubicBezTo>
                  <a:pt x="1287463" y="2204171"/>
                  <a:pt x="1297215" y="2194357"/>
                  <a:pt x="1306966" y="2174730"/>
                </a:cubicBezTo>
                <a:cubicBezTo>
                  <a:pt x="1316718" y="2155103"/>
                  <a:pt x="1326470" y="2135475"/>
                  <a:pt x="1345974" y="2125662"/>
                </a:cubicBezTo>
                <a:close/>
                <a:moveTo>
                  <a:pt x="894644" y="2125662"/>
                </a:moveTo>
                <a:cubicBezTo>
                  <a:pt x="894644" y="2125662"/>
                  <a:pt x="894644" y="2125662"/>
                  <a:pt x="904522" y="2125662"/>
                </a:cubicBezTo>
                <a:cubicBezTo>
                  <a:pt x="894644" y="2145392"/>
                  <a:pt x="884766" y="2145392"/>
                  <a:pt x="874889" y="2165123"/>
                </a:cubicBezTo>
                <a:cubicBezTo>
                  <a:pt x="865011" y="2174988"/>
                  <a:pt x="865011" y="2184853"/>
                  <a:pt x="865011" y="2194718"/>
                </a:cubicBezTo>
                <a:cubicBezTo>
                  <a:pt x="865011" y="2204583"/>
                  <a:pt x="874889" y="2204583"/>
                  <a:pt x="884766" y="2204583"/>
                </a:cubicBezTo>
                <a:cubicBezTo>
                  <a:pt x="894644" y="2194718"/>
                  <a:pt x="894644" y="2184853"/>
                  <a:pt x="894644" y="2174988"/>
                </a:cubicBezTo>
                <a:cubicBezTo>
                  <a:pt x="914400" y="2135527"/>
                  <a:pt x="914400" y="2135527"/>
                  <a:pt x="914400" y="2135527"/>
                </a:cubicBezTo>
                <a:cubicBezTo>
                  <a:pt x="914400" y="2135527"/>
                  <a:pt x="914400" y="2145392"/>
                  <a:pt x="914400" y="2145392"/>
                </a:cubicBezTo>
                <a:cubicBezTo>
                  <a:pt x="914400" y="2174988"/>
                  <a:pt x="904522" y="2204583"/>
                  <a:pt x="884766" y="2234179"/>
                </a:cubicBezTo>
                <a:cubicBezTo>
                  <a:pt x="874889" y="2244044"/>
                  <a:pt x="865011" y="2263775"/>
                  <a:pt x="845255" y="2253910"/>
                </a:cubicBezTo>
                <a:cubicBezTo>
                  <a:pt x="845255" y="2253910"/>
                  <a:pt x="835378" y="2244044"/>
                  <a:pt x="835378" y="2234179"/>
                </a:cubicBezTo>
                <a:cubicBezTo>
                  <a:pt x="825500" y="2194718"/>
                  <a:pt x="865011" y="2155257"/>
                  <a:pt x="894644" y="2125662"/>
                </a:cubicBezTo>
                <a:close/>
                <a:moveTo>
                  <a:pt x="1440392" y="2123519"/>
                </a:moveTo>
                <a:cubicBezTo>
                  <a:pt x="1455209" y="2125364"/>
                  <a:pt x="1470025" y="2138282"/>
                  <a:pt x="1484842" y="2145664"/>
                </a:cubicBezTo>
                <a:cubicBezTo>
                  <a:pt x="1504597" y="2185034"/>
                  <a:pt x="1504597" y="2185034"/>
                  <a:pt x="1504597" y="2185034"/>
                </a:cubicBezTo>
                <a:cubicBezTo>
                  <a:pt x="1504597" y="2194877"/>
                  <a:pt x="1514475" y="2204719"/>
                  <a:pt x="1504597" y="2214562"/>
                </a:cubicBezTo>
                <a:cubicBezTo>
                  <a:pt x="1474964" y="2204719"/>
                  <a:pt x="1474964" y="2204719"/>
                  <a:pt x="1474964" y="2204719"/>
                </a:cubicBezTo>
                <a:cubicBezTo>
                  <a:pt x="1474964" y="2165349"/>
                  <a:pt x="1445331" y="2145664"/>
                  <a:pt x="1425575" y="2125979"/>
                </a:cubicBezTo>
                <a:cubicBezTo>
                  <a:pt x="1430514" y="2123519"/>
                  <a:pt x="1435453" y="2122903"/>
                  <a:pt x="1440392" y="2123519"/>
                </a:cubicBezTo>
                <a:close/>
                <a:moveTo>
                  <a:pt x="1379101" y="2123519"/>
                </a:moveTo>
                <a:cubicBezTo>
                  <a:pt x="1382792" y="2125979"/>
                  <a:pt x="1385253" y="2130900"/>
                  <a:pt x="1385253" y="2135822"/>
                </a:cubicBezTo>
                <a:cubicBezTo>
                  <a:pt x="1395096" y="2165349"/>
                  <a:pt x="1404938" y="2194877"/>
                  <a:pt x="1385253" y="2214562"/>
                </a:cubicBezTo>
                <a:cubicBezTo>
                  <a:pt x="1375410" y="2214562"/>
                  <a:pt x="1365567" y="2204719"/>
                  <a:pt x="1365567" y="2194877"/>
                </a:cubicBezTo>
                <a:cubicBezTo>
                  <a:pt x="1355725" y="2175192"/>
                  <a:pt x="1355725" y="2155507"/>
                  <a:pt x="1365567" y="2125979"/>
                </a:cubicBezTo>
                <a:cubicBezTo>
                  <a:pt x="1370488" y="2121058"/>
                  <a:pt x="1375410" y="2121058"/>
                  <a:pt x="1379101" y="2123519"/>
                </a:cubicBezTo>
                <a:close/>
                <a:moveTo>
                  <a:pt x="1312540" y="2123497"/>
                </a:moveTo>
                <a:cubicBezTo>
                  <a:pt x="1317307" y="2122884"/>
                  <a:pt x="1322229" y="2123497"/>
                  <a:pt x="1327150" y="2125950"/>
                </a:cubicBezTo>
                <a:cubicBezTo>
                  <a:pt x="1307465" y="2145578"/>
                  <a:pt x="1287780" y="2175019"/>
                  <a:pt x="1277937" y="2204459"/>
                </a:cubicBezTo>
                <a:cubicBezTo>
                  <a:pt x="1268095" y="2214273"/>
                  <a:pt x="1258252" y="2224087"/>
                  <a:pt x="1248410" y="2224087"/>
                </a:cubicBezTo>
                <a:cubicBezTo>
                  <a:pt x="1228725" y="2194646"/>
                  <a:pt x="1258252" y="2165205"/>
                  <a:pt x="1277937" y="2145578"/>
                </a:cubicBezTo>
                <a:cubicBezTo>
                  <a:pt x="1285319" y="2138218"/>
                  <a:pt x="1298237" y="2125337"/>
                  <a:pt x="1312540" y="2123497"/>
                </a:cubicBezTo>
                <a:close/>
                <a:moveTo>
                  <a:pt x="2344606" y="2118588"/>
                </a:moveTo>
                <a:cubicBezTo>
                  <a:pt x="2347054" y="2118588"/>
                  <a:pt x="2349501" y="2121039"/>
                  <a:pt x="2349501" y="2125942"/>
                </a:cubicBezTo>
                <a:cubicBezTo>
                  <a:pt x="2349501" y="2165163"/>
                  <a:pt x="2349501" y="2165163"/>
                  <a:pt x="2349501" y="2165163"/>
                </a:cubicBezTo>
                <a:cubicBezTo>
                  <a:pt x="2339712" y="2194578"/>
                  <a:pt x="2320132" y="2223994"/>
                  <a:pt x="2320132" y="2263214"/>
                </a:cubicBezTo>
                <a:cubicBezTo>
                  <a:pt x="2300553" y="2253409"/>
                  <a:pt x="2280974" y="2263214"/>
                  <a:pt x="2251605" y="2273020"/>
                </a:cubicBezTo>
                <a:cubicBezTo>
                  <a:pt x="2232026" y="2282825"/>
                  <a:pt x="2202657" y="2282825"/>
                  <a:pt x="2173288" y="2282825"/>
                </a:cubicBezTo>
                <a:cubicBezTo>
                  <a:pt x="2173288" y="2282825"/>
                  <a:pt x="2173288" y="2282825"/>
                  <a:pt x="2173288" y="2273020"/>
                </a:cubicBezTo>
                <a:cubicBezTo>
                  <a:pt x="2183078" y="2263214"/>
                  <a:pt x="2202657" y="2273020"/>
                  <a:pt x="2212447" y="2273020"/>
                </a:cubicBezTo>
                <a:cubicBezTo>
                  <a:pt x="2241816" y="2263214"/>
                  <a:pt x="2271184" y="2243604"/>
                  <a:pt x="2310343" y="2253409"/>
                </a:cubicBezTo>
                <a:cubicBezTo>
                  <a:pt x="2320132" y="2243604"/>
                  <a:pt x="2310343" y="2233799"/>
                  <a:pt x="2310343" y="2223994"/>
                </a:cubicBezTo>
                <a:cubicBezTo>
                  <a:pt x="2320132" y="2184773"/>
                  <a:pt x="2339712" y="2155357"/>
                  <a:pt x="2339712" y="2125942"/>
                </a:cubicBezTo>
                <a:cubicBezTo>
                  <a:pt x="2339712" y="2121039"/>
                  <a:pt x="2342159" y="2118588"/>
                  <a:pt x="2344606" y="2118588"/>
                </a:cubicBezTo>
                <a:close/>
                <a:moveTo>
                  <a:pt x="953634" y="2116137"/>
                </a:moveTo>
                <a:cubicBezTo>
                  <a:pt x="963613" y="2155214"/>
                  <a:pt x="963613" y="2213829"/>
                  <a:pt x="923698" y="2243137"/>
                </a:cubicBezTo>
                <a:cubicBezTo>
                  <a:pt x="913720" y="2243137"/>
                  <a:pt x="903741" y="2243137"/>
                  <a:pt x="893763" y="2243137"/>
                </a:cubicBezTo>
                <a:cubicBezTo>
                  <a:pt x="893763" y="2233368"/>
                  <a:pt x="903741" y="2223598"/>
                  <a:pt x="913720" y="2213829"/>
                </a:cubicBezTo>
                <a:cubicBezTo>
                  <a:pt x="913720" y="2204060"/>
                  <a:pt x="913720" y="2194291"/>
                  <a:pt x="933677" y="2184521"/>
                </a:cubicBezTo>
                <a:cubicBezTo>
                  <a:pt x="943656" y="2174752"/>
                  <a:pt x="943656" y="2155214"/>
                  <a:pt x="943656" y="2125906"/>
                </a:cubicBezTo>
                <a:cubicBezTo>
                  <a:pt x="943656" y="2125906"/>
                  <a:pt x="943656" y="2116137"/>
                  <a:pt x="953634" y="2116137"/>
                </a:cubicBezTo>
                <a:close/>
                <a:moveTo>
                  <a:pt x="1838037" y="2106612"/>
                </a:moveTo>
                <a:cubicBezTo>
                  <a:pt x="1857953" y="2126115"/>
                  <a:pt x="1877869" y="2145619"/>
                  <a:pt x="1887827" y="2165122"/>
                </a:cubicBezTo>
                <a:cubicBezTo>
                  <a:pt x="1897785" y="2174874"/>
                  <a:pt x="1897785" y="2174874"/>
                  <a:pt x="1907743" y="2184626"/>
                </a:cubicBezTo>
                <a:cubicBezTo>
                  <a:pt x="1897785" y="2194378"/>
                  <a:pt x="1897785" y="2204130"/>
                  <a:pt x="1907743" y="2204130"/>
                </a:cubicBezTo>
                <a:cubicBezTo>
                  <a:pt x="1907743" y="2204130"/>
                  <a:pt x="1907743" y="2204130"/>
                  <a:pt x="1907743" y="2194378"/>
                </a:cubicBezTo>
                <a:cubicBezTo>
                  <a:pt x="1907743" y="2204130"/>
                  <a:pt x="1917701" y="2213881"/>
                  <a:pt x="1917701" y="2223633"/>
                </a:cubicBezTo>
                <a:cubicBezTo>
                  <a:pt x="1907743" y="2223633"/>
                  <a:pt x="1907743" y="2233385"/>
                  <a:pt x="1897785" y="2243137"/>
                </a:cubicBezTo>
                <a:cubicBezTo>
                  <a:pt x="1877869" y="2243137"/>
                  <a:pt x="1857953" y="2233385"/>
                  <a:pt x="1847995" y="2213881"/>
                </a:cubicBezTo>
                <a:cubicBezTo>
                  <a:pt x="1838037" y="2184626"/>
                  <a:pt x="1828079" y="2155371"/>
                  <a:pt x="1808163" y="2126115"/>
                </a:cubicBezTo>
                <a:cubicBezTo>
                  <a:pt x="1818121" y="2116364"/>
                  <a:pt x="1818121" y="2116364"/>
                  <a:pt x="1818121" y="2116364"/>
                </a:cubicBezTo>
                <a:cubicBezTo>
                  <a:pt x="1828079" y="2116364"/>
                  <a:pt x="1818121" y="2135867"/>
                  <a:pt x="1828079" y="2135867"/>
                </a:cubicBezTo>
                <a:cubicBezTo>
                  <a:pt x="1838037" y="2145619"/>
                  <a:pt x="1828079" y="2165122"/>
                  <a:pt x="1838037" y="2165122"/>
                </a:cubicBezTo>
                <a:cubicBezTo>
                  <a:pt x="1838037" y="2174874"/>
                  <a:pt x="1847995" y="2184626"/>
                  <a:pt x="1857953" y="2194378"/>
                </a:cubicBezTo>
                <a:cubicBezTo>
                  <a:pt x="1867911" y="2194378"/>
                  <a:pt x="1877869" y="2184626"/>
                  <a:pt x="1877869" y="2174874"/>
                </a:cubicBezTo>
                <a:cubicBezTo>
                  <a:pt x="1877869" y="2155371"/>
                  <a:pt x="1847995" y="2135867"/>
                  <a:pt x="1838037" y="2106612"/>
                </a:cubicBezTo>
                <a:close/>
                <a:moveTo>
                  <a:pt x="1789378" y="2106612"/>
                </a:moveTo>
                <a:cubicBezTo>
                  <a:pt x="1789378" y="2106612"/>
                  <a:pt x="1789378" y="2106612"/>
                  <a:pt x="1789378" y="2116425"/>
                </a:cubicBezTo>
                <a:lnTo>
                  <a:pt x="1789378" y="2126239"/>
                </a:lnTo>
                <a:cubicBezTo>
                  <a:pt x="1779588" y="2116425"/>
                  <a:pt x="1779588" y="2116425"/>
                  <a:pt x="1789378" y="2106612"/>
                </a:cubicBezTo>
                <a:close/>
                <a:moveTo>
                  <a:pt x="1533405" y="2095500"/>
                </a:moveTo>
                <a:cubicBezTo>
                  <a:pt x="1543230" y="2095500"/>
                  <a:pt x="1553054" y="2105348"/>
                  <a:pt x="1553054" y="2115197"/>
                </a:cubicBezTo>
                <a:cubicBezTo>
                  <a:pt x="1582528" y="2203832"/>
                  <a:pt x="1612002" y="2282619"/>
                  <a:pt x="1631651" y="2371255"/>
                </a:cubicBezTo>
                <a:cubicBezTo>
                  <a:pt x="1641475" y="2430345"/>
                  <a:pt x="1621826" y="2499284"/>
                  <a:pt x="1572704" y="2538677"/>
                </a:cubicBezTo>
                <a:cubicBezTo>
                  <a:pt x="1533405" y="2568222"/>
                  <a:pt x="1494107" y="2578071"/>
                  <a:pt x="1454809" y="2597768"/>
                </a:cubicBezTo>
                <a:cubicBezTo>
                  <a:pt x="1435160" y="2607616"/>
                  <a:pt x="1425336" y="2617464"/>
                  <a:pt x="1405687" y="2627313"/>
                </a:cubicBezTo>
                <a:cubicBezTo>
                  <a:pt x="1386037" y="2617464"/>
                  <a:pt x="1366388" y="2607616"/>
                  <a:pt x="1346739" y="2607616"/>
                </a:cubicBezTo>
                <a:cubicBezTo>
                  <a:pt x="1268143" y="2578071"/>
                  <a:pt x="1169897" y="2548526"/>
                  <a:pt x="1140424" y="2459890"/>
                </a:cubicBezTo>
                <a:cubicBezTo>
                  <a:pt x="1120775" y="2371255"/>
                  <a:pt x="1160073" y="2302316"/>
                  <a:pt x="1169897" y="2213680"/>
                </a:cubicBezTo>
                <a:cubicBezTo>
                  <a:pt x="1189546" y="2115197"/>
                  <a:pt x="1189546" y="2115197"/>
                  <a:pt x="1189546" y="2115197"/>
                </a:cubicBezTo>
                <a:cubicBezTo>
                  <a:pt x="1199371" y="2105348"/>
                  <a:pt x="1209196" y="2115197"/>
                  <a:pt x="1219020" y="2115197"/>
                </a:cubicBezTo>
                <a:cubicBezTo>
                  <a:pt x="1219020" y="2125045"/>
                  <a:pt x="1219020" y="2125045"/>
                  <a:pt x="1219020" y="2125045"/>
                </a:cubicBezTo>
                <a:cubicBezTo>
                  <a:pt x="1209196" y="2193984"/>
                  <a:pt x="1189546" y="2272771"/>
                  <a:pt x="1189546" y="2341709"/>
                </a:cubicBezTo>
                <a:cubicBezTo>
                  <a:pt x="1189546" y="2371255"/>
                  <a:pt x="1199371" y="2400800"/>
                  <a:pt x="1219020" y="2420497"/>
                </a:cubicBezTo>
                <a:cubicBezTo>
                  <a:pt x="1258318" y="2479587"/>
                  <a:pt x="1327090" y="2499284"/>
                  <a:pt x="1376212" y="2538677"/>
                </a:cubicBezTo>
                <a:cubicBezTo>
                  <a:pt x="1376212" y="2548526"/>
                  <a:pt x="1386037" y="2548526"/>
                  <a:pt x="1395862" y="2548526"/>
                </a:cubicBezTo>
                <a:cubicBezTo>
                  <a:pt x="1405687" y="2528829"/>
                  <a:pt x="1425336" y="2518980"/>
                  <a:pt x="1444985" y="2509132"/>
                </a:cubicBezTo>
                <a:cubicBezTo>
                  <a:pt x="1494107" y="2479587"/>
                  <a:pt x="1572704" y="2430345"/>
                  <a:pt x="1582528" y="2361406"/>
                </a:cubicBezTo>
                <a:cubicBezTo>
                  <a:pt x="1582528" y="2331861"/>
                  <a:pt x="1582528" y="2302316"/>
                  <a:pt x="1562879" y="2272771"/>
                </a:cubicBezTo>
                <a:cubicBezTo>
                  <a:pt x="1562879" y="2243226"/>
                  <a:pt x="1543230" y="2213680"/>
                  <a:pt x="1543230" y="2174287"/>
                </a:cubicBezTo>
                <a:cubicBezTo>
                  <a:pt x="1533405" y="2154590"/>
                  <a:pt x="1533405" y="2134893"/>
                  <a:pt x="1523581" y="2105348"/>
                </a:cubicBezTo>
                <a:cubicBezTo>
                  <a:pt x="1523581" y="2105348"/>
                  <a:pt x="1533405" y="2105348"/>
                  <a:pt x="1533405" y="2095500"/>
                </a:cubicBezTo>
                <a:close/>
                <a:moveTo>
                  <a:pt x="893763" y="2095500"/>
                </a:moveTo>
                <a:cubicBezTo>
                  <a:pt x="883920" y="2115416"/>
                  <a:pt x="874078" y="2115416"/>
                  <a:pt x="864235" y="2115416"/>
                </a:cubicBezTo>
                <a:cubicBezTo>
                  <a:pt x="844550" y="2145290"/>
                  <a:pt x="844550" y="2145290"/>
                  <a:pt x="844550" y="2145290"/>
                </a:cubicBezTo>
                <a:cubicBezTo>
                  <a:pt x="844550" y="2165206"/>
                  <a:pt x="834708" y="2185122"/>
                  <a:pt x="824865" y="2205038"/>
                </a:cubicBezTo>
                <a:cubicBezTo>
                  <a:pt x="815023" y="2205038"/>
                  <a:pt x="815023" y="2205038"/>
                  <a:pt x="815023" y="2195080"/>
                </a:cubicBezTo>
                <a:cubicBezTo>
                  <a:pt x="805180" y="2185122"/>
                  <a:pt x="795338" y="2165206"/>
                  <a:pt x="805180" y="2155248"/>
                </a:cubicBezTo>
                <a:cubicBezTo>
                  <a:pt x="824865" y="2125374"/>
                  <a:pt x="854393" y="2095500"/>
                  <a:pt x="893763" y="2095500"/>
                </a:cubicBezTo>
                <a:close/>
                <a:moveTo>
                  <a:pt x="1570228" y="2093665"/>
                </a:moveTo>
                <a:cubicBezTo>
                  <a:pt x="1577133" y="2089976"/>
                  <a:pt x="1582657" y="2108421"/>
                  <a:pt x="1582657" y="2115799"/>
                </a:cubicBezTo>
                <a:cubicBezTo>
                  <a:pt x="1602299" y="2184660"/>
                  <a:pt x="1631762" y="2253521"/>
                  <a:pt x="1651404" y="2332219"/>
                </a:cubicBezTo>
                <a:cubicBezTo>
                  <a:pt x="1651404" y="2332219"/>
                  <a:pt x="1651404" y="2332219"/>
                  <a:pt x="1651404" y="2342057"/>
                </a:cubicBezTo>
                <a:cubicBezTo>
                  <a:pt x="1661225" y="2381406"/>
                  <a:pt x="1661225" y="2381406"/>
                  <a:pt x="1661225" y="2381406"/>
                </a:cubicBezTo>
                <a:cubicBezTo>
                  <a:pt x="1661225" y="2410918"/>
                  <a:pt x="1661225" y="2450267"/>
                  <a:pt x="1651404" y="2469942"/>
                </a:cubicBezTo>
                <a:cubicBezTo>
                  <a:pt x="1631762" y="2509291"/>
                  <a:pt x="1602299" y="2558477"/>
                  <a:pt x="1553194" y="2578152"/>
                </a:cubicBezTo>
                <a:cubicBezTo>
                  <a:pt x="1504090" y="2607664"/>
                  <a:pt x="1454985" y="2627338"/>
                  <a:pt x="1405880" y="2656850"/>
                </a:cubicBezTo>
                <a:cubicBezTo>
                  <a:pt x="1386238" y="2676525"/>
                  <a:pt x="1376417" y="2637176"/>
                  <a:pt x="1366595" y="2637176"/>
                </a:cubicBezTo>
                <a:cubicBezTo>
                  <a:pt x="1307669" y="2607664"/>
                  <a:pt x="1248744" y="2597826"/>
                  <a:pt x="1199639" y="2568315"/>
                </a:cubicBezTo>
                <a:cubicBezTo>
                  <a:pt x="1189818" y="2548640"/>
                  <a:pt x="1170176" y="2548640"/>
                  <a:pt x="1160355" y="2538803"/>
                </a:cubicBezTo>
                <a:cubicBezTo>
                  <a:pt x="1150534" y="2519128"/>
                  <a:pt x="1130892" y="2509291"/>
                  <a:pt x="1130892" y="2489616"/>
                </a:cubicBezTo>
                <a:cubicBezTo>
                  <a:pt x="1111250" y="2460104"/>
                  <a:pt x="1111250" y="2420755"/>
                  <a:pt x="1111250" y="2381406"/>
                </a:cubicBezTo>
                <a:cubicBezTo>
                  <a:pt x="1130892" y="2292870"/>
                  <a:pt x="1140713" y="2204335"/>
                  <a:pt x="1160355" y="2105962"/>
                </a:cubicBezTo>
                <a:cubicBezTo>
                  <a:pt x="1170176" y="2105962"/>
                  <a:pt x="1170176" y="2105962"/>
                  <a:pt x="1170176" y="2105962"/>
                </a:cubicBezTo>
                <a:cubicBezTo>
                  <a:pt x="1160355" y="2204335"/>
                  <a:pt x="1140713" y="2292870"/>
                  <a:pt x="1130892" y="2381406"/>
                </a:cubicBezTo>
                <a:cubicBezTo>
                  <a:pt x="1130892" y="2430592"/>
                  <a:pt x="1121071" y="2489616"/>
                  <a:pt x="1160355" y="2528965"/>
                </a:cubicBezTo>
                <a:cubicBezTo>
                  <a:pt x="1209460" y="2568315"/>
                  <a:pt x="1258565" y="2587989"/>
                  <a:pt x="1317490" y="2607664"/>
                </a:cubicBezTo>
                <a:cubicBezTo>
                  <a:pt x="1346953" y="2617501"/>
                  <a:pt x="1376417" y="2617501"/>
                  <a:pt x="1396059" y="2647013"/>
                </a:cubicBezTo>
                <a:cubicBezTo>
                  <a:pt x="1454985" y="2597826"/>
                  <a:pt x="1543373" y="2587989"/>
                  <a:pt x="1602299" y="2519128"/>
                </a:cubicBezTo>
                <a:cubicBezTo>
                  <a:pt x="1690688" y="2420755"/>
                  <a:pt x="1612120" y="2283033"/>
                  <a:pt x="1582657" y="2174823"/>
                </a:cubicBezTo>
                <a:cubicBezTo>
                  <a:pt x="1582657" y="2145311"/>
                  <a:pt x="1572836" y="2125636"/>
                  <a:pt x="1563015" y="2105962"/>
                </a:cubicBezTo>
                <a:cubicBezTo>
                  <a:pt x="1565471" y="2098584"/>
                  <a:pt x="1567926" y="2094895"/>
                  <a:pt x="1570228" y="2093665"/>
                </a:cubicBezTo>
                <a:close/>
                <a:moveTo>
                  <a:pt x="805497" y="2074307"/>
                </a:moveTo>
                <a:cubicBezTo>
                  <a:pt x="815340" y="2071846"/>
                  <a:pt x="825182" y="2071846"/>
                  <a:pt x="835025" y="2076767"/>
                </a:cubicBezTo>
                <a:cubicBezTo>
                  <a:pt x="835025" y="2096452"/>
                  <a:pt x="835025" y="2096452"/>
                  <a:pt x="835025" y="2096452"/>
                </a:cubicBezTo>
                <a:cubicBezTo>
                  <a:pt x="815340" y="2116137"/>
                  <a:pt x="805497" y="2125980"/>
                  <a:pt x="795655" y="2145665"/>
                </a:cubicBezTo>
                <a:cubicBezTo>
                  <a:pt x="775970" y="2145665"/>
                  <a:pt x="766127" y="2165350"/>
                  <a:pt x="746442" y="2165350"/>
                </a:cubicBezTo>
                <a:cubicBezTo>
                  <a:pt x="736600" y="2165350"/>
                  <a:pt x="736600" y="2155507"/>
                  <a:pt x="736600" y="2155507"/>
                </a:cubicBezTo>
                <a:cubicBezTo>
                  <a:pt x="736600" y="2125980"/>
                  <a:pt x="756285" y="2096452"/>
                  <a:pt x="775970" y="2086610"/>
                </a:cubicBezTo>
                <a:cubicBezTo>
                  <a:pt x="785812" y="2081689"/>
                  <a:pt x="795655" y="2076767"/>
                  <a:pt x="805497" y="2074307"/>
                </a:cubicBezTo>
                <a:close/>
                <a:moveTo>
                  <a:pt x="1828800" y="2066925"/>
                </a:moveTo>
                <a:cubicBezTo>
                  <a:pt x="1838643" y="2066925"/>
                  <a:pt x="1838643" y="2066925"/>
                  <a:pt x="1838643" y="2066925"/>
                </a:cubicBezTo>
                <a:cubicBezTo>
                  <a:pt x="1868170" y="2086610"/>
                  <a:pt x="1917383" y="2096452"/>
                  <a:pt x="1927225" y="2145665"/>
                </a:cubicBezTo>
                <a:cubicBezTo>
                  <a:pt x="1917383" y="2155507"/>
                  <a:pt x="1927225" y="2165350"/>
                  <a:pt x="1907540" y="2165350"/>
                </a:cubicBezTo>
                <a:cubicBezTo>
                  <a:pt x="1887855" y="2165350"/>
                  <a:pt x="1887855" y="2135822"/>
                  <a:pt x="1887855" y="2116137"/>
                </a:cubicBezTo>
                <a:cubicBezTo>
                  <a:pt x="1878013" y="2096452"/>
                  <a:pt x="1848485" y="2076767"/>
                  <a:pt x="1828800" y="2066925"/>
                </a:cubicBezTo>
                <a:close/>
                <a:moveTo>
                  <a:pt x="1001713" y="2046287"/>
                </a:moveTo>
                <a:cubicBezTo>
                  <a:pt x="1031875" y="2056178"/>
                  <a:pt x="1031875" y="2056178"/>
                  <a:pt x="1031875" y="2056178"/>
                </a:cubicBezTo>
                <a:cubicBezTo>
                  <a:pt x="1041929" y="2085852"/>
                  <a:pt x="1062038" y="2115526"/>
                  <a:pt x="1051984" y="2145201"/>
                </a:cubicBezTo>
                <a:cubicBezTo>
                  <a:pt x="1051984" y="2155092"/>
                  <a:pt x="1051984" y="2174875"/>
                  <a:pt x="1031875" y="2174875"/>
                </a:cubicBezTo>
                <a:cubicBezTo>
                  <a:pt x="1021821" y="2155092"/>
                  <a:pt x="1021821" y="2145201"/>
                  <a:pt x="1011767" y="2135309"/>
                </a:cubicBezTo>
                <a:cubicBezTo>
                  <a:pt x="1021821" y="2115526"/>
                  <a:pt x="1011767" y="2095744"/>
                  <a:pt x="1011767" y="2075961"/>
                </a:cubicBezTo>
                <a:cubicBezTo>
                  <a:pt x="1001713" y="2066070"/>
                  <a:pt x="1001713" y="2056178"/>
                  <a:pt x="1001713" y="2046287"/>
                </a:cubicBezTo>
                <a:close/>
                <a:moveTo>
                  <a:pt x="1906877" y="2036762"/>
                </a:moveTo>
                <a:cubicBezTo>
                  <a:pt x="1926504" y="2046604"/>
                  <a:pt x="1965759" y="2056447"/>
                  <a:pt x="1975572" y="2085974"/>
                </a:cubicBezTo>
                <a:cubicBezTo>
                  <a:pt x="1985386" y="2105659"/>
                  <a:pt x="2005013" y="2115502"/>
                  <a:pt x="1995200" y="2135187"/>
                </a:cubicBezTo>
                <a:cubicBezTo>
                  <a:pt x="1975572" y="2125344"/>
                  <a:pt x="1946131" y="2115502"/>
                  <a:pt x="1926504" y="2105659"/>
                </a:cubicBezTo>
                <a:cubicBezTo>
                  <a:pt x="1897063" y="2085974"/>
                  <a:pt x="1897063" y="2085974"/>
                  <a:pt x="1897063" y="2085974"/>
                </a:cubicBezTo>
                <a:cubicBezTo>
                  <a:pt x="1906877" y="2066289"/>
                  <a:pt x="1897063" y="2056447"/>
                  <a:pt x="1897063" y="2046604"/>
                </a:cubicBezTo>
                <a:cubicBezTo>
                  <a:pt x="1906877" y="2036762"/>
                  <a:pt x="1906877" y="2036762"/>
                  <a:pt x="1906877" y="2036762"/>
                </a:cubicBezTo>
                <a:close/>
                <a:moveTo>
                  <a:pt x="1720322" y="2036762"/>
                </a:moveTo>
                <a:cubicBezTo>
                  <a:pt x="1730112" y="2046627"/>
                  <a:pt x="1720322" y="2056492"/>
                  <a:pt x="1720322" y="2056492"/>
                </a:cubicBezTo>
                <a:cubicBezTo>
                  <a:pt x="1710532" y="2095953"/>
                  <a:pt x="1739901" y="2115683"/>
                  <a:pt x="1720322" y="2145279"/>
                </a:cubicBezTo>
                <a:cubicBezTo>
                  <a:pt x="1720322" y="2155144"/>
                  <a:pt x="1720322" y="2165010"/>
                  <a:pt x="1710532" y="2174875"/>
                </a:cubicBezTo>
                <a:cubicBezTo>
                  <a:pt x="1700743" y="2165010"/>
                  <a:pt x="1690953" y="2155144"/>
                  <a:pt x="1681163" y="2145279"/>
                </a:cubicBezTo>
                <a:cubicBezTo>
                  <a:pt x="1681163" y="2125549"/>
                  <a:pt x="1681163" y="2095953"/>
                  <a:pt x="1690953" y="2076223"/>
                </a:cubicBezTo>
                <a:cubicBezTo>
                  <a:pt x="1700743" y="2056492"/>
                  <a:pt x="1710532" y="2046627"/>
                  <a:pt x="1720322" y="2036762"/>
                </a:cubicBezTo>
                <a:close/>
                <a:moveTo>
                  <a:pt x="983298" y="2036762"/>
                </a:moveTo>
                <a:cubicBezTo>
                  <a:pt x="993141" y="2036762"/>
                  <a:pt x="993141" y="2056606"/>
                  <a:pt x="993141" y="2056606"/>
                </a:cubicBezTo>
                <a:cubicBezTo>
                  <a:pt x="1002983" y="2086371"/>
                  <a:pt x="1012826" y="2116137"/>
                  <a:pt x="993141" y="2135981"/>
                </a:cubicBezTo>
                <a:cubicBezTo>
                  <a:pt x="993141" y="2145903"/>
                  <a:pt x="983298" y="2155825"/>
                  <a:pt x="973455" y="2145903"/>
                </a:cubicBezTo>
                <a:cubicBezTo>
                  <a:pt x="963613" y="2126059"/>
                  <a:pt x="973455" y="2116137"/>
                  <a:pt x="983298" y="2096293"/>
                </a:cubicBezTo>
                <a:cubicBezTo>
                  <a:pt x="983298" y="2076450"/>
                  <a:pt x="963613" y="2056606"/>
                  <a:pt x="983298" y="2036762"/>
                </a:cubicBezTo>
                <a:close/>
                <a:moveTo>
                  <a:pt x="963613" y="2027237"/>
                </a:moveTo>
                <a:cubicBezTo>
                  <a:pt x="953634" y="2066607"/>
                  <a:pt x="953634" y="2105977"/>
                  <a:pt x="913720" y="2125662"/>
                </a:cubicBezTo>
                <a:cubicBezTo>
                  <a:pt x="913720" y="2125662"/>
                  <a:pt x="903741" y="2115819"/>
                  <a:pt x="903741" y="2115819"/>
                </a:cubicBezTo>
                <a:cubicBezTo>
                  <a:pt x="893763" y="2076449"/>
                  <a:pt x="933677" y="2046922"/>
                  <a:pt x="963613" y="2027237"/>
                </a:cubicBezTo>
                <a:close/>
                <a:moveTo>
                  <a:pt x="1740297" y="2017712"/>
                </a:moveTo>
                <a:cubicBezTo>
                  <a:pt x="1760141" y="2027481"/>
                  <a:pt x="1750219" y="2047020"/>
                  <a:pt x="1750219" y="2056789"/>
                </a:cubicBezTo>
                <a:cubicBezTo>
                  <a:pt x="1750219" y="2076327"/>
                  <a:pt x="1740297" y="2105635"/>
                  <a:pt x="1770063" y="2125173"/>
                </a:cubicBezTo>
                <a:cubicBezTo>
                  <a:pt x="1770063" y="2125173"/>
                  <a:pt x="1770063" y="2144712"/>
                  <a:pt x="1770063" y="2144712"/>
                </a:cubicBezTo>
                <a:cubicBezTo>
                  <a:pt x="1730375" y="2134943"/>
                  <a:pt x="1730375" y="2095866"/>
                  <a:pt x="1730375" y="2066558"/>
                </a:cubicBezTo>
                <a:cubicBezTo>
                  <a:pt x="1730375" y="2056789"/>
                  <a:pt x="1730375" y="2037250"/>
                  <a:pt x="1740297" y="2017712"/>
                </a:cubicBezTo>
                <a:close/>
                <a:moveTo>
                  <a:pt x="933132" y="2017712"/>
                </a:moveTo>
                <a:cubicBezTo>
                  <a:pt x="933132" y="2017712"/>
                  <a:pt x="942975" y="2017712"/>
                  <a:pt x="942975" y="2017712"/>
                </a:cubicBezTo>
                <a:cubicBezTo>
                  <a:pt x="942975" y="2027464"/>
                  <a:pt x="933132" y="2037216"/>
                  <a:pt x="923290" y="2046967"/>
                </a:cubicBezTo>
                <a:cubicBezTo>
                  <a:pt x="903605" y="2046967"/>
                  <a:pt x="883920" y="2056719"/>
                  <a:pt x="874077" y="2076223"/>
                </a:cubicBezTo>
                <a:cubicBezTo>
                  <a:pt x="874077" y="2085975"/>
                  <a:pt x="864235" y="2085975"/>
                  <a:pt x="854392" y="2085975"/>
                </a:cubicBezTo>
                <a:cubicBezTo>
                  <a:pt x="844550" y="2085975"/>
                  <a:pt x="844550" y="2076223"/>
                  <a:pt x="854392" y="2066471"/>
                </a:cubicBezTo>
                <a:cubicBezTo>
                  <a:pt x="864235" y="2037216"/>
                  <a:pt x="903605" y="2027464"/>
                  <a:pt x="933132" y="2017712"/>
                </a:cubicBezTo>
                <a:close/>
                <a:moveTo>
                  <a:pt x="1768929" y="2008187"/>
                </a:moveTo>
                <a:cubicBezTo>
                  <a:pt x="1788886" y="2008187"/>
                  <a:pt x="1788886" y="2027872"/>
                  <a:pt x="1808843" y="2037714"/>
                </a:cubicBezTo>
                <a:cubicBezTo>
                  <a:pt x="1818822" y="2057399"/>
                  <a:pt x="1828800" y="2077084"/>
                  <a:pt x="1828800" y="2096769"/>
                </a:cubicBezTo>
                <a:cubicBezTo>
                  <a:pt x="1818822" y="2106612"/>
                  <a:pt x="1808843" y="2106612"/>
                  <a:pt x="1798865" y="2096769"/>
                </a:cubicBezTo>
                <a:cubicBezTo>
                  <a:pt x="1758950" y="2086927"/>
                  <a:pt x="1768929" y="2047557"/>
                  <a:pt x="1758950" y="2018029"/>
                </a:cubicBezTo>
                <a:cubicBezTo>
                  <a:pt x="1758950" y="2008187"/>
                  <a:pt x="1768929" y="2008187"/>
                  <a:pt x="1768929" y="2008187"/>
                </a:cubicBezTo>
                <a:close/>
                <a:moveTo>
                  <a:pt x="1789113" y="1997428"/>
                </a:moveTo>
                <a:cubicBezTo>
                  <a:pt x="1828483" y="1997428"/>
                  <a:pt x="1867853" y="2017183"/>
                  <a:pt x="1887538" y="2046817"/>
                </a:cubicBezTo>
                <a:cubicBezTo>
                  <a:pt x="1887538" y="2056694"/>
                  <a:pt x="1887538" y="2066572"/>
                  <a:pt x="1887538" y="2076450"/>
                </a:cubicBezTo>
                <a:cubicBezTo>
                  <a:pt x="1877696" y="2076450"/>
                  <a:pt x="1867853" y="2066572"/>
                  <a:pt x="1858011" y="2066572"/>
                </a:cubicBezTo>
                <a:cubicBezTo>
                  <a:pt x="1858011" y="2017183"/>
                  <a:pt x="1808798" y="2027061"/>
                  <a:pt x="1789113" y="1997428"/>
                </a:cubicBezTo>
                <a:close/>
                <a:moveTo>
                  <a:pt x="894252" y="1987550"/>
                </a:moveTo>
                <a:cubicBezTo>
                  <a:pt x="904143" y="1987550"/>
                  <a:pt x="914034" y="1997472"/>
                  <a:pt x="923926" y="2007394"/>
                </a:cubicBezTo>
                <a:cubicBezTo>
                  <a:pt x="894252" y="2017315"/>
                  <a:pt x="864577" y="2027237"/>
                  <a:pt x="844795" y="2057003"/>
                </a:cubicBezTo>
                <a:cubicBezTo>
                  <a:pt x="825012" y="2057003"/>
                  <a:pt x="815121" y="2066925"/>
                  <a:pt x="805229" y="2057003"/>
                </a:cubicBezTo>
                <a:cubicBezTo>
                  <a:pt x="795338" y="2037159"/>
                  <a:pt x="815121" y="2017315"/>
                  <a:pt x="834903" y="2007394"/>
                </a:cubicBezTo>
                <a:cubicBezTo>
                  <a:pt x="854686" y="1997472"/>
                  <a:pt x="874469" y="1987550"/>
                  <a:pt x="894252" y="1987550"/>
                </a:cubicBezTo>
                <a:close/>
                <a:moveTo>
                  <a:pt x="1834208" y="1966267"/>
                </a:moveTo>
                <a:cubicBezTo>
                  <a:pt x="1845370" y="1966267"/>
                  <a:pt x="1857773" y="1968698"/>
                  <a:pt x="1867695" y="1968698"/>
                </a:cubicBezTo>
                <a:cubicBezTo>
                  <a:pt x="1887539" y="1978422"/>
                  <a:pt x="1907382" y="1988145"/>
                  <a:pt x="1917304" y="2007592"/>
                </a:cubicBezTo>
                <a:cubicBezTo>
                  <a:pt x="1917304" y="2017316"/>
                  <a:pt x="1927226" y="2027039"/>
                  <a:pt x="1917304" y="2027039"/>
                </a:cubicBezTo>
                <a:cubicBezTo>
                  <a:pt x="1887539" y="2036763"/>
                  <a:pt x="1867695" y="2007592"/>
                  <a:pt x="1847851" y="1997869"/>
                </a:cubicBezTo>
                <a:cubicBezTo>
                  <a:pt x="1828007" y="1997869"/>
                  <a:pt x="1818085" y="1988145"/>
                  <a:pt x="1808163" y="1978422"/>
                </a:cubicBezTo>
                <a:cubicBezTo>
                  <a:pt x="1813124" y="1968698"/>
                  <a:pt x="1823046" y="1966267"/>
                  <a:pt x="1834208" y="1966267"/>
                </a:cubicBezTo>
                <a:close/>
                <a:moveTo>
                  <a:pt x="815522" y="1928812"/>
                </a:moveTo>
                <a:cubicBezTo>
                  <a:pt x="825359" y="1928812"/>
                  <a:pt x="835196" y="1938649"/>
                  <a:pt x="835196" y="1938649"/>
                </a:cubicBezTo>
                <a:cubicBezTo>
                  <a:pt x="825359" y="1977996"/>
                  <a:pt x="786011" y="1987833"/>
                  <a:pt x="766338" y="2027180"/>
                </a:cubicBezTo>
                <a:cubicBezTo>
                  <a:pt x="726990" y="2076364"/>
                  <a:pt x="667969" y="2125549"/>
                  <a:pt x="667969" y="2204243"/>
                </a:cubicBezTo>
                <a:cubicBezTo>
                  <a:pt x="677806" y="2253427"/>
                  <a:pt x="697480" y="2302612"/>
                  <a:pt x="736827" y="2341959"/>
                </a:cubicBezTo>
                <a:cubicBezTo>
                  <a:pt x="746664" y="2361633"/>
                  <a:pt x="756501" y="2381306"/>
                  <a:pt x="766338" y="2400980"/>
                </a:cubicBezTo>
                <a:cubicBezTo>
                  <a:pt x="766338" y="2410817"/>
                  <a:pt x="776175" y="2400980"/>
                  <a:pt x="786011" y="2400980"/>
                </a:cubicBezTo>
                <a:cubicBezTo>
                  <a:pt x="864706" y="2381306"/>
                  <a:pt x="943401" y="2400980"/>
                  <a:pt x="1002422" y="2341959"/>
                </a:cubicBezTo>
                <a:cubicBezTo>
                  <a:pt x="1022096" y="2332122"/>
                  <a:pt x="1041769" y="2302612"/>
                  <a:pt x="1051606" y="2282938"/>
                </a:cubicBezTo>
                <a:cubicBezTo>
                  <a:pt x="1071280" y="2223917"/>
                  <a:pt x="1090953" y="2155059"/>
                  <a:pt x="1110627" y="2086201"/>
                </a:cubicBezTo>
                <a:cubicBezTo>
                  <a:pt x="1120464" y="2086201"/>
                  <a:pt x="1120464" y="2096038"/>
                  <a:pt x="1130301" y="2096038"/>
                </a:cubicBezTo>
                <a:cubicBezTo>
                  <a:pt x="1120464" y="2125549"/>
                  <a:pt x="1120464" y="2164896"/>
                  <a:pt x="1110627" y="2204243"/>
                </a:cubicBezTo>
                <a:cubicBezTo>
                  <a:pt x="1090953" y="2273101"/>
                  <a:pt x="1090953" y="2351796"/>
                  <a:pt x="1041769" y="2410817"/>
                </a:cubicBezTo>
                <a:cubicBezTo>
                  <a:pt x="1012259" y="2450164"/>
                  <a:pt x="972911" y="2479675"/>
                  <a:pt x="923727" y="2469838"/>
                </a:cubicBezTo>
                <a:cubicBezTo>
                  <a:pt x="864706" y="2479675"/>
                  <a:pt x="786011" y="2460001"/>
                  <a:pt x="726990" y="2469838"/>
                </a:cubicBezTo>
                <a:cubicBezTo>
                  <a:pt x="717154" y="2460001"/>
                  <a:pt x="707317" y="2450164"/>
                  <a:pt x="697480" y="2430491"/>
                </a:cubicBezTo>
                <a:cubicBezTo>
                  <a:pt x="667969" y="2381306"/>
                  <a:pt x="599111" y="2341959"/>
                  <a:pt x="599111" y="2273101"/>
                </a:cubicBezTo>
                <a:cubicBezTo>
                  <a:pt x="579438" y="2214080"/>
                  <a:pt x="608948" y="2155059"/>
                  <a:pt x="648296" y="2105875"/>
                </a:cubicBezTo>
                <a:cubicBezTo>
                  <a:pt x="707317" y="2046854"/>
                  <a:pt x="756501" y="1987833"/>
                  <a:pt x="815522" y="1928812"/>
                </a:cubicBezTo>
                <a:close/>
                <a:moveTo>
                  <a:pt x="795207" y="1909763"/>
                </a:moveTo>
                <a:cubicBezTo>
                  <a:pt x="805044" y="1909763"/>
                  <a:pt x="805044" y="1919600"/>
                  <a:pt x="805044" y="1919600"/>
                </a:cubicBezTo>
                <a:cubicBezTo>
                  <a:pt x="805044" y="1929437"/>
                  <a:pt x="805044" y="1929437"/>
                  <a:pt x="805044" y="1929437"/>
                </a:cubicBezTo>
                <a:cubicBezTo>
                  <a:pt x="746021" y="1988461"/>
                  <a:pt x="686997" y="2057322"/>
                  <a:pt x="627973" y="2116346"/>
                </a:cubicBezTo>
                <a:cubicBezTo>
                  <a:pt x="598461" y="2155695"/>
                  <a:pt x="578787" y="2204882"/>
                  <a:pt x="578787" y="2263905"/>
                </a:cubicBezTo>
                <a:cubicBezTo>
                  <a:pt x="588624" y="2303255"/>
                  <a:pt x="598461" y="2342604"/>
                  <a:pt x="627973" y="2372116"/>
                </a:cubicBezTo>
                <a:cubicBezTo>
                  <a:pt x="657485" y="2411465"/>
                  <a:pt x="696834" y="2440977"/>
                  <a:pt x="706671" y="2490163"/>
                </a:cubicBezTo>
                <a:cubicBezTo>
                  <a:pt x="726346" y="2490163"/>
                  <a:pt x="736183" y="2480326"/>
                  <a:pt x="746021" y="2480326"/>
                </a:cubicBezTo>
                <a:cubicBezTo>
                  <a:pt x="805044" y="2480326"/>
                  <a:pt x="864068" y="2480326"/>
                  <a:pt x="913255" y="2490163"/>
                </a:cubicBezTo>
                <a:cubicBezTo>
                  <a:pt x="932929" y="2480326"/>
                  <a:pt x="952604" y="2490163"/>
                  <a:pt x="962441" y="2480326"/>
                </a:cubicBezTo>
                <a:cubicBezTo>
                  <a:pt x="991953" y="2480326"/>
                  <a:pt x="1011628" y="2460651"/>
                  <a:pt x="1031302" y="2440977"/>
                </a:cubicBezTo>
                <a:cubicBezTo>
                  <a:pt x="1060814" y="2401628"/>
                  <a:pt x="1090326" y="2362278"/>
                  <a:pt x="1100163" y="2313092"/>
                </a:cubicBezTo>
                <a:cubicBezTo>
                  <a:pt x="1110001" y="2254068"/>
                  <a:pt x="1129675" y="2175370"/>
                  <a:pt x="1139512" y="2106509"/>
                </a:cubicBezTo>
                <a:cubicBezTo>
                  <a:pt x="1149350" y="2096671"/>
                  <a:pt x="1149350" y="2106509"/>
                  <a:pt x="1149350" y="2106509"/>
                </a:cubicBezTo>
                <a:cubicBezTo>
                  <a:pt x="1139512" y="2165532"/>
                  <a:pt x="1119838" y="2224556"/>
                  <a:pt x="1119838" y="2283580"/>
                </a:cubicBezTo>
                <a:cubicBezTo>
                  <a:pt x="1110001" y="2322929"/>
                  <a:pt x="1100163" y="2362278"/>
                  <a:pt x="1080489" y="2401628"/>
                </a:cubicBezTo>
                <a:cubicBezTo>
                  <a:pt x="1070651" y="2431139"/>
                  <a:pt x="1050977" y="2450814"/>
                  <a:pt x="1031302" y="2470489"/>
                </a:cubicBezTo>
                <a:cubicBezTo>
                  <a:pt x="962441" y="2509838"/>
                  <a:pt x="883743" y="2500000"/>
                  <a:pt x="814882" y="2500000"/>
                </a:cubicBezTo>
                <a:cubicBezTo>
                  <a:pt x="775533" y="2500000"/>
                  <a:pt x="736183" y="2490163"/>
                  <a:pt x="706671" y="2509838"/>
                </a:cubicBezTo>
                <a:cubicBezTo>
                  <a:pt x="696834" y="2509838"/>
                  <a:pt x="706671" y="2500000"/>
                  <a:pt x="696834" y="2490163"/>
                </a:cubicBezTo>
                <a:cubicBezTo>
                  <a:pt x="657485" y="2411465"/>
                  <a:pt x="578787" y="2362278"/>
                  <a:pt x="568949" y="2283580"/>
                </a:cubicBezTo>
                <a:cubicBezTo>
                  <a:pt x="568949" y="2263905"/>
                  <a:pt x="549275" y="2234394"/>
                  <a:pt x="559112" y="2214719"/>
                </a:cubicBezTo>
                <a:cubicBezTo>
                  <a:pt x="568949" y="2165532"/>
                  <a:pt x="598461" y="2116346"/>
                  <a:pt x="627973" y="2076997"/>
                </a:cubicBezTo>
                <a:cubicBezTo>
                  <a:pt x="795207" y="1909763"/>
                  <a:pt x="795207" y="1909763"/>
                  <a:pt x="795207" y="1909763"/>
                </a:cubicBezTo>
                <a:close/>
                <a:moveTo>
                  <a:pt x="481134" y="1909763"/>
                </a:moveTo>
                <a:cubicBezTo>
                  <a:pt x="500673" y="1909763"/>
                  <a:pt x="520211" y="1919486"/>
                  <a:pt x="539750" y="1909763"/>
                </a:cubicBezTo>
                <a:cubicBezTo>
                  <a:pt x="539750" y="1909763"/>
                  <a:pt x="539750" y="1919486"/>
                  <a:pt x="539750" y="1919486"/>
                </a:cubicBezTo>
                <a:cubicBezTo>
                  <a:pt x="529981" y="1948657"/>
                  <a:pt x="510442" y="1977827"/>
                  <a:pt x="481134" y="1987551"/>
                </a:cubicBezTo>
                <a:cubicBezTo>
                  <a:pt x="461596" y="1987551"/>
                  <a:pt x="432288" y="1987551"/>
                  <a:pt x="412750" y="1977827"/>
                </a:cubicBezTo>
                <a:cubicBezTo>
                  <a:pt x="412750" y="1977827"/>
                  <a:pt x="412750" y="1968104"/>
                  <a:pt x="412750" y="1968104"/>
                </a:cubicBezTo>
                <a:cubicBezTo>
                  <a:pt x="442057" y="1948657"/>
                  <a:pt x="461596" y="1929210"/>
                  <a:pt x="481134" y="1909763"/>
                </a:cubicBezTo>
                <a:close/>
                <a:moveTo>
                  <a:pt x="1907309" y="1898650"/>
                </a:moveTo>
                <a:cubicBezTo>
                  <a:pt x="1966191" y="1957771"/>
                  <a:pt x="2025073" y="2016891"/>
                  <a:pt x="2083955" y="2076012"/>
                </a:cubicBezTo>
                <a:cubicBezTo>
                  <a:pt x="2093768" y="2085865"/>
                  <a:pt x="2103582" y="2095719"/>
                  <a:pt x="2113396" y="2105572"/>
                </a:cubicBezTo>
                <a:cubicBezTo>
                  <a:pt x="2142837" y="2154839"/>
                  <a:pt x="2152650" y="2223814"/>
                  <a:pt x="2123209" y="2282934"/>
                </a:cubicBezTo>
                <a:cubicBezTo>
                  <a:pt x="2113396" y="2302641"/>
                  <a:pt x="2113396" y="2322348"/>
                  <a:pt x="2093768" y="2332201"/>
                </a:cubicBezTo>
                <a:cubicBezTo>
                  <a:pt x="2083955" y="2361762"/>
                  <a:pt x="2064328" y="2381469"/>
                  <a:pt x="2054514" y="2411029"/>
                </a:cubicBezTo>
                <a:cubicBezTo>
                  <a:pt x="2044700" y="2420883"/>
                  <a:pt x="2044700" y="2430736"/>
                  <a:pt x="2034887" y="2440589"/>
                </a:cubicBezTo>
                <a:cubicBezTo>
                  <a:pt x="2005446" y="2440589"/>
                  <a:pt x="1976005" y="2430736"/>
                  <a:pt x="1956378" y="2440589"/>
                </a:cubicBezTo>
                <a:cubicBezTo>
                  <a:pt x="1926937" y="2450443"/>
                  <a:pt x="1897496" y="2460296"/>
                  <a:pt x="1868055" y="2460296"/>
                </a:cubicBezTo>
                <a:cubicBezTo>
                  <a:pt x="1828800" y="2470150"/>
                  <a:pt x="1789546" y="2450443"/>
                  <a:pt x="1760105" y="2430736"/>
                </a:cubicBezTo>
                <a:cubicBezTo>
                  <a:pt x="1661968" y="2351908"/>
                  <a:pt x="1661968" y="2223814"/>
                  <a:pt x="1622714" y="2125279"/>
                </a:cubicBezTo>
                <a:cubicBezTo>
                  <a:pt x="1622714" y="2105572"/>
                  <a:pt x="1612900" y="2095719"/>
                  <a:pt x="1612900" y="2085865"/>
                </a:cubicBezTo>
                <a:cubicBezTo>
                  <a:pt x="1612900" y="2076012"/>
                  <a:pt x="1622714" y="2076012"/>
                  <a:pt x="1622714" y="2076012"/>
                </a:cubicBezTo>
                <a:cubicBezTo>
                  <a:pt x="1642341" y="2115426"/>
                  <a:pt x="1652155" y="2154839"/>
                  <a:pt x="1671782" y="2184400"/>
                </a:cubicBezTo>
                <a:cubicBezTo>
                  <a:pt x="1681596" y="2213960"/>
                  <a:pt x="1681596" y="2243520"/>
                  <a:pt x="1701223" y="2273081"/>
                </a:cubicBezTo>
                <a:cubicBezTo>
                  <a:pt x="1701223" y="2282934"/>
                  <a:pt x="1711037" y="2292788"/>
                  <a:pt x="1720850" y="2302641"/>
                </a:cubicBezTo>
                <a:cubicBezTo>
                  <a:pt x="1740478" y="2332201"/>
                  <a:pt x="1769918" y="2342055"/>
                  <a:pt x="1809173" y="2361762"/>
                </a:cubicBezTo>
                <a:cubicBezTo>
                  <a:pt x="1868055" y="2381469"/>
                  <a:pt x="1936750" y="2361762"/>
                  <a:pt x="1995632" y="2381469"/>
                </a:cubicBezTo>
                <a:cubicBezTo>
                  <a:pt x="2005446" y="2381469"/>
                  <a:pt x="1995632" y="2371615"/>
                  <a:pt x="2005446" y="2361762"/>
                </a:cubicBezTo>
                <a:cubicBezTo>
                  <a:pt x="2015259" y="2312495"/>
                  <a:pt x="2054514" y="2282934"/>
                  <a:pt x="2054514" y="2233667"/>
                </a:cubicBezTo>
                <a:cubicBezTo>
                  <a:pt x="2074141" y="2184400"/>
                  <a:pt x="2074141" y="2115426"/>
                  <a:pt x="2044700" y="2066158"/>
                </a:cubicBezTo>
                <a:cubicBezTo>
                  <a:pt x="1985818" y="2026745"/>
                  <a:pt x="1936750" y="1967624"/>
                  <a:pt x="1887682" y="1918357"/>
                </a:cubicBezTo>
                <a:cubicBezTo>
                  <a:pt x="1887682" y="1918357"/>
                  <a:pt x="1887682" y="1908503"/>
                  <a:pt x="1897496" y="1908503"/>
                </a:cubicBezTo>
                <a:cubicBezTo>
                  <a:pt x="1897496" y="1908503"/>
                  <a:pt x="1907309" y="1898650"/>
                  <a:pt x="1907309" y="1898650"/>
                </a:cubicBezTo>
                <a:close/>
                <a:moveTo>
                  <a:pt x="1917035" y="1889125"/>
                </a:moveTo>
                <a:cubicBezTo>
                  <a:pt x="1926867" y="1889125"/>
                  <a:pt x="1936700" y="1898983"/>
                  <a:pt x="1946532" y="1908841"/>
                </a:cubicBezTo>
                <a:cubicBezTo>
                  <a:pt x="2005525" y="1958130"/>
                  <a:pt x="2064519" y="2017277"/>
                  <a:pt x="2123512" y="2066567"/>
                </a:cubicBezTo>
                <a:cubicBezTo>
                  <a:pt x="2162841" y="2115856"/>
                  <a:pt x="2192338" y="2184861"/>
                  <a:pt x="2172674" y="2244008"/>
                </a:cubicBezTo>
                <a:cubicBezTo>
                  <a:pt x="2162841" y="2273582"/>
                  <a:pt x="2153009" y="2293297"/>
                  <a:pt x="2143177" y="2322871"/>
                </a:cubicBezTo>
                <a:cubicBezTo>
                  <a:pt x="2113680" y="2362303"/>
                  <a:pt x="2094016" y="2401734"/>
                  <a:pt x="2064519" y="2441166"/>
                </a:cubicBezTo>
                <a:cubicBezTo>
                  <a:pt x="2064519" y="2451023"/>
                  <a:pt x="2064519" y="2470739"/>
                  <a:pt x="2054687" y="2480597"/>
                </a:cubicBezTo>
                <a:cubicBezTo>
                  <a:pt x="2005525" y="2460881"/>
                  <a:pt x="1946532" y="2460881"/>
                  <a:pt x="1897370" y="2480597"/>
                </a:cubicBezTo>
                <a:cubicBezTo>
                  <a:pt x="1848209" y="2500313"/>
                  <a:pt x="1789216" y="2490455"/>
                  <a:pt x="1740054" y="2460881"/>
                </a:cubicBezTo>
                <a:cubicBezTo>
                  <a:pt x="1681061" y="2411592"/>
                  <a:pt x="1661396" y="2342587"/>
                  <a:pt x="1641732" y="2273582"/>
                </a:cubicBezTo>
                <a:cubicBezTo>
                  <a:pt x="1622067" y="2224292"/>
                  <a:pt x="1612235" y="2165145"/>
                  <a:pt x="1592571" y="2115856"/>
                </a:cubicBezTo>
                <a:cubicBezTo>
                  <a:pt x="1592571" y="2105998"/>
                  <a:pt x="1582738" y="2096140"/>
                  <a:pt x="1592571" y="2086282"/>
                </a:cubicBezTo>
                <a:cubicBezTo>
                  <a:pt x="1602403" y="2096140"/>
                  <a:pt x="1602403" y="2105998"/>
                  <a:pt x="1612235" y="2125714"/>
                </a:cubicBezTo>
                <a:cubicBezTo>
                  <a:pt x="1631900" y="2194719"/>
                  <a:pt x="1651564" y="2263724"/>
                  <a:pt x="1671229" y="2332729"/>
                </a:cubicBezTo>
                <a:cubicBezTo>
                  <a:pt x="1690893" y="2382018"/>
                  <a:pt x="1730222" y="2441166"/>
                  <a:pt x="1789216" y="2460881"/>
                </a:cubicBezTo>
                <a:cubicBezTo>
                  <a:pt x="1867874" y="2500313"/>
                  <a:pt x="1956364" y="2431308"/>
                  <a:pt x="2044854" y="2460881"/>
                </a:cubicBezTo>
                <a:cubicBezTo>
                  <a:pt x="2054687" y="2451023"/>
                  <a:pt x="2054687" y="2431308"/>
                  <a:pt x="2064519" y="2421450"/>
                </a:cubicBezTo>
                <a:cubicBezTo>
                  <a:pt x="2064519" y="2411592"/>
                  <a:pt x="2064519" y="2401734"/>
                  <a:pt x="2074351" y="2401734"/>
                </a:cubicBezTo>
                <a:cubicBezTo>
                  <a:pt x="2113680" y="2342587"/>
                  <a:pt x="2162841" y="2273582"/>
                  <a:pt x="2153009" y="2194719"/>
                </a:cubicBezTo>
                <a:cubicBezTo>
                  <a:pt x="2153009" y="2165145"/>
                  <a:pt x="2143177" y="2145429"/>
                  <a:pt x="2133345" y="2125714"/>
                </a:cubicBezTo>
                <a:cubicBezTo>
                  <a:pt x="2113680" y="2096140"/>
                  <a:pt x="2094016" y="2046851"/>
                  <a:pt x="2064519" y="2036993"/>
                </a:cubicBezTo>
                <a:cubicBezTo>
                  <a:pt x="2015358" y="1987704"/>
                  <a:pt x="1976029" y="1948272"/>
                  <a:pt x="1926867" y="1908841"/>
                </a:cubicBezTo>
                <a:cubicBezTo>
                  <a:pt x="1926867" y="1898983"/>
                  <a:pt x="1917035" y="1889125"/>
                  <a:pt x="1917035" y="1889125"/>
                </a:cubicBezTo>
                <a:close/>
                <a:moveTo>
                  <a:pt x="628650" y="1870075"/>
                </a:moveTo>
                <a:cubicBezTo>
                  <a:pt x="628650" y="1899516"/>
                  <a:pt x="618807" y="1928957"/>
                  <a:pt x="599122" y="1948584"/>
                </a:cubicBezTo>
                <a:cubicBezTo>
                  <a:pt x="579437" y="1968211"/>
                  <a:pt x="549910" y="1978025"/>
                  <a:pt x="530225" y="1978025"/>
                </a:cubicBezTo>
                <a:cubicBezTo>
                  <a:pt x="540067" y="1958398"/>
                  <a:pt x="549910" y="1928957"/>
                  <a:pt x="559752" y="1909329"/>
                </a:cubicBezTo>
                <a:cubicBezTo>
                  <a:pt x="589280" y="1879889"/>
                  <a:pt x="589280" y="1879889"/>
                  <a:pt x="589280" y="1879889"/>
                </a:cubicBezTo>
                <a:cubicBezTo>
                  <a:pt x="599122" y="1870075"/>
                  <a:pt x="608965" y="1870075"/>
                  <a:pt x="628650" y="1870075"/>
                </a:cubicBezTo>
                <a:close/>
                <a:moveTo>
                  <a:pt x="2231344" y="1856820"/>
                </a:moveTo>
                <a:cubicBezTo>
                  <a:pt x="2233332" y="1856205"/>
                  <a:pt x="2236392" y="1856820"/>
                  <a:pt x="2241286" y="1859280"/>
                </a:cubicBezTo>
                <a:cubicBezTo>
                  <a:pt x="2251076" y="1888808"/>
                  <a:pt x="2280444" y="1908493"/>
                  <a:pt x="2309813" y="1928178"/>
                </a:cubicBezTo>
                <a:cubicBezTo>
                  <a:pt x="2300024" y="1938020"/>
                  <a:pt x="2280444" y="1947863"/>
                  <a:pt x="2270655" y="1947863"/>
                </a:cubicBezTo>
                <a:cubicBezTo>
                  <a:pt x="2241286" y="1947863"/>
                  <a:pt x="2241286" y="1947863"/>
                  <a:pt x="2241286" y="1947863"/>
                </a:cubicBezTo>
                <a:cubicBezTo>
                  <a:pt x="2211917" y="1938020"/>
                  <a:pt x="2202128" y="1918335"/>
                  <a:pt x="2192338" y="1898650"/>
                </a:cubicBezTo>
                <a:cubicBezTo>
                  <a:pt x="2192338" y="1878965"/>
                  <a:pt x="2211917" y="1888808"/>
                  <a:pt x="2221707" y="1878965"/>
                </a:cubicBezTo>
                <a:cubicBezTo>
                  <a:pt x="2229049" y="1871583"/>
                  <a:pt x="2225378" y="1858665"/>
                  <a:pt x="2231344" y="1856820"/>
                </a:cubicBezTo>
                <a:close/>
                <a:moveTo>
                  <a:pt x="2093913" y="1849438"/>
                </a:moveTo>
                <a:cubicBezTo>
                  <a:pt x="2133168" y="1849438"/>
                  <a:pt x="2133168" y="1849438"/>
                  <a:pt x="2133168" y="1849438"/>
                </a:cubicBezTo>
                <a:cubicBezTo>
                  <a:pt x="2142981" y="1859280"/>
                  <a:pt x="2162609" y="1878965"/>
                  <a:pt x="2172422" y="1878965"/>
                </a:cubicBezTo>
                <a:cubicBezTo>
                  <a:pt x="2172422" y="1898650"/>
                  <a:pt x="2192050" y="1918335"/>
                  <a:pt x="2201863" y="1938020"/>
                </a:cubicBezTo>
                <a:cubicBezTo>
                  <a:pt x="2201863" y="1947863"/>
                  <a:pt x="2182236" y="1938020"/>
                  <a:pt x="2172422" y="1947863"/>
                </a:cubicBezTo>
                <a:cubicBezTo>
                  <a:pt x="2133168" y="1938020"/>
                  <a:pt x="2113541" y="1898650"/>
                  <a:pt x="2093913" y="1859280"/>
                </a:cubicBezTo>
                <a:cubicBezTo>
                  <a:pt x="2093913" y="1849438"/>
                  <a:pt x="2093913" y="1849438"/>
                  <a:pt x="2093913" y="1849438"/>
                </a:cubicBezTo>
                <a:close/>
                <a:moveTo>
                  <a:pt x="412637" y="1849438"/>
                </a:moveTo>
                <a:cubicBezTo>
                  <a:pt x="432367" y="1849438"/>
                  <a:pt x="412637" y="1869282"/>
                  <a:pt x="422502" y="1879204"/>
                </a:cubicBezTo>
                <a:cubicBezTo>
                  <a:pt x="432367" y="1899047"/>
                  <a:pt x="452098" y="1899047"/>
                  <a:pt x="461963" y="1899047"/>
                </a:cubicBezTo>
                <a:cubicBezTo>
                  <a:pt x="452098" y="1928813"/>
                  <a:pt x="412637" y="1958579"/>
                  <a:pt x="383041" y="1968501"/>
                </a:cubicBezTo>
                <a:cubicBezTo>
                  <a:pt x="363311" y="1968501"/>
                  <a:pt x="333715" y="1958579"/>
                  <a:pt x="323850" y="1938735"/>
                </a:cubicBezTo>
                <a:cubicBezTo>
                  <a:pt x="323850" y="1928813"/>
                  <a:pt x="323850" y="1918891"/>
                  <a:pt x="323850" y="1899047"/>
                </a:cubicBezTo>
                <a:cubicBezTo>
                  <a:pt x="333715" y="1869282"/>
                  <a:pt x="373176" y="1859360"/>
                  <a:pt x="412637" y="1849438"/>
                </a:cubicBezTo>
                <a:close/>
                <a:moveTo>
                  <a:pt x="609601" y="1811338"/>
                </a:moveTo>
                <a:cubicBezTo>
                  <a:pt x="599709" y="1840442"/>
                  <a:pt x="589818" y="1869547"/>
                  <a:pt x="560144" y="1888949"/>
                </a:cubicBezTo>
                <a:cubicBezTo>
                  <a:pt x="550252" y="1888949"/>
                  <a:pt x="550252" y="1898651"/>
                  <a:pt x="540361" y="1898651"/>
                </a:cubicBezTo>
                <a:cubicBezTo>
                  <a:pt x="520578" y="1898651"/>
                  <a:pt x="500796" y="1898651"/>
                  <a:pt x="481013" y="1888949"/>
                </a:cubicBezTo>
                <a:cubicBezTo>
                  <a:pt x="500796" y="1869547"/>
                  <a:pt x="540361" y="1879248"/>
                  <a:pt x="560144" y="1850144"/>
                </a:cubicBezTo>
                <a:cubicBezTo>
                  <a:pt x="579927" y="1821039"/>
                  <a:pt x="579927" y="1821039"/>
                  <a:pt x="579927" y="1821039"/>
                </a:cubicBezTo>
                <a:cubicBezTo>
                  <a:pt x="589818" y="1821039"/>
                  <a:pt x="599709" y="1811338"/>
                  <a:pt x="609601" y="1811338"/>
                </a:cubicBezTo>
                <a:close/>
                <a:moveTo>
                  <a:pt x="2280383" y="1800225"/>
                </a:moveTo>
                <a:cubicBezTo>
                  <a:pt x="2319949" y="1800225"/>
                  <a:pt x="2369405" y="1810147"/>
                  <a:pt x="2379297" y="1849834"/>
                </a:cubicBezTo>
                <a:cubicBezTo>
                  <a:pt x="2389188" y="1859756"/>
                  <a:pt x="2379297" y="1879600"/>
                  <a:pt x="2379297" y="1889522"/>
                </a:cubicBezTo>
                <a:cubicBezTo>
                  <a:pt x="2359514" y="1909366"/>
                  <a:pt x="2349623" y="1919288"/>
                  <a:pt x="2329840" y="1919288"/>
                </a:cubicBezTo>
                <a:cubicBezTo>
                  <a:pt x="2300166" y="1909366"/>
                  <a:pt x="2280383" y="1889522"/>
                  <a:pt x="2260600" y="1859756"/>
                </a:cubicBezTo>
                <a:cubicBezTo>
                  <a:pt x="2260600" y="1859756"/>
                  <a:pt x="2270492" y="1859756"/>
                  <a:pt x="2280383" y="1849834"/>
                </a:cubicBezTo>
                <a:cubicBezTo>
                  <a:pt x="2290274" y="1839913"/>
                  <a:pt x="2290274" y="1820069"/>
                  <a:pt x="2280383" y="1810147"/>
                </a:cubicBezTo>
                <a:cubicBezTo>
                  <a:pt x="2280383" y="1810147"/>
                  <a:pt x="2280383" y="1800225"/>
                  <a:pt x="2280383" y="1800225"/>
                </a:cubicBezTo>
                <a:close/>
                <a:moveTo>
                  <a:pt x="530714" y="1796851"/>
                </a:moveTo>
                <a:cubicBezTo>
                  <a:pt x="538132" y="1795621"/>
                  <a:pt x="545551" y="1795621"/>
                  <a:pt x="550496" y="1800542"/>
                </a:cubicBezTo>
                <a:cubicBezTo>
                  <a:pt x="540605" y="1810385"/>
                  <a:pt x="530714" y="1810385"/>
                  <a:pt x="520822" y="1810385"/>
                </a:cubicBezTo>
                <a:cubicBezTo>
                  <a:pt x="501039" y="1820227"/>
                  <a:pt x="471365" y="1820227"/>
                  <a:pt x="461474" y="1839912"/>
                </a:cubicBezTo>
                <a:cubicBezTo>
                  <a:pt x="461474" y="1849755"/>
                  <a:pt x="471365" y="1849755"/>
                  <a:pt x="481257" y="1849755"/>
                </a:cubicBezTo>
                <a:cubicBezTo>
                  <a:pt x="510931" y="1849755"/>
                  <a:pt x="530714" y="1820227"/>
                  <a:pt x="550496" y="1810385"/>
                </a:cubicBezTo>
                <a:cubicBezTo>
                  <a:pt x="560388" y="1820227"/>
                  <a:pt x="560388" y="1820227"/>
                  <a:pt x="560388" y="1820227"/>
                </a:cubicBezTo>
                <a:cubicBezTo>
                  <a:pt x="520822" y="1849755"/>
                  <a:pt x="491148" y="1889125"/>
                  <a:pt x="441691" y="1879282"/>
                </a:cubicBezTo>
                <a:cubicBezTo>
                  <a:pt x="431800" y="1879282"/>
                  <a:pt x="431800" y="1869440"/>
                  <a:pt x="431800" y="1869440"/>
                </a:cubicBezTo>
                <a:cubicBezTo>
                  <a:pt x="431800" y="1820227"/>
                  <a:pt x="481257" y="1810385"/>
                  <a:pt x="510931" y="1800542"/>
                </a:cubicBezTo>
                <a:cubicBezTo>
                  <a:pt x="515877" y="1800542"/>
                  <a:pt x="523295" y="1798082"/>
                  <a:pt x="530714" y="1796851"/>
                </a:cubicBezTo>
                <a:close/>
                <a:moveTo>
                  <a:pt x="688068" y="1790700"/>
                </a:moveTo>
                <a:cubicBezTo>
                  <a:pt x="698046" y="1790700"/>
                  <a:pt x="698046" y="1800622"/>
                  <a:pt x="708025" y="1810544"/>
                </a:cubicBezTo>
                <a:cubicBezTo>
                  <a:pt x="708025" y="1840309"/>
                  <a:pt x="688068" y="1860153"/>
                  <a:pt x="678089" y="1879997"/>
                </a:cubicBezTo>
                <a:cubicBezTo>
                  <a:pt x="668110" y="1899841"/>
                  <a:pt x="658132" y="1909763"/>
                  <a:pt x="638175" y="1909763"/>
                </a:cubicBezTo>
                <a:cubicBezTo>
                  <a:pt x="638175" y="1899841"/>
                  <a:pt x="638175" y="1899841"/>
                  <a:pt x="638175" y="1899841"/>
                </a:cubicBezTo>
                <a:cubicBezTo>
                  <a:pt x="638175" y="1860153"/>
                  <a:pt x="638175" y="1860153"/>
                  <a:pt x="638175" y="1860153"/>
                </a:cubicBezTo>
                <a:cubicBezTo>
                  <a:pt x="658132" y="1840309"/>
                  <a:pt x="678089" y="1820466"/>
                  <a:pt x="688068" y="1790700"/>
                </a:cubicBezTo>
                <a:close/>
                <a:moveTo>
                  <a:pt x="2119187" y="1783636"/>
                </a:moveTo>
                <a:cubicBezTo>
                  <a:pt x="2122921" y="1783636"/>
                  <a:pt x="2127900" y="1786096"/>
                  <a:pt x="2132879" y="1791017"/>
                </a:cubicBezTo>
                <a:cubicBezTo>
                  <a:pt x="2142837" y="1820545"/>
                  <a:pt x="2142837" y="1820545"/>
                  <a:pt x="2142837" y="1820545"/>
                </a:cubicBezTo>
                <a:cubicBezTo>
                  <a:pt x="2142837" y="1830387"/>
                  <a:pt x="2152795" y="1840230"/>
                  <a:pt x="2172711" y="1840230"/>
                </a:cubicBezTo>
                <a:cubicBezTo>
                  <a:pt x="2182669" y="1850072"/>
                  <a:pt x="2182669" y="1830387"/>
                  <a:pt x="2192627" y="1840230"/>
                </a:cubicBezTo>
                <a:cubicBezTo>
                  <a:pt x="2202585" y="1840230"/>
                  <a:pt x="2212543" y="1850072"/>
                  <a:pt x="2222501" y="1859915"/>
                </a:cubicBezTo>
                <a:cubicBezTo>
                  <a:pt x="2212543" y="1859915"/>
                  <a:pt x="2212543" y="1869757"/>
                  <a:pt x="2202585" y="1869757"/>
                </a:cubicBezTo>
                <a:cubicBezTo>
                  <a:pt x="2182669" y="1879600"/>
                  <a:pt x="2162753" y="1859915"/>
                  <a:pt x="2152795" y="1850072"/>
                </a:cubicBezTo>
                <a:cubicBezTo>
                  <a:pt x="2132879" y="1840230"/>
                  <a:pt x="2122921" y="1810702"/>
                  <a:pt x="2112963" y="1791017"/>
                </a:cubicBezTo>
                <a:cubicBezTo>
                  <a:pt x="2112963" y="1786096"/>
                  <a:pt x="2115453" y="1783636"/>
                  <a:pt x="2119187" y="1783636"/>
                </a:cubicBezTo>
                <a:close/>
                <a:moveTo>
                  <a:pt x="425417" y="1768276"/>
                </a:moveTo>
                <a:cubicBezTo>
                  <a:pt x="431535" y="1767046"/>
                  <a:pt x="436430" y="1767046"/>
                  <a:pt x="441325" y="1771967"/>
                </a:cubicBezTo>
                <a:cubicBezTo>
                  <a:pt x="431535" y="1791652"/>
                  <a:pt x="441325" y="1821180"/>
                  <a:pt x="421746" y="1840865"/>
                </a:cubicBezTo>
                <a:cubicBezTo>
                  <a:pt x="411956" y="1840865"/>
                  <a:pt x="402166" y="1840865"/>
                  <a:pt x="392377" y="1840865"/>
                </a:cubicBezTo>
                <a:cubicBezTo>
                  <a:pt x="372798" y="1850707"/>
                  <a:pt x="353219" y="1850707"/>
                  <a:pt x="333639" y="1860550"/>
                </a:cubicBezTo>
                <a:cubicBezTo>
                  <a:pt x="323850" y="1850707"/>
                  <a:pt x="323850" y="1831022"/>
                  <a:pt x="333639" y="1821180"/>
                </a:cubicBezTo>
                <a:cubicBezTo>
                  <a:pt x="343429" y="1791652"/>
                  <a:pt x="372798" y="1762125"/>
                  <a:pt x="402166" y="1771967"/>
                </a:cubicBezTo>
                <a:cubicBezTo>
                  <a:pt x="411956" y="1771967"/>
                  <a:pt x="419298" y="1769507"/>
                  <a:pt x="425417" y="1768276"/>
                </a:cubicBezTo>
                <a:close/>
                <a:moveTo>
                  <a:pt x="667941" y="1764585"/>
                </a:moveTo>
                <a:cubicBezTo>
                  <a:pt x="672902" y="1764585"/>
                  <a:pt x="677863" y="1767046"/>
                  <a:pt x="677863" y="1771967"/>
                </a:cubicBezTo>
                <a:cubicBezTo>
                  <a:pt x="667941" y="1811337"/>
                  <a:pt x="648097" y="1840865"/>
                  <a:pt x="618332" y="1860550"/>
                </a:cubicBezTo>
                <a:cubicBezTo>
                  <a:pt x="608410" y="1860550"/>
                  <a:pt x="608410" y="1860550"/>
                  <a:pt x="598488" y="1860550"/>
                </a:cubicBezTo>
                <a:cubicBezTo>
                  <a:pt x="598488" y="1850707"/>
                  <a:pt x="608410" y="1840865"/>
                  <a:pt x="608410" y="1840865"/>
                </a:cubicBezTo>
                <a:cubicBezTo>
                  <a:pt x="648097" y="1831022"/>
                  <a:pt x="648097" y="1791652"/>
                  <a:pt x="658019" y="1771967"/>
                </a:cubicBezTo>
                <a:cubicBezTo>
                  <a:pt x="658019" y="1767046"/>
                  <a:pt x="662980" y="1764585"/>
                  <a:pt x="667941" y="1764585"/>
                </a:cubicBezTo>
                <a:close/>
                <a:moveTo>
                  <a:pt x="2162542" y="1762125"/>
                </a:moveTo>
                <a:cubicBezTo>
                  <a:pt x="2192216" y="1762125"/>
                  <a:pt x="2211999" y="1771826"/>
                  <a:pt x="2241673" y="1781528"/>
                </a:cubicBezTo>
                <a:cubicBezTo>
                  <a:pt x="2251564" y="1791229"/>
                  <a:pt x="2261455" y="1800931"/>
                  <a:pt x="2271347" y="1810632"/>
                </a:cubicBezTo>
                <a:cubicBezTo>
                  <a:pt x="2271347" y="1820334"/>
                  <a:pt x="2281238" y="1820334"/>
                  <a:pt x="2271347" y="1830035"/>
                </a:cubicBezTo>
                <a:cubicBezTo>
                  <a:pt x="2271347" y="1839736"/>
                  <a:pt x="2261455" y="1849438"/>
                  <a:pt x="2251564" y="1849438"/>
                </a:cubicBezTo>
                <a:cubicBezTo>
                  <a:pt x="2211999" y="1839736"/>
                  <a:pt x="2172433" y="1810632"/>
                  <a:pt x="2152650" y="1781528"/>
                </a:cubicBezTo>
                <a:cubicBezTo>
                  <a:pt x="2172433" y="1791229"/>
                  <a:pt x="2192216" y="1810632"/>
                  <a:pt x="2211999" y="1820334"/>
                </a:cubicBezTo>
                <a:cubicBezTo>
                  <a:pt x="2221890" y="1820334"/>
                  <a:pt x="2231781" y="1820334"/>
                  <a:pt x="2231781" y="1810632"/>
                </a:cubicBezTo>
                <a:cubicBezTo>
                  <a:pt x="2221890" y="1781528"/>
                  <a:pt x="2192216" y="1781528"/>
                  <a:pt x="2172433" y="1771826"/>
                </a:cubicBezTo>
                <a:cubicBezTo>
                  <a:pt x="2162542" y="1771826"/>
                  <a:pt x="2162542" y="1771826"/>
                  <a:pt x="2162542" y="1762125"/>
                </a:cubicBezTo>
                <a:close/>
                <a:moveTo>
                  <a:pt x="524636" y="1753526"/>
                </a:moveTo>
                <a:cubicBezTo>
                  <a:pt x="538097" y="1753526"/>
                  <a:pt x="550334" y="1756040"/>
                  <a:pt x="560123" y="1761067"/>
                </a:cubicBezTo>
                <a:cubicBezTo>
                  <a:pt x="569913" y="1761067"/>
                  <a:pt x="569913" y="1761067"/>
                  <a:pt x="569913" y="1761067"/>
                </a:cubicBezTo>
                <a:cubicBezTo>
                  <a:pt x="560123" y="1781175"/>
                  <a:pt x="540544" y="1761067"/>
                  <a:pt x="520965" y="1771121"/>
                </a:cubicBezTo>
                <a:cubicBezTo>
                  <a:pt x="491596" y="1771121"/>
                  <a:pt x="481807" y="1811338"/>
                  <a:pt x="452438" y="1811338"/>
                </a:cubicBezTo>
                <a:cubicBezTo>
                  <a:pt x="452438" y="1791230"/>
                  <a:pt x="462227" y="1771121"/>
                  <a:pt x="481807" y="1761067"/>
                </a:cubicBezTo>
                <a:cubicBezTo>
                  <a:pt x="496491" y="1756040"/>
                  <a:pt x="511175" y="1753526"/>
                  <a:pt x="524636" y="1753526"/>
                </a:cubicBezTo>
                <a:close/>
                <a:moveTo>
                  <a:pt x="2034382" y="1741488"/>
                </a:moveTo>
                <a:cubicBezTo>
                  <a:pt x="2044304" y="1781053"/>
                  <a:pt x="2044304" y="1820619"/>
                  <a:pt x="2083991" y="1840402"/>
                </a:cubicBezTo>
                <a:cubicBezTo>
                  <a:pt x="2083991" y="1850293"/>
                  <a:pt x="2093913" y="1860184"/>
                  <a:pt x="2083991" y="1870076"/>
                </a:cubicBezTo>
                <a:cubicBezTo>
                  <a:pt x="2064148" y="1870076"/>
                  <a:pt x="2044304" y="1860184"/>
                  <a:pt x="2034382" y="1850293"/>
                </a:cubicBezTo>
                <a:cubicBezTo>
                  <a:pt x="2014538" y="1820619"/>
                  <a:pt x="2024460" y="1790945"/>
                  <a:pt x="2024460" y="1761271"/>
                </a:cubicBezTo>
                <a:cubicBezTo>
                  <a:pt x="2024460" y="1751379"/>
                  <a:pt x="2024460" y="1741488"/>
                  <a:pt x="2034382" y="1741488"/>
                </a:cubicBezTo>
                <a:close/>
                <a:moveTo>
                  <a:pt x="648935" y="1741488"/>
                </a:moveTo>
                <a:cubicBezTo>
                  <a:pt x="648935" y="1741488"/>
                  <a:pt x="658813" y="1741488"/>
                  <a:pt x="658813" y="1751466"/>
                </a:cubicBezTo>
                <a:cubicBezTo>
                  <a:pt x="639057" y="1771424"/>
                  <a:pt x="619302" y="1791381"/>
                  <a:pt x="599546" y="1801359"/>
                </a:cubicBezTo>
                <a:cubicBezTo>
                  <a:pt x="589668" y="1801359"/>
                  <a:pt x="569913" y="1811338"/>
                  <a:pt x="569913" y="1791381"/>
                </a:cubicBezTo>
                <a:cubicBezTo>
                  <a:pt x="569913" y="1771424"/>
                  <a:pt x="589668" y="1771424"/>
                  <a:pt x="609424" y="1761445"/>
                </a:cubicBezTo>
                <a:cubicBezTo>
                  <a:pt x="619302" y="1751466"/>
                  <a:pt x="639057" y="1751466"/>
                  <a:pt x="648935" y="1741488"/>
                </a:cubicBezTo>
                <a:close/>
                <a:moveTo>
                  <a:pt x="2044700" y="1731963"/>
                </a:moveTo>
                <a:cubicBezTo>
                  <a:pt x="2064204" y="1741777"/>
                  <a:pt x="2064204" y="1771217"/>
                  <a:pt x="2073956" y="1790845"/>
                </a:cubicBezTo>
                <a:cubicBezTo>
                  <a:pt x="2083708" y="1800658"/>
                  <a:pt x="2093460" y="1810472"/>
                  <a:pt x="2112963" y="1810472"/>
                </a:cubicBezTo>
                <a:cubicBezTo>
                  <a:pt x="2112963" y="1820286"/>
                  <a:pt x="2112963" y="1820286"/>
                  <a:pt x="2112963" y="1830099"/>
                </a:cubicBezTo>
                <a:cubicBezTo>
                  <a:pt x="2112963" y="1839913"/>
                  <a:pt x="2103211" y="1830099"/>
                  <a:pt x="2093460" y="1830099"/>
                </a:cubicBezTo>
                <a:cubicBezTo>
                  <a:pt x="2054452" y="1810472"/>
                  <a:pt x="2044700" y="1771217"/>
                  <a:pt x="2044700" y="1731963"/>
                </a:cubicBezTo>
                <a:close/>
                <a:moveTo>
                  <a:pt x="2182284" y="1722438"/>
                </a:moveTo>
                <a:cubicBezTo>
                  <a:pt x="2211652" y="1722438"/>
                  <a:pt x="2250811" y="1732228"/>
                  <a:pt x="2260600" y="1761597"/>
                </a:cubicBezTo>
                <a:cubicBezTo>
                  <a:pt x="2260600" y="1771386"/>
                  <a:pt x="2260600" y="1771386"/>
                  <a:pt x="2260600" y="1781176"/>
                </a:cubicBezTo>
                <a:cubicBezTo>
                  <a:pt x="2221442" y="1761597"/>
                  <a:pt x="2221442" y="1761597"/>
                  <a:pt x="2221442" y="1761597"/>
                </a:cubicBezTo>
                <a:cubicBezTo>
                  <a:pt x="2221442" y="1751807"/>
                  <a:pt x="2211652" y="1742017"/>
                  <a:pt x="2211652" y="1742017"/>
                </a:cubicBezTo>
                <a:cubicBezTo>
                  <a:pt x="2192073" y="1732228"/>
                  <a:pt x="2172494" y="1732228"/>
                  <a:pt x="2152915" y="1732228"/>
                </a:cubicBezTo>
                <a:cubicBezTo>
                  <a:pt x="2143125" y="1732228"/>
                  <a:pt x="2143125" y="1732228"/>
                  <a:pt x="2143125" y="1732228"/>
                </a:cubicBezTo>
                <a:cubicBezTo>
                  <a:pt x="2152915" y="1722438"/>
                  <a:pt x="2172494" y="1722438"/>
                  <a:pt x="2182284" y="1722438"/>
                </a:cubicBezTo>
                <a:close/>
                <a:moveTo>
                  <a:pt x="2308569" y="1720602"/>
                </a:moveTo>
                <a:cubicBezTo>
                  <a:pt x="2334534" y="1723371"/>
                  <a:pt x="2354935" y="1739980"/>
                  <a:pt x="2369772" y="1762125"/>
                </a:cubicBezTo>
                <a:cubicBezTo>
                  <a:pt x="2369772" y="1771968"/>
                  <a:pt x="2379663" y="1791653"/>
                  <a:pt x="2369772" y="1801495"/>
                </a:cubicBezTo>
                <a:cubicBezTo>
                  <a:pt x="2359880" y="1811338"/>
                  <a:pt x="2349989" y="1791653"/>
                  <a:pt x="2330206" y="1791653"/>
                </a:cubicBezTo>
                <a:cubicBezTo>
                  <a:pt x="2320315" y="1791653"/>
                  <a:pt x="2290641" y="1791653"/>
                  <a:pt x="2270858" y="1781810"/>
                </a:cubicBezTo>
                <a:cubicBezTo>
                  <a:pt x="2280749" y="1762125"/>
                  <a:pt x="2280749" y="1762125"/>
                  <a:pt x="2280749" y="1762125"/>
                </a:cubicBezTo>
                <a:cubicBezTo>
                  <a:pt x="2270858" y="1742440"/>
                  <a:pt x="2260967" y="1742440"/>
                  <a:pt x="2251075" y="1722755"/>
                </a:cubicBezTo>
                <a:cubicBezTo>
                  <a:pt x="2260967" y="1722755"/>
                  <a:pt x="2270858" y="1722755"/>
                  <a:pt x="2280749" y="1722755"/>
                </a:cubicBezTo>
                <a:cubicBezTo>
                  <a:pt x="2290641" y="1720295"/>
                  <a:pt x="2299914" y="1719680"/>
                  <a:pt x="2308569" y="1720602"/>
                </a:cubicBezTo>
                <a:close/>
                <a:moveTo>
                  <a:pt x="2054225" y="1712913"/>
                </a:moveTo>
                <a:cubicBezTo>
                  <a:pt x="2083859" y="1722703"/>
                  <a:pt x="2123370" y="1722703"/>
                  <a:pt x="2143125" y="1761861"/>
                </a:cubicBezTo>
                <a:cubicBezTo>
                  <a:pt x="2143125" y="1761861"/>
                  <a:pt x="2143125" y="1771651"/>
                  <a:pt x="2133247" y="1771651"/>
                </a:cubicBezTo>
                <a:cubicBezTo>
                  <a:pt x="2093736" y="1771651"/>
                  <a:pt x="2073981" y="1742282"/>
                  <a:pt x="2054225" y="1722703"/>
                </a:cubicBezTo>
                <a:cubicBezTo>
                  <a:pt x="2054225" y="1712913"/>
                  <a:pt x="2054225" y="1712913"/>
                  <a:pt x="2054225" y="1712913"/>
                </a:cubicBezTo>
                <a:close/>
                <a:moveTo>
                  <a:pt x="569546" y="1712913"/>
                </a:moveTo>
                <a:cubicBezTo>
                  <a:pt x="598854" y="1712913"/>
                  <a:pt x="628161" y="1712913"/>
                  <a:pt x="647700" y="1731963"/>
                </a:cubicBezTo>
                <a:cubicBezTo>
                  <a:pt x="647700" y="1731963"/>
                  <a:pt x="637931" y="1731963"/>
                  <a:pt x="628161" y="1741488"/>
                </a:cubicBezTo>
                <a:cubicBezTo>
                  <a:pt x="608623" y="1741488"/>
                  <a:pt x="569546" y="1712913"/>
                  <a:pt x="550007" y="1741488"/>
                </a:cubicBezTo>
                <a:cubicBezTo>
                  <a:pt x="540238" y="1741488"/>
                  <a:pt x="530469" y="1741488"/>
                  <a:pt x="520700" y="1731963"/>
                </a:cubicBezTo>
                <a:cubicBezTo>
                  <a:pt x="530469" y="1712913"/>
                  <a:pt x="550007" y="1712913"/>
                  <a:pt x="569546" y="1712913"/>
                </a:cubicBezTo>
                <a:close/>
                <a:moveTo>
                  <a:pt x="457810" y="1702253"/>
                </a:moveTo>
                <a:cubicBezTo>
                  <a:pt x="478774" y="1702253"/>
                  <a:pt x="500970" y="1707243"/>
                  <a:pt x="520701" y="1712232"/>
                </a:cubicBezTo>
                <a:cubicBezTo>
                  <a:pt x="510836" y="1722211"/>
                  <a:pt x="510836" y="1732189"/>
                  <a:pt x="500970" y="1742168"/>
                </a:cubicBezTo>
                <a:cubicBezTo>
                  <a:pt x="481240" y="1742168"/>
                  <a:pt x="461509" y="1762125"/>
                  <a:pt x="441779" y="1762125"/>
                </a:cubicBezTo>
                <a:cubicBezTo>
                  <a:pt x="431914" y="1752146"/>
                  <a:pt x="412183" y="1762125"/>
                  <a:pt x="392453" y="1752146"/>
                </a:cubicBezTo>
                <a:cubicBezTo>
                  <a:pt x="382588" y="1742168"/>
                  <a:pt x="392453" y="1732189"/>
                  <a:pt x="402318" y="1722211"/>
                </a:cubicBezTo>
                <a:cubicBezTo>
                  <a:pt x="417116" y="1707243"/>
                  <a:pt x="436846" y="1702253"/>
                  <a:pt x="457810" y="1702253"/>
                </a:cubicBezTo>
                <a:close/>
                <a:moveTo>
                  <a:pt x="2137066" y="1678186"/>
                </a:moveTo>
                <a:cubicBezTo>
                  <a:pt x="2155612" y="1680666"/>
                  <a:pt x="2172922" y="1688108"/>
                  <a:pt x="2182813" y="1702991"/>
                </a:cubicBezTo>
                <a:cubicBezTo>
                  <a:pt x="2163030" y="1702991"/>
                  <a:pt x="2153139" y="1712913"/>
                  <a:pt x="2143248" y="1702991"/>
                </a:cubicBezTo>
                <a:cubicBezTo>
                  <a:pt x="2123465" y="1693069"/>
                  <a:pt x="2103682" y="1702991"/>
                  <a:pt x="2083899" y="1702991"/>
                </a:cubicBezTo>
                <a:cubicBezTo>
                  <a:pt x="2074008" y="1702991"/>
                  <a:pt x="2064117" y="1702991"/>
                  <a:pt x="2054225" y="1702991"/>
                </a:cubicBezTo>
                <a:cubicBezTo>
                  <a:pt x="2054225" y="1683147"/>
                  <a:pt x="2074008" y="1693069"/>
                  <a:pt x="2083899" y="1683147"/>
                </a:cubicBezTo>
                <a:cubicBezTo>
                  <a:pt x="2098736" y="1678186"/>
                  <a:pt x="2118519" y="1675705"/>
                  <a:pt x="2137066" y="1678186"/>
                </a:cubicBezTo>
                <a:close/>
                <a:moveTo>
                  <a:pt x="2231904" y="1654175"/>
                </a:moveTo>
                <a:cubicBezTo>
                  <a:pt x="2261211" y="1663965"/>
                  <a:pt x="2261211" y="1663965"/>
                  <a:pt x="2261211" y="1663965"/>
                </a:cubicBezTo>
                <a:cubicBezTo>
                  <a:pt x="2280750" y="1673754"/>
                  <a:pt x="2300288" y="1683544"/>
                  <a:pt x="2300288" y="1703123"/>
                </a:cubicBezTo>
                <a:cubicBezTo>
                  <a:pt x="2280750" y="1712913"/>
                  <a:pt x="2251442" y="1703123"/>
                  <a:pt x="2231904" y="1712913"/>
                </a:cubicBezTo>
                <a:cubicBezTo>
                  <a:pt x="2222134" y="1712913"/>
                  <a:pt x="2212365" y="1712913"/>
                  <a:pt x="2202596" y="1703123"/>
                </a:cubicBezTo>
                <a:cubicBezTo>
                  <a:pt x="2192827" y="1693334"/>
                  <a:pt x="2183057" y="1683544"/>
                  <a:pt x="2173288" y="1673754"/>
                </a:cubicBezTo>
                <a:cubicBezTo>
                  <a:pt x="2173288" y="1663965"/>
                  <a:pt x="2183057" y="1663965"/>
                  <a:pt x="2192827" y="1663965"/>
                </a:cubicBezTo>
                <a:cubicBezTo>
                  <a:pt x="2231904" y="1654175"/>
                  <a:pt x="2231904" y="1654175"/>
                  <a:pt x="2231904" y="1654175"/>
                </a:cubicBezTo>
                <a:close/>
                <a:moveTo>
                  <a:pt x="539299" y="1650604"/>
                </a:moveTo>
                <a:cubicBezTo>
                  <a:pt x="545605" y="1649975"/>
                  <a:pt x="552371" y="1650604"/>
                  <a:pt x="559753" y="1653117"/>
                </a:cubicBezTo>
                <a:cubicBezTo>
                  <a:pt x="579438" y="1663171"/>
                  <a:pt x="608966" y="1673225"/>
                  <a:pt x="628651" y="1683280"/>
                </a:cubicBezTo>
                <a:cubicBezTo>
                  <a:pt x="628651" y="1693334"/>
                  <a:pt x="628651" y="1703388"/>
                  <a:pt x="628651" y="1703388"/>
                </a:cubicBezTo>
                <a:cubicBezTo>
                  <a:pt x="599123" y="1703388"/>
                  <a:pt x="569596" y="1693334"/>
                  <a:pt x="540068" y="1703388"/>
                </a:cubicBezTo>
                <a:cubicBezTo>
                  <a:pt x="520383" y="1703388"/>
                  <a:pt x="510540" y="1693334"/>
                  <a:pt x="490855" y="1693334"/>
                </a:cubicBezTo>
                <a:cubicBezTo>
                  <a:pt x="481013" y="1683280"/>
                  <a:pt x="490855" y="1683280"/>
                  <a:pt x="490855" y="1673225"/>
                </a:cubicBezTo>
                <a:cubicBezTo>
                  <a:pt x="505619" y="1665685"/>
                  <a:pt x="520383" y="1652489"/>
                  <a:pt x="539299" y="1650604"/>
                </a:cubicBezTo>
                <a:close/>
                <a:moveTo>
                  <a:pt x="2142672" y="1624013"/>
                </a:moveTo>
                <a:cubicBezTo>
                  <a:pt x="2162402" y="1624013"/>
                  <a:pt x="2191998" y="1624013"/>
                  <a:pt x="2201863" y="1643698"/>
                </a:cubicBezTo>
                <a:cubicBezTo>
                  <a:pt x="2162402" y="1673226"/>
                  <a:pt x="2162402" y="1673226"/>
                  <a:pt x="2162402" y="1673226"/>
                </a:cubicBezTo>
                <a:cubicBezTo>
                  <a:pt x="2132807" y="1663383"/>
                  <a:pt x="2093346" y="1663383"/>
                  <a:pt x="2063750" y="1673226"/>
                </a:cubicBezTo>
                <a:cubicBezTo>
                  <a:pt x="2073615" y="1643698"/>
                  <a:pt x="2113076" y="1633855"/>
                  <a:pt x="2142672" y="1624013"/>
                </a:cubicBezTo>
                <a:close/>
                <a:moveTo>
                  <a:pt x="106998" y="1604963"/>
                </a:moveTo>
                <a:cubicBezTo>
                  <a:pt x="126683" y="1614768"/>
                  <a:pt x="146368" y="1624573"/>
                  <a:pt x="156210" y="1634378"/>
                </a:cubicBezTo>
                <a:cubicBezTo>
                  <a:pt x="146368" y="1663794"/>
                  <a:pt x="146368" y="1693209"/>
                  <a:pt x="166053" y="1703015"/>
                </a:cubicBezTo>
                <a:cubicBezTo>
                  <a:pt x="185738" y="1722625"/>
                  <a:pt x="185738" y="1722625"/>
                  <a:pt x="185738" y="1722625"/>
                </a:cubicBezTo>
                <a:cubicBezTo>
                  <a:pt x="175895" y="1742235"/>
                  <a:pt x="175895" y="1771651"/>
                  <a:pt x="156210" y="1761846"/>
                </a:cubicBezTo>
                <a:cubicBezTo>
                  <a:pt x="126683" y="1742235"/>
                  <a:pt x="116840" y="1722625"/>
                  <a:pt x="87313" y="1703015"/>
                </a:cubicBezTo>
                <a:cubicBezTo>
                  <a:pt x="87313" y="1693209"/>
                  <a:pt x="97155" y="1683404"/>
                  <a:pt x="97155" y="1673599"/>
                </a:cubicBezTo>
                <a:cubicBezTo>
                  <a:pt x="97155" y="1644184"/>
                  <a:pt x="106998" y="1624573"/>
                  <a:pt x="106998" y="1604963"/>
                </a:cubicBezTo>
                <a:close/>
                <a:moveTo>
                  <a:pt x="579330" y="1593850"/>
                </a:moveTo>
                <a:cubicBezTo>
                  <a:pt x="589178" y="1593850"/>
                  <a:pt x="589178" y="1603687"/>
                  <a:pt x="589178" y="1603687"/>
                </a:cubicBezTo>
                <a:cubicBezTo>
                  <a:pt x="589178" y="1613524"/>
                  <a:pt x="569482" y="1613524"/>
                  <a:pt x="559634" y="1623360"/>
                </a:cubicBezTo>
                <a:cubicBezTo>
                  <a:pt x="500547" y="1643034"/>
                  <a:pt x="441460" y="1652871"/>
                  <a:pt x="382373" y="1672545"/>
                </a:cubicBezTo>
                <a:cubicBezTo>
                  <a:pt x="313437" y="1721729"/>
                  <a:pt x="283894" y="1800423"/>
                  <a:pt x="293742" y="1879118"/>
                </a:cubicBezTo>
                <a:cubicBezTo>
                  <a:pt x="293742" y="1908629"/>
                  <a:pt x="293742" y="1947976"/>
                  <a:pt x="283894" y="1967650"/>
                </a:cubicBezTo>
                <a:cubicBezTo>
                  <a:pt x="283894" y="1967650"/>
                  <a:pt x="283894" y="1977487"/>
                  <a:pt x="293742" y="1977487"/>
                </a:cubicBezTo>
                <a:cubicBezTo>
                  <a:pt x="333133" y="1977487"/>
                  <a:pt x="372525" y="2006997"/>
                  <a:pt x="411916" y="2016834"/>
                </a:cubicBezTo>
                <a:cubicBezTo>
                  <a:pt x="461156" y="2046344"/>
                  <a:pt x="539939" y="2056181"/>
                  <a:pt x="589178" y="2006997"/>
                </a:cubicBezTo>
                <a:cubicBezTo>
                  <a:pt x="638417" y="1967650"/>
                  <a:pt x="697505" y="1918466"/>
                  <a:pt x="746744" y="1869281"/>
                </a:cubicBezTo>
                <a:cubicBezTo>
                  <a:pt x="746744" y="1869281"/>
                  <a:pt x="756592" y="1869281"/>
                  <a:pt x="756592" y="1869281"/>
                </a:cubicBezTo>
                <a:cubicBezTo>
                  <a:pt x="766440" y="1879118"/>
                  <a:pt x="776288" y="1879118"/>
                  <a:pt x="766440" y="1888955"/>
                </a:cubicBezTo>
                <a:cubicBezTo>
                  <a:pt x="707353" y="1947976"/>
                  <a:pt x="648265" y="2006997"/>
                  <a:pt x="589178" y="2066018"/>
                </a:cubicBezTo>
                <a:cubicBezTo>
                  <a:pt x="539939" y="2095529"/>
                  <a:pt x="539939" y="2095529"/>
                  <a:pt x="539939" y="2095529"/>
                </a:cubicBezTo>
                <a:cubicBezTo>
                  <a:pt x="500547" y="2125039"/>
                  <a:pt x="441460" y="2144713"/>
                  <a:pt x="392220" y="2115202"/>
                </a:cubicBezTo>
                <a:cubicBezTo>
                  <a:pt x="382373" y="2115202"/>
                  <a:pt x="382373" y="2115202"/>
                  <a:pt x="382373" y="2115202"/>
                </a:cubicBezTo>
                <a:cubicBezTo>
                  <a:pt x="333133" y="2075855"/>
                  <a:pt x="283894" y="2036508"/>
                  <a:pt x="224806" y="2006997"/>
                </a:cubicBezTo>
                <a:cubicBezTo>
                  <a:pt x="234654" y="1947976"/>
                  <a:pt x="195263" y="1888955"/>
                  <a:pt x="195263" y="1829934"/>
                </a:cubicBezTo>
                <a:cubicBezTo>
                  <a:pt x="205111" y="1770913"/>
                  <a:pt x="224806" y="1721729"/>
                  <a:pt x="274046" y="1692218"/>
                </a:cubicBezTo>
                <a:cubicBezTo>
                  <a:pt x="283894" y="1682381"/>
                  <a:pt x="303589" y="1672545"/>
                  <a:pt x="313437" y="1662708"/>
                </a:cubicBezTo>
                <a:cubicBezTo>
                  <a:pt x="402068" y="1633197"/>
                  <a:pt x="490699" y="1613524"/>
                  <a:pt x="579330" y="1593850"/>
                </a:cubicBezTo>
                <a:close/>
                <a:moveTo>
                  <a:pt x="88265" y="1593850"/>
                </a:moveTo>
                <a:cubicBezTo>
                  <a:pt x="98108" y="1593850"/>
                  <a:pt x="98108" y="1593850"/>
                  <a:pt x="98108" y="1593850"/>
                </a:cubicBezTo>
                <a:cubicBezTo>
                  <a:pt x="107950" y="1603692"/>
                  <a:pt x="88265" y="1613535"/>
                  <a:pt x="98108" y="1623377"/>
                </a:cubicBezTo>
                <a:cubicBezTo>
                  <a:pt x="78423" y="1652905"/>
                  <a:pt x="88265" y="1682432"/>
                  <a:pt x="68580" y="1702117"/>
                </a:cubicBezTo>
                <a:cubicBezTo>
                  <a:pt x="68580" y="1711960"/>
                  <a:pt x="68580" y="1711960"/>
                  <a:pt x="68580" y="1711960"/>
                </a:cubicBezTo>
                <a:cubicBezTo>
                  <a:pt x="107950" y="1721802"/>
                  <a:pt x="127635" y="1771015"/>
                  <a:pt x="157163" y="1780857"/>
                </a:cubicBezTo>
                <a:cubicBezTo>
                  <a:pt x="157163" y="1790700"/>
                  <a:pt x="157163" y="1790700"/>
                  <a:pt x="157163" y="1790700"/>
                </a:cubicBezTo>
                <a:cubicBezTo>
                  <a:pt x="117793" y="1780857"/>
                  <a:pt x="107950" y="1731645"/>
                  <a:pt x="68580" y="1721802"/>
                </a:cubicBezTo>
                <a:cubicBezTo>
                  <a:pt x="58738" y="1721802"/>
                  <a:pt x="58738" y="1721802"/>
                  <a:pt x="58738" y="1711960"/>
                </a:cubicBezTo>
                <a:cubicBezTo>
                  <a:pt x="68580" y="1702117"/>
                  <a:pt x="68580" y="1672590"/>
                  <a:pt x="78423" y="1652905"/>
                </a:cubicBezTo>
                <a:cubicBezTo>
                  <a:pt x="68580" y="1633220"/>
                  <a:pt x="88265" y="1613535"/>
                  <a:pt x="88265" y="1593850"/>
                </a:cubicBezTo>
                <a:close/>
                <a:moveTo>
                  <a:pt x="579438" y="1574800"/>
                </a:moveTo>
                <a:cubicBezTo>
                  <a:pt x="579438" y="1584642"/>
                  <a:pt x="569610" y="1584642"/>
                  <a:pt x="569610" y="1584642"/>
                </a:cubicBezTo>
                <a:cubicBezTo>
                  <a:pt x="490991" y="1604327"/>
                  <a:pt x="412372" y="1624012"/>
                  <a:pt x="343581" y="1643697"/>
                </a:cubicBezTo>
                <a:cubicBezTo>
                  <a:pt x="274789" y="1663382"/>
                  <a:pt x="215825" y="1712595"/>
                  <a:pt x="196170" y="1771650"/>
                </a:cubicBezTo>
                <a:cubicBezTo>
                  <a:pt x="176515" y="1840547"/>
                  <a:pt x="196170" y="1899602"/>
                  <a:pt x="215825" y="1958657"/>
                </a:cubicBezTo>
                <a:cubicBezTo>
                  <a:pt x="205997" y="1978342"/>
                  <a:pt x="215825" y="1998027"/>
                  <a:pt x="205997" y="2017712"/>
                </a:cubicBezTo>
                <a:cubicBezTo>
                  <a:pt x="215825" y="2027555"/>
                  <a:pt x="235479" y="2027555"/>
                  <a:pt x="245307" y="2037397"/>
                </a:cubicBezTo>
                <a:cubicBezTo>
                  <a:pt x="304271" y="2066925"/>
                  <a:pt x="343581" y="2116137"/>
                  <a:pt x="402545" y="2135822"/>
                </a:cubicBezTo>
                <a:cubicBezTo>
                  <a:pt x="481164" y="2165350"/>
                  <a:pt x="549956" y="2116137"/>
                  <a:pt x="608920" y="2066925"/>
                </a:cubicBezTo>
                <a:cubicBezTo>
                  <a:pt x="667884" y="2007870"/>
                  <a:pt x="717021" y="1958657"/>
                  <a:pt x="775985" y="1899602"/>
                </a:cubicBezTo>
                <a:cubicBezTo>
                  <a:pt x="785813" y="1899602"/>
                  <a:pt x="785813" y="1899602"/>
                  <a:pt x="785813" y="1899602"/>
                </a:cubicBezTo>
                <a:cubicBezTo>
                  <a:pt x="785813" y="1909445"/>
                  <a:pt x="785813" y="1909445"/>
                  <a:pt x="785813" y="1909445"/>
                </a:cubicBezTo>
                <a:cubicBezTo>
                  <a:pt x="726848" y="1968500"/>
                  <a:pt x="677712" y="2017712"/>
                  <a:pt x="618747" y="2076767"/>
                </a:cubicBezTo>
                <a:cubicBezTo>
                  <a:pt x="589265" y="2106295"/>
                  <a:pt x="559783" y="2135822"/>
                  <a:pt x="520473" y="2145665"/>
                </a:cubicBezTo>
                <a:cubicBezTo>
                  <a:pt x="490991" y="2155507"/>
                  <a:pt x="451682" y="2155507"/>
                  <a:pt x="422200" y="2155507"/>
                </a:cubicBezTo>
                <a:cubicBezTo>
                  <a:pt x="392718" y="2145665"/>
                  <a:pt x="373063" y="2145665"/>
                  <a:pt x="353408" y="2125980"/>
                </a:cubicBezTo>
                <a:cubicBezTo>
                  <a:pt x="314098" y="2086610"/>
                  <a:pt x="264962" y="2066925"/>
                  <a:pt x="215825" y="2037397"/>
                </a:cubicBezTo>
                <a:cubicBezTo>
                  <a:pt x="186343" y="2027555"/>
                  <a:pt x="186343" y="2027555"/>
                  <a:pt x="186343" y="2027555"/>
                </a:cubicBezTo>
                <a:cubicBezTo>
                  <a:pt x="196170" y="1988185"/>
                  <a:pt x="196170" y="1938972"/>
                  <a:pt x="186343" y="1899602"/>
                </a:cubicBezTo>
                <a:cubicBezTo>
                  <a:pt x="176515" y="1879917"/>
                  <a:pt x="176515" y="1860232"/>
                  <a:pt x="166688" y="1850390"/>
                </a:cubicBezTo>
                <a:cubicBezTo>
                  <a:pt x="166688" y="1781492"/>
                  <a:pt x="196170" y="1712595"/>
                  <a:pt x="255134" y="1673225"/>
                </a:cubicBezTo>
                <a:cubicBezTo>
                  <a:pt x="314098" y="1633855"/>
                  <a:pt x="382890" y="1624012"/>
                  <a:pt x="451682" y="1604327"/>
                </a:cubicBezTo>
                <a:cubicBezTo>
                  <a:pt x="500819" y="1594485"/>
                  <a:pt x="530301" y="1574800"/>
                  <a:pt x="579438" y="1574800"/>
                </a:cubicBezTo>
                <a:close/>
                <a:moveTo>
                  <a:pt x="568964" y="1546420"/>
                </a:moveTo>
                <a:lnTo>
                  <a:pt x="569913" y="1555433"/>
                </a:lnTo>
                <a:cubicBezTo>
                  <a:pt x="569913" y="1555433"/>
                  <a:pt x="560070" y="1555433"/>
                  <a:pt x="550228" y="1555433"/>
                </a:cubicBezTo>
                <a:cubicBezTo>
                  <a:pt x="555149" y="1555433"/>
                  <a:pt x="557610" y="1555433"/>
                  <a:pt x="560070" y="1554203"/>
                </a:cubicBezTo>
                <a:close/>
                <a:moveTo>
                  <a:pt x="568877" y="1545590"/>
                </a:moveTo>
                <a:lnTo>
                  <a:pt x="569913" y="1545590"/>
                </a:lnTo>
                <a:lnTo>
                  <a:pt x="568964" y="1546420"/>
                </a:lnTo>
                <a:close/>
                <a:moveTo>
                  <a:pt x="2123347" y="1544638"/>
                </a:moveTo>
                <a:cubicBezTo>
                  <a:pt x="2192208" y="1564312"/>
                  <a:pt x="2270906" y="1583985"/>
                  <a:pt x="2339767" y="1603659"/>
                </a:cubicBezTo>
                <a:cubicBezTo>
                  <a:pt x="2388954" y="1623333"/>
                  <a:pt x="2438140" y="1643006"/>
                  <a:pt x="2477489" y="1672517"/>
                </a:cubicBezTo>
                <a:cubicBezTo>
                  <a:pt x="2546350" y="1751211"/>
                  <a:pt x="2477489" y="1859417"/>
                  <a:pt x="2507001" y="1957785"/>
                </a:cubicBezTo>
                <a:cubicBezTo>
                  <a:pt x="2467652" y="1977459"/>
                  <a:pt x="2438140" y="2016806"/>
                  <a:pt x="2398791" y="2046317"/>
                </a:cubicBezTo>
                <a:cubicBezTo>
                  <a:pt x="2359442" y="2075827"/>
                  <a:pt x="2320092" y="2095501"/>
                  <a:pt x="2270906" y="2085664"/>
                </a:cubicBezTo>
                <a:cubicBezTo>
                  <a:pt x="2211882" y="2075827"/>
                  <a:pt x="2152858" y="2056154"/>
                  <a:pt x="2113509" y="2006969"/>
                </a:cubicBezTo>
                <a:cubicBezTo>
                  <a:pt x="2054485" y="1957785"/>
                  <a:pt x="2005299" y="1908601"/>
                  <a:pt x="1946275" y="1859417"/>
                </a:cubicBezTo>
                <a:cubicBezTo>
                  <a:pt x="1946275" y="1859417"/>
                  <a:pt x="1946275" y="1849580"/>
                  <a:pt x="1946275" y="1849580"/>
                </a:cubicBezTo>
                <a:cubicBezTo>
                  <a:pt x="1956113" y="1839743"/>
                  <a:pt x="1965950" y="1859417"/>
                  <a:pt x="1975787" y="1859417"/>
                </a:cubicBezTo>
                <a:cubicBezTo>
                  <a:pt x="2024974" y="1898764"/>
                  <a:pt x="2074160" y="1938111"/>
                  <a:pt x="2123347" y="1977459"/>
                </a:cubicBezTo>
                <a:cubicBezTo>
                  <a:pt x="2172533" y="1997132"/>
                  <a:pt x="2221719" y="2006969"/>
                  <a:pt x="2270906" y="1997132"/>
                </a:cubicBezTo>
                <a:cubicBezTo>
                  <a:pt x="2329930" y="1977459"/>
                  <a:pt x="2369279" y="1938111"/>
                  <a:pt x="2418465" y="1918438"/>
                </a:cubicBezTo>
                <a:cubicBezTo>
                  <a:pt x="2428303" y="1928275"/>
                  <a:pt x="2438140" y="1928275"/>
                  <a:pt x="2438140" y="1918438"/>
                </a:cubicBezTo>
                <a:cubicBezTo>
                  <a:pt x="2428303" y="1898764"/>
                  <a:pt x="2428303" y="1869254"/>
                  <a:pt x="2428303" y="1849580"/>
                </a:cubicBezTo>
                <a:cubicBezTo>
                  <a:pt x="2408628" y="1741375"/>
                  <a:pt x="2408628" y="1741375"/>
                  <a:pt x="2408628" y="1741375"/>
                </a:cubicBezTo>
                <a:cubicBezTo>
                  <a:pt x="2398791" y="1702027"/>
                  <a:pt x="2369279" y="1662680"/>
                  <a:pt x="2329930" y="1643006"/>
                </a:cubicBezTo>
                <a:cubicBezTo>
                  <a:pt x="2310255" y="1633169"/>
                  <a:pt x="2300418" y="1633169"/>
                  <a:pt x="2280743" y="1623333"/>
                </a:cubicBezTo>
                <a:cubicBezTo>
                  <a:pt x="2261069" y="1623333"/>
                  <a:pt x="2241394" y="1613496"/>
                  <a:pt x="2211882" y="1603659"/>
                </a:cubicBezTo>
                <a:cubicBezTo>
                  <a:pt x="2211882" y="1603659"/>
                  <a:pt x="2202045" y="1603659"/>
                  <a:pt x="2192208" y="1603659"/>
                </a:cubicBezTo>
                <a:cubicBezTo>
                  <a:pt x="2172533" y="1593822"/>
                  <a:pt x="2152858" y="1593822"/>
                  <a:pt x="2143021" y="1583985"/>
                </a:cubicBezTo>
                <a:cubicBezTo>
                  <a:pt x="2133184" y="1574148"/>
                  <a:pt x="2113509" y="1583985"/>
                  <a:pt x="2103672" y="1574148"/>
                </a:cubicBezTo>
                <a:cubicBezTo>
                  <a:pt x="2113509" y="1564312"/>
                  <a:pt x="2103672" y="1544638"/>
                  <a:pt x="2123347" y="1544638"/>
                </a:cubicBezTo>
                <a:close/>
                <a:moveTo>
                  <a:pt x="2585086" y="1535113"/>
                </a:moveTo>
                <a:cubicBezTo>
                  <a:pt x="2604771" y="1544991"/>
                  <a:pt x="2604771" y="1574624"/>
                  <a:pt x="2604771" y="1584502"/>
                </a:cubicBezTo>
                <a:cubicBezTo>
                  <a:pt x="2604771" y="1604257"/>
                  <a:pt x="2604771" y="1624013"/>
                  <a:pt x="2614613" y="1633891"/>
                </a:cubicBezTo>
                <a:cubicBezTo>
                  <a:pt x="2594928" y="1643768"/>
                  <a:pt x="2575243" y="1673402"/>
                  <a:pt x="2565401" y="1693157"/>
                </a:cubicBezTo>
                <a:cubicBezTo>
                  <a:pt x="2555558" y="1703035"/>
                  <a:pt x="2545716" y="1712913"/>
                  <a:pt x="2535873" y="1712913"/>
                </a:cubicBezTo>
                <a:cubicBezTo>
                  <a:pt x="2535873" y="1693157"/>
                  <a:pt x="2526031" y="1683280"/>
                  <a:pt x="2516188" y="1673402"/>
                </a:cubicBezTo>
                <a:cubicBezTo>
                  <a:pt x="2526031" y="1653646"/>
                  <a:pt x="2535873" y="1643768"/>
                  <a:pt x="2545716" y="1624013"/>
                </a:cubicBezTo>
                <a:cubicBezTo>
                  <a:pt x="2545716" y="1564746"/>
                  <a:pt x="2545716" y="1564746"/>
                  <a:pt x="2545716" y="1564746"/>
                </a:cubicBezTo>
                <a:cubicBezTo>
                  <a:pt x="2555558" y="1554868"/>
                  <a:pt x="2575243" y="1544991"/>
                  <a:pt x="2585086" y="1535113"/>
                </a:cubicBezTo>
                <a:close/>
                <a:moveTo>
                  <a:pt x="2123870" y="1525588"/>
                </a:moveTo>
                <a:cubicBezTo>
                  <a:pt x="2212361" y="1545262"/>
                  <a:pt x="2310683" y="1555100"/>
                  <a:pt x="2389341" y="1594449"/>
                </a:cubicBezTo>
                <a:cubicBezTo>
                  <a:pt x="2428670" y="1604286"/>
                  <a:pt x="2467999" y="1633798"/>
                  <a:pt x="2497496" y="1663310"/>
                </a:cubicBezTo>
                <a:cubicBezTo>
                  <a:pt x="2517161" y="1692822"/>
                  <a:pt x="2536825" y="1722334"/>
                  <a:pt x="2536825" y="1751846"/>
                </a:cubicBezTo>
                <a:cubicBezTo>
                  <a:pt x="2536825" y="1820707"/>
                  <a:pt x="2517161" y="1899405"/>
                  <a:pt x="2536825" y="1968266"/>
                </a:cubicBezTo>
                <a:cubicBezTo>
                  <a:pt x="2536825" y="1978103"/>
                  <a:pt x="2526993" y="1978103"/>
                  <a:pt x="2526993" y="1978103"/>
                </a:cubicBezTo>
                <a:cubicBezTo>
                  <a:pt x="2477832" y="1997778"/>
                  <a:pt x="2448335" y="2037127"/>
                  <a:pt x="2409006" y="2066639"/>
                </a:cubicBezTo>
                <a:cubicBezTo>
                  <a:pt x="2389341" y="2086314"/>
                  <a:pt x="2359845" y="2105988"/>
                  <a:pt x="2320516" y="2115825"/>
                </a:cubicBezTo>
                <a:cubicBezTo>
                  <a:pt x="2261522" y="2125663"/>
                  <a:pt x="2202528" y="2105988"/>
                  <a:pt x="2143535" y="2076476"/>
                </a:cubicBezTo>
                <a:cubicBezTo>
                  <a:pt x="2074709" y="2007615"/>
                  <a:pt x="2005883" y="1948592"/>
                  <a:pt x="1937058" y="1879730"/>
                </a:cubicBezTo>
                <a:cubicBezTo>
                  <a:pt x="1927225" y="1879730"/>
                  <a:pt x="1927225" y="1869893"/>
                  <a:pt x="1937058" y="1869893"/>
                </a:cubicBezTo>
                <a:cubicBezTo>
                  <a:pt x="2005883" y="1928917"/>
                  <a:pt x="2064877" y="1987941"/>
                  <a:pt x="2133703" y="2046964"/>
                </a:cubicBezTo>
                <a:cubicBezTo>
                  <a:pt x="2202528" y="2086314"/>
                  <a:pt x="2281187" y="2125663"/>
                  <a:pt x="2359845" y="2086314"/>
                </a:cubicBezTo>
                <a:cubicBezTo>
                  <a:pt x="2379509" y="2066639"/>
                  <a:pt x="2399174" y="2056802"/>
                  <a:pt x="2418838" y="2037127"/>
                </a:cubicBezTo>
                <a:cubicBezTo>
                  <a:pt x="2448335" y="2017453"/>
                  <a:pt x="2477832" y="1978103"/>
                  <a:pt x="2517161" y="1968266"/>
                </a:cubicBezTo>
                <a:cubicBezTo>
                  <a:pt x="2526993" y="1958429"/>
                  <a:pt x="2526993" y="1958429"/>
                  <a:pt x="2526993" y="1958429"/>
                </a:cubicBezTo>
                <a:cubicBezTo>
                  <a:pt x="2497496" y="1879730"/>
                  <a:pt x="2536825" y="1801032"/>
                  <a:pt x="2517161" y="1712496"/>
                </a:cubicBezTo>
                <a:cubicBezTo>
                  <a:pt x="2517161" y="1692822"/>
                  <a:pt x="2497496" y="1682985"/>
                  <a:pt x="2477832" y="1663310"/>
                </a:cubicBezTo>
                <a:cubicBezTo>
                  <a:pt x="2448335" y="1623961"/>
                  <a:pt x="2399174" y="1614124"/>
                  <a:pt x="2359845" y="1594449"/>
                </a:cubicBezTo>
                <a:cubicBezTo>
                  <a:pt x="2281187" y="1574774"/>
                  <a:pt x="2202528" y="1555100"/>
                  <a:pt x="2123870" y="1535425"/>
                </a:cubicBezTo>
                <a:cubicBezTo>
                  <a:pt x="2114038" y="1535425"/>
                  <a:pt x="2114038" y="1525588"/>
                  <a:pt x="2123870" y="1525588"/>
                </a:cubicBezTo>
                <a:close/>
                <a:moveTo>
                  <a:pt x="2605405" y="1506538"/>
                </a:moveTo>
                <a:cubicBezTo>
                  <a:pt x="2625090" y="1506538"/>
                  <a:pt x="2625090" y="1535907"/>
                  <a:pt x="2625090" y="1545696"/>
                </a:cubicBezTo>
                <a:cubicBezTo>
                  <a:pt x="2634933" y="1575065"/>
                  <a:pt x="2625090" y="1614223"/>
                  <a:pt x="2644775" y="1643592"/>
                </a:cubicBezTo>
                <a:cubicBezTo>
                  <a:pt x="2605405" y="1653382"/>
                  <a:pt x="2595563" y="1692540"/>
                  <a:pt x="2566035" y="1731698"/>
                </a:cubicBezTo>
                <a:cubicBezTo>
                  <a:pt x="2556193" y="1731698"/>
                  <a:pt x="2556193" y="1741488"/>
                  <a:pt x="2546350" y="1741488"/>
                </a:cubicBezTo>
                <a:cubicBezTo>
                  <a:pt x="2546350" y="1731698"/>
                  <a:pt x="2546350" y="1721909"/>
                  <a:pt x="2546350" y="1721909"/>
                </a:cubicBezTo>
                <a:cubicBezTo>
                  <a:pt x="2585720" y="1712119"/>
                  <a:pt x="2575878" y="1663171"/>
                  <a:pt x="2615248" y="1653382"/>
                </a:cubicBezTo>
                <a:cubicBezTo>
                  <a:pt x="2615248" y="1643592"/>
                  <a:pt x="2625090" y="1643592"/>
                  <a:pt x="2634933" y="1643592"/>
                </a:cubicBezTo>
                <a:cubicBezTo>
                  <a:pt x="2625090" y="1624013"/>
                  <a:pt x="2625090" y="1614223"/>
                  <a:pt x="2615248" y="1604434"/>
                </a:cubicBezTo>
                <a:cubicBezTo>
                  <a:pt x="2615248" y="1575065"/>
                  <a:pt x="2615248" y="1545696"/>
                  <a:pt x="2595563" y="1516327"/>
                </a:cubicBezTo>
                <a:cubicBezTo>
                  <a:pt x="2595563" y="1516327"/>
                  <a:pt x="2595563" y="1506538"/>
                  <a:pt x="2605405" y="1506538"/>
                </a:cubicBezTo>
                <a:close/>
                <a:moveTo>
                  <a:pt x="421746" y="1457325"/>
                </a:moveTo>
                <a:cubicBezTo>
                  <a:pt x="431535" y="1457325"/>
                  <a:pt x="431535" y="1467048"/>
                  <a:pt x="441325" y="1467048"/>
                </a:cubicBezTo>
                <a:cubicBezTo>
                  <a:pt x="441325" y="1496219"/>
                  <a:pt x="411956" y="1515666"/>
                  <a:pt x="392377" y="1525389"/>
                </a:cubicBezTo>
                <a:cubicBezTo>
                  <a:pt x="363008" y="1535113"/>
                  <a:pt x="343429" y="1525389"/>
                  <a:pt x="323850" y="1505942"/>
                </a:cubicBezTo>
                <a:cubicBezTo>
                  <a:pt x="333639" y="1496219"/>
                  <a:pt x="353219" y="1486495"/>
                  <a:pt x="363008" y="1467048"/>
                </a:cubicBezTo>
                <a:cubicBezTo>
                  <a:pt x="382587" y="1467048"/>
                  <a:pt x="402166" y="1467048"/>
                  <a:pt x="421746" y="1457325"/>
                </a:cubicBezTo>
                <a:close/>
                <a:moveTo>
                  <a:pt x="539750" y="1427163"/>
                </a:moveTo>
                <a:cubicBezTo>
                  <a:pt x="539750" y="1437085"/>
                  <a:pt x="539750" y="1437085"/>
                  <a:pt x="539750" y="1437085"/>
                </a:cubicBezTo>
                <a:cubicBezTo>
                  <a:pt x="529907" y="1466850"/>
                  <a:pt x="510222" y="1486694"/>
                  <a:pt x="480695" y="1506538"/>
                </a:cubicBezTo>
                <a:cubicBezTo>
                  <a:pt x="441325" y="1496616"/>
                  <a:pt x="441325" y="1496616"/>
                  <a:pt x="441325" y="1496616"/>
                </a:cubicBezTo>
                <a:cubicBezTo>
                  <a:pt x="441325" y="1486694"/>
                  <a:pt x="451167" y="1476772"/>
                  <a:pt x="451167" y="1476772"/>
                </a:cubicBezTo>
                <a:cubicBezTo>
                  <a:pt x="490537" y="1476772"/>
                  <a:pt x="520065" y="1456928"/>
                  <a:pt x="539750" y="1427163"/>
                </a:cubicBezTo>
                <a:close/>
                <a:moveTo>
                  <a:pt x="295746" y="1425046"/>
                </a:moveTo>
                <a:cubicBezTo>
                  <a:pt x="299138" y="1424429"/>
                  <a:pt x="302220" y="1425046"/>
                  <a:pt x="304687" y="1427516"/>
                </a:cubicBezTo>
                <a:cubicBezTo>
                  <a:pt x="324417" y="1437393"/>
                  <a:pt x="334282" y="1457149"/>
                  <a:pt x="354013" y="1457149"/>
                </a:cubicBezTo>
                <a:cubicBezTo>
                  <a:pt x="354013" y="1476905"/>
                  <a:pt x="324417" y="1486782"/>
                  <a:pt x="314552" y="1496660"/>
                </a:cubicBezTo>
                <a:cubicBezTo>
                  <a:pt x="294821" y="1506538"/>
                  <a:pt x="265226" y="1506538"/>
                  <a:pt x="245495" y="1486782"/>
                </a:cubicBezTo>
                <a:cubicBezTo>
                  <a:pt x="225765" y="1486782"/>
                  <a:pt x="215900" y="1476905"/>
                  <a:pt x="225765" y="1457149"/>
                </a:cubicBezTo>
                <a:cubicBezTo>
                  <a:pt x="265226" y="1447271"/>
                  <a:pt x="265226" y="1447271"/>
                  <a:pt x="265226" y="1447271"/>
                </a:cubicBezTo>
                <a:cubicBezTo>
                  <a:pt x="272625" y="1439863"/>
                  <a:pt x="285573" y="1426898"/>
                  <a:pt x="295746" y="1425046"/>
                </a:cubicBezTo>
                <a:close/>
                <a:moveTo>
                  <a:pt x="454544" y="1402970"/>
                </a:moveTo>
                <a:cubicBezTo>
                  <a:pt x="457017" y="1403284"/>
                  <a:pt x="459490" y="1404541"/>
                  <a:pt x="461963" y="1407054"/>
                </a:cubicBezTo>
                <a:cubicBezTo>
                  <a:pt x="432289" y="1437217"/>
                  <a:pt x="402614" y="1457325"/>
                  <a:pt x="363049" y="1457325"/>
                </a:cubicBezTo>
                <a:cubicBezTo>
                  <a:pt x="353158" y="1457325"/>
                  <a:pt x="343266" y="1437217"/>
                  <a:pt x="333375" y="1427162"/>
                </a:cubicBezTo>
                <a:cubicBezTo>
                  <a:pt x="343266" y="1427162"/>
                  <a:pt x="353158" y="1427162"/>
                  <a:pt x="372940" y="1427162"/>
                </a:cubicBezTo>
                <a:cubicBezTo>
                  <a:pt x="392723" y="1437217"/>
                  <a:pt x="412506" y="1417108"/>
                  <a:pt x="432289" y="1417108"/>
                </a:cubicBezTo>
                <a:cubicBezTo>
                  <a:pt x="439707" y="1409568"/>
                  <a:pt x="447126" y="1402027"/>
                  <a:pt x="454544" y="1402970"/>
                </a:cubicBezTo>
                <a:close/>
                <a:moveTo>
                  <a:pt x="2270858" y="1387475"/>
                </a:moveTo>
                <a:cubicBezTo>
                  <a:pt x="2290641" y="1397265"/>
                  <a:pt x="2320315" y="1387475"/>
                  <a:pt x="2340098" y="1407054"/>
                </a:cubicBezTo>
                <a:cubicBezTo>
                  <a:pt x="2349989" y="1416844"/>
                  <a:pt x="2379663" y="1416844"/>
                  <a:pt x="2359880" y="1436423"/>
                </a:cubicBezTo>
                <a:cubicBezTo>
                  <a:pt x="2349989" y="1446213"/>
                  <a:pt x="2330206" y="1446213"/>
                  <a:pt x="2310424" y="1446213"/>
                </a:cubicBezTo>
                <a:cubicBezTo>
                  <a:pt x="2310424" y="1446213"/>
                  <a:pt x="2300532" y="1446213"/>
                  <a:pt x="2300532" y="1446213"/>
                </a:cubicBezTo>
                <a:cubicBezTo>
                  <a:pt x="2280749" y="1436423"/>
                  <a:pt x="2260967" y="1416844"/>
                  <a:pt x="2251075" y="1397265"/>
                </a:cubicBezTo>
                <a:cubicBezTo>
                  <a:pt x="2270858" y="1387475"/>
                  <a:pt x="2270858" y="1387475"/>
                  <a:pt x="2270858" y="1387475"/>
                </a:cubicBezTo>
                <a:close/>
                <a:moveTo>
                  <a:pt x="539750" y="1387475"/>
                </a:moveTo>
                <a:cubicBezTo>
                  <a:pt x="539750" y="1397397"/>
                  <a:pt x="539750" y="1397397"/>
                  <a:pt x="539750" y="1397397"/>
                </a:cubicBezTo>
                <a:cubicBezTo>
                  <a:pt x="539750" y="1427162"/>
                  <a:pt x="510222" y="1447006"/>
                  <a:pt x="480695" y="1456928"/>
                </a:cubicBezTo>
                <a:cubicBezTo>
                  <a:pt x="470852" y="1456928"/>
                  <a:pt x="451167" y="1466850"/>
                  <a:pt x="441325" y="1447006"/>
                </a:cubicBezTo>
                <a:cubicBezTo>
                  <a:pt x="441325" y="1437084"/>
                  <a:pt x="451167" y="1437084"/>
                  <a:pt x="461010" y="1427162"/>
                </a:cubicBezTo>
                <a:cubicBezTo>
                  <a:pt x="470852" y="1427162"/>
                  <a:pt x="490537" y="1427162"/>
                  <a:pt x="500380" y="1417240"/>
                </a:cubicBezTo>
                <a:cubicBezTo>
                  <a:pt x="510222" y="1407319"/>
                  <a:pt x="520065" y="1387475"/>
                  <a:pt x="539750" y="1387475"/>
                </a:cubicBezTo>
                <a:close/>
                <a:moveTo>
                  <a:pt x="2379174" y="1358900"/>
                </a:moveTo>
                <a:cubicBezTo>
                  <a:pt x="2408849" y="1368652"/>
                  <a:pt x="2438523" y="1368652"/>
                  <a:pt x="2468197" y="1368652"/>
                </a:cubicBezTo>
                <a:cubicBezTo>
                  <a:pt x="2468197" y="1378404"/>
                  <a:pt x="2478088" y="1388155"/>
                  <a:pt x="2468197" y="1388155"/>
                </a:cubicBezTo>
                <a:cubicBezTo>
                  <a:pt x="2468197" y="1407659"/>
                  <a:pt x="2448414" y="1417411"/>
                  <a:pt x="2428631" y="1427163"/>
                </a:cubicBezTo>
                <a:cubicBezTo>
                  <a:pt x="2398957" y="1427163"/>
                  <a:pt x="2369283" y="1417411"/>
                  <a:pt x="2349500" y="1397907"/>
                </a:cubicBezTo>
                <a:cubicBezTo>
                  <a:pt x="2359392" y="1388155"/>
                  <a:pt x="2379174" y="1368652"/>
                  <a:pt x="2379174" y="1358900"/>
                </a:cubicBezTo>
                <a:close/>
                <a:moveTo>
                  <a:pt x="2143125" y="1358900"/>
                </a:moveTo>
                <a:cubicBezTo>
                  <a:pt x="2152939" y="1368601"/>
                  <a:pt x="2162753" y="1378303"/>
                  <a:pt x="2182380" y="1388004"/>
                </a:cubicBezTo>
                <a:cubicBezTo>
                  <a:pt x="2192193" y="1407407"/>
                  <a:pt x="2231448" y="1388004"/>
                  <a:pt x="2241262" y="1417109"/>
                </a:cubicBezTo>
                <a:cubicBezTo>
                  <a:pt x="2251075" y="1417109"/>
                  <a:pt x="2251075" y="1426810"/>
                  <a:pt x="2251075" y="1436511"/>
                </a:cubicBezTo>
                <a:cubicBezTo>
                  <a:pt x="2241262" y="1446213"/>
                  <a:pt x="2221634" y="1436511"/>
                  <a:pt x="2211821" y="1436511"/>
                </a:cubicBezTo>
                <a:cubicBezTo>
                  <a:pt x="2182380" y="1426810"/>
                  <a:pt x="2152939" y="1397706"/>
                  <a:pt x="2143125" y="1368601"/>
                </a:cubicBezTo>
                <a:cubicBezTo>
                  <a:pt x="2143125" y="1358900"/>
                  <a:pt x="2143125" y="1358900"/>
                  <a:pt x="2143125" y="1358900"/>
                </a:cubicBezTo>
                <a:close/>
                <a:moveTo>
                  <a:pt x="357259" y="1351530"/>
                </a:moveTo>
                <a:cubicBezTo>
                  <a:pt x="378223" y="1352777"/>
                  <a:pt x="397953" y="1357766"/>
                  <a:pt x="412751" y="1367745"/>
                </a:cubicBezTo>
                <a:cubicBezTo>
                  <a:pt x="383155" y="1377724"/>
                  <a:pt x="343694" y="1347788"/>
                  <a:pt x="333829" y="1387702"/>
                </a:cubicBezTo>
                <a:cubicBezTo>
                  <a:pt x="343694" y="1397681"/>
                  <a:pt x="363425" y="1397681"/>
                  <a:pt x="383155" y="1397681"/>
                </a:cubicBezTo>
                <a:cubicBezTo>
                  <a:pt x="383155" y="1387702"/>
                  <a:pt x="402886" y="1387702"/>
                  <a:pt x="412751" y="1387702"/>
                </a:cubicBezTo>
                <a:cubicBezTo>
                  <a:pt x="383155" y="1417638"/>
                  <a:pt x="333829" y="1417638"/>
                  <a:pt x="294368" y="1407659"/>
                </a:cubicBezTo>
                <a:cubicBezTo>
                  <a:pt x="284503" y="1397681"/>
                  <a:pt x="274638" y="1397681"/>
                  <a:pt x="274638" y="1387702"/>
                </a:cubicBezTo>
                <a:cubicBezTo>
                  <a:pt x="274638" y="1377724"/>
                  <a:pt x="284503" y="1367745"/>
                  <a:pt x="294368" y="1357766"/>
                </a:cubicBezTo>
                <a:cubicBezTo>
                  <a:pt x="314099" y="1352777"/>
                  <a:pt x="336296" y="1350282"/>
                  <a:pt x="357259" y="1351530"/>
                </a:cubicBezTo>
                <a:close/>
                <a:moveTo>
                  <a:pt x="459318" y="1349801"/>
                </a:moveTo>
                <a:cubicBezTo>
                  <a:pt x="480080" y="1346994"/>
                  <a:pt x="507762" y="1358220"/>
                  <a:pt x="529907" y="1358220"/>
                </a:cubicBezTo>
                <a:cubicBezTo>
                  <a:pt x="539750" y="1358220"/>
                  <a:pt x="539750" y="1368199"/>
                  <a:pt x="539750" y="1378177"/>
                </a:cubicBezTo>
                <a:cubicBezTo>
                  <a:pt x="510222" y="1388156"/>
                  <a:pt x="480695" y="1408113"/>
                  <a:pt x="451167" y="1388156"/>
                </a:cubicBezTo>
                <a:cubicBezTo>
                  <a:pt x="441325" y="1378177"/>
                  <a:pt x="441325" y="1368199"/>
                  <a:pt x="441325" y="1358220"/>
                </a:cubicBezTo>
                <a:cubicBezTo>
                  <a:pt x="446246" y="1353231"/>
                  <a:pt x="452398" y="1350736"/>
                  <a:pt x="459318" y="1349801"/>
                </a:cubicBezTo>
                <a:close/>
                <a:moveTo>
                  <a:pt x="2241890" y="1338263"/>
                </a:moveTo>
                <a:cubicBezTo>
                  <a:pt x="2271486" y="1348105"/>
                  <a:pt x="2291217" y="1367791"/>
                  <a:pt x="2320812" y="1348105"/>
                </a:cubicBezTo>
                <a:cubicBezTo>
                  <a:pt x="2330677" y="1338263"/>
                  <a:pt x="2350408" y="1348105"/>
                  <a:pt x="2370138" y="1338263"/>
                </a:cubicBezTo>
                <a:cubicBezTo>
                  <a:pt x="2370138" y="1348105"/>
                  <a:pt x="2370138" y="1357948"/>
                  <a:pt x="2360273" y="1367791"/>
                </a:cubicBezTo>
                <a:cubicBezTo>
                  <a:pt x="2350408" y="1377633"/>
                  <a:pt x="2330677" y="1387476"/>
                  <a:pt x="2310947" y="1377633"/>
                </a:cubicBezTo>
                <a:cubicBezTo>
                  <a:pt x="2281351" y="1377633"/>
                  <a:pt x="2251756" y="1367791"/>
                  <a:pt x="2232025" y="1348105"/>
                </a:cubicBezTo>
                <a:cubicBezTo>
                  <a:pt x="2232025" y="1338263"/>
                  <a:pt x="2241890" y="1338263"/>
                  <a:pt x="2241890" y="1338263"/>
                </a:cubicBezTo>
                <a:close/>
                <a:moveTo>
                  <a:pt x="243781" y="1336156"/>
                </a:moveTo>
                <a:cubicBezTo>
                  <a:pt x="259689" y="1336156"/>
                  <a:pt x="274373" y="1338629"/>
                  <a:pt x="284163" y="1348521"/>
                </a:cubicBezTo>
                <a:cubicBezTo>
                  <a:pt x="264584" y="1358412"/>
                  <a:pt x="264584" y="1378195"/>
                  <a:pt x="264584" y="1397978"/>
                </a:cubicBezTo>
                <a:cubicBezTo>
                  <a:pt x="264584" y="1407869"/>
                  <a:pt x="284163" y="1407869"/>
                  <a:pt x="274373" y="1417760"/>
                </a:cubicBezTo>
                <a:cubicBezTo>
                  <a:pt x="254794" y="1437543"/>
                  <a:pt x="225425" y="1457326"/>
                  <a:pt x="196057" y="1437543"/>
                </a:cubicBezTo>
                <a:cubicBezTo>
                  <a:pt x="176477" y="1427652"/>
                  <a:pt x="166688" y="1407869"/>
                  <a:pt x="166688" y="1388086"/>
                </a:cubicBezTo>
                <a:cubicBezTo>
                  <a:pt x="166688" y="1368303"/>
                  <a:pt x="176477" y="1358412"/>
                  <a:pt x="196057" y="1338629"/>
                </a:cubicBezTo>
                <a:cubicBezTo>
                  <a:pt x="210741" y="1338629"/>
                  <a:pt x="227873" y="1336156"/>
                  <a:pt x="243781" y="1336156"/>
                </a:cubicBezTo>
                <a:close/>
                <a:moveTo>
                  <a:pt x="2143125" y="1328738"/>
                </a:moveTo>
                <a:cubicBezTo>
                  <a:pt x="2172494" y="1338490"/>
                  <a:pt x="2192073" y="1387249"/>
                  <a:pt x="2231231" y="1367745"/>
                </a:cubicBezTo>
                <a:cubicBezTo>
                  <a:pt x="2241021" y="1367745"/>
                  <a:pt x="2250811" y="1367745"/>
                  <a:pt x="2260600" y="1377497"/>
                </a:cubicBezTo>
                <a:cubicBezTo>
                  <a:pt x="2231231" y="1397001"/>
                  <a:pt x="2201863" y="1377497"/>
                  <a:pt x="2182284" y="1367745"/>
                </a:cubicBezTo>
                <a:cubicBezTo>
                  <a:pt x="2162704" y="1357993"/>
                  <a:pt x="2152915" y="1348242"/>
                  <a:pt x="2143125" y="1338490"/>
                </a:cubicBezTo>
                <a:cubicBezTo>
                  <a:pt x="2143125" y="1328738"/>
                  <a:pt x="2143125" y="1328738"/>
                  <a:pt x="2143125" y="1328738"/>
                </a:cubicBezTo>
                <a:close/>
                <a:moveTo>
                  <a:pt x="393065" y="1298575"/>
                </a:moveTo>
                <a:cubicBezTo>
                  <a:pt x="412750" y="1308417"/>
                  <a:pt x="432435" y="1318260"/>
                  <a:pt x="452120" y="1328103"/>
                </a:cubicBezTo>
                <a:cubicBezTo>
                  <a:pt x="461963" y="1337945"/>
                  <a:pt x="452120" y="1337945"/>
                  <a:pt x="452120" y="1337945"/>
                </a:cubicBezTo>
                <a:cubicBezTo>
                  <a:pt x="432435" y="1347788"/>
                  <a:pt x="412750" y="1328103"/>
                  <a:pt x="393065" y="1328103"/>
                </a:cubicBezTo>
                <a:cubicBezTo>
                  <a:pt x="393065" y="1328103"/>
                  <a:pt x="383222" y="1318260"/>
                  <a:pt x="373380" y="1328103"/>
                </a:cubicBezTo>
                <a:cubicBezTo>
                  <a:pt x="363537" y="1347788"/>
                  <a:pt x="334010" y="1337945"/>
                  <a:pt x="324167" y="1337945"/>
                </a:cubicBezTo>
                <a:cubicBezTo>
                  <a:pt x="314325" y="1328103"/>
                  <a:pt x="324167" y="1318260"/>
                  <a:pt x="324167" y="1318260"/>
                </a:cubicBezTo>
                <a:cubicBezTo>
                  <a:pt x="343852" y="1298575"/>
                  <a:pt x="373380" y="1298575"/>
                  <a:pt x="393065" y="1298575"/>
                </a:cubicBezTo>
                <a:close/>
                <a:moveTo>
                  <a:pt x="2202007" y="1289050"/>
                </a:moveTo>
                <a:cubicBezTo>
                  <a:pt x="2221634" y="1298892"/>
                  <a:pt x="2241262" y="1289050"/>
                  <a:pt x="2251075" y="1308735"/>
                </a:cubicBezTo>
                <a:cubicBezTo>
                  <a:pt x="2241262" y="1318578"/>
                  <a:pt x="2241262" y="1328420"/>
                  <a:pt x="2231448" y="1328420"/>
                </a:cubicBezTo>
                <a:cubicBezTo>
                  <a:pt x="2202007" y="1338263"/>
                  <a:pt x="2172566" y="1328420"/>
                  <a:pt x="2143125" y="1318578"/>
                </a:cubicBezTo>
                <a:cubicBezTo>
                  <a:pt x="2143125" y="1308735"/>
                  <a:pt x="2143125" y="1308735"/>
                  <a:pt x="2143125" y="1308735"/>
                </a:cubicBezTo>
                <a:cubicBezTo>
                  <a:pt x="2152939" y="1298892"/>
                  <a:pt x="2182380" y="1298892"/>
                  <a:pt x="2202007" y="1289050"/>
                </a:cubicBezTo>
                <a:close/>
                <a:moveTo>
                  <a:pt x="441613" y="1289050"/>
                </a:moveTo>
                <a:cubicBezTo>
                  <a:pt x="480868" y="1289050"/>
                  <a:pt x="510309" y="1308629"/>
                  <a:pt x="539750" y="1337998"/>
                </a:cubicBezTo>
                <a:cubicBezTo>
                  <a:pt x="539750" y="1347788"/>
                  <a:pt x="539750" y="1347788"/>
                  <a:pt x="539750" y="1347788"/>
                </a:cubicBezTo>
                <a:cubicBezTo>
                  <a:pt x="510309" y="1347788"/>
                  <a:pt x="500495" y="1328209"/>
                  <a:pt x="480868" y="1318419"/>
                </a:cubicBezTo>
                <a:cubicBezTo>
                  <a:pt x="451427" y="1318419"/>
                  <a:pt x="451427" y="1318419"/>
                  <a:pt x="451427" y="1318419"/>
                </a:cubicBezTo>
                <a:cubicBezTo>
                  <a:pt x="431800" y="1298840"/>
                  <a:pt x="431800" y="1298840"/>
                  <a:pt x="431800" y="1298840"/>
                </a:cubicBezTo>
                <a:cubicBezTo>
                  <a:pt x="431800" y="1289050"/>
                  <a:pt x="441613" y="1298840"/>
                  <a:pt x="441613" y="1289050"/>
                </a:cubicBezTo>
                <a:close/>
                <a:moveTo>
                  <a:pt x="2340098" y="1270000"/>
                </a:moveTo>
                <a:cubicBezTo>
                  <a:pt x="2359636" y="1270000"/>
                  <a:pt x="2388944" y="1270000"/>
                  <a:pt x="2398713" y="1289504"/>
                </a:cubicBezTo>
                <a:cubicBezTo>
                  <a:pt x="2398713" y="1299255"/>
                  <a:pt x="2398713" y="1309007"/>
                  <a:pt x="2388944" y="1318759"/>
                </a:cubicBezTo>
                <a:cubicBezTo>
                  <a:pt x="2359636" y="1338263"/>
                  <a:pt x="2320559" y="1328511"/>
                  <a:pt x="2291252" y="1328511"/>
                </a:cubicBezTo>
                <a:cubicBezTo>
                  <a:pt x="2281482" y="1328511"/>
                  <a:pt x="2271713" y="1318759"/>
                  <a:pt x="2271713" y="1318759"/>
                </a:cubicBezTo>
                <a:cubicBezTo>
                  <a:pt x="2291252" y="1318759"/>
                  <a:pt x="2320559" y="1318759"/>
                  <a:pt x="2349867" y="1318759"/>
                </a:cubicBezTo>
                <a:cubicBezTo>
                  <a:pt x="2349867" y="1318759"/>
                  <a:pt x="2359636" y="1318759"/>
                  <a:pt x="2359636" y="1309007"/>
                </a:cubicBezTo>
                <a:cubicBezTo>
                  <a:pt x="2359636" y="1299255"/>
                  <a:pt x="2359636" y="1289504"/>
                  <a:pt x="2349867" y="1289504"/>
                </a:cubicBezTo>
                <a:cubicBezTo>
                  <a:pt x="2330329" y="1289504"/>
                  <a:pt x="2310790" y="1299255"/>
                  <a:pt x="2291252" y="1289504"/>
                </a:cubicBezTo>
                <a:cubicBezTo>
                  <a:pt x="2291252" y="1279752"/>
                  <a:pt x="2320559" y="1279752"/>
                  <a:pt x="2340098" y="1270000"/>
                </a:cubicBezTo>
                <a:close/>
                <a:moveTo>
                  <a:pt x="278179" y="1256771"/>
                </a:moveTo>
                <a:cubicBezTo>
                  <a:pt x="289169" y="1256771"/>
                  <a:pt x="298938" y="1259241"/>
                  <a:pt x="303823" y="1269118"/>
                </a:cubicBezTo>
                <a:cubicBezTo>
                  <a:pt x="313592" y="1269118"/>
                  <a:pt x="333131" y="1278996"/>
                  <a:pt x="342900" y="1288874"/>
                </a:cubicBezTo>
                <a:cubicBezTo>
                  <a:pt x="333131" y="1298752"/>
                  <a:pt x="323361" y="1298752"/>
                  <a:pt x="313592" y="1308630"/>
                </a:cubicBezTo>
                <a:cubicBezTo>
                  <a:pt x="313592" y="1318507"/>
                  <a:pt x="303823" y="1328385"/>
                  <a:pt x="303823" y="1338263"/>
                </a:cubicBezTo>
                <a:cubicBezTo>
                  <a:pt x="284284" y="1338263"/>
                  <a:pt x="274515" y="1328385"/>
                  <a:pt x="254977" y="1318507"/>
                </a:cubicBezTo>
                <a:cubicBezTo>
                  <a:pt x="235438" y="1318507"/>
                  <a:pt x="215900" y="1328385"/>
                  <a:pt x="215900" y="1318507"/>
                </a:cubicBezTo>
                <a:cubicBezTo>
                  <a:pt x="215900" y="1288874"/>
                  <a:pt x="225669" y="1269118"/>
                  <a:pt x="245207" y="1259241"/>
                </a:cubicBezTo>
                <a:cubicBezTo>
                  <a:pt x="254977" y="1259241"/>
                  <a:pt x="267188" y="1256771"/>
                  <a:pt x="278179" y="1256771"/>
                </a:cubicBezTo>
                <a:close/>
                <a:moveTo>
                  <a:pt x="2480775" y="1247279"/>
                </a:moveTo>
                <a:cubicBezTo>
                  <a:pt x="2486881" y="1249760"/>
                  <a:pt x="2491765" y="1254721"/>
                  <a:pt x="2496650" y="1259682"/>
                </a:cubicBezTo>
                <a:cubicBezTo>
                  <a:pt x="2516188" y="1269604"/>
                  <a:pt x="2516188" y="1289447"/>
                  <a:pt x="2516188" y="1309291"/>
                </a:cubicBezTo>
                <a:cubicBezTo>
                  <a:pt x="2516188" y="1329135"/>
                  <a:pt x="2506419" y="1348979"/>
                  <a:pt x="2486881" y="1358901"/>
                </a:cubicBezTo>
                <a:cubicBezTo>
                  <a:pt x="2457573" y="1358901"/>
                  <a:pt x="2408727" y="1358901"/>
                  <a:pt x="2389188" y="1339057"/>
                </a:cubicBezTo>
                <a:cubicBezTo>
                  <a:pt x="2398957" y="1329135"/>
                  <a:pt x="2418496" y="1319213"/>
                  <a:pt x="2408727" y="1299369"/>
                </a:cubicBezTo>
                <a:cubicBezTo>
                  <a:pt x="2408727" y="1289447"/>
                  <a:pt x="2398957" y="1279526"/>
                  <a:pt x="2398957" y="1269604"/>
                </a:cubicBezTo>
                <a:cubicBezTo>
                  <a:pt x="2408727" y="1249760"/>
                  <a:pt x="2438034" y="1249760"/>
                  <a:pt x="2457573" y="1249760"/>
                </a:cubicBezTo>
                <a:cubicBezTo>
                  <a:pt x="2467342" y="1244799"/>
                  <a:pt x="2474669" y="1244799"/>
                  <a:pt x="2480775" y="1247279"/>
                </a:cubicBezTo>
                <a:close/>
                <a:moveTo>
                  <a:pt x="490537" y="1239838"/>
                </a:moveTo>
                <a:cubicBezTo>
                  <a:pt x="519906" y="1269603"/>
                  <a:pt x="519906" y="1269603"/>
                  <a:pt x="519906" y="1269603"/>
                </a:cubicBezTo>
                <a:cubicBezTo>
                  <a:pt x="529696" y="1289447"/>
                  <a:pt x="549275" y="1299369"/>
                  <a:pt x="539485" y="1319213"/>
                </a:cubicBezTo>
                <a:cubicBezTo>
                  <a:pt x="510116" y="1289447"/>
                  <a:pt x="480748" y="1289447"/>
                  <a:pt x="451379" y="1269603"/>
                </a:cubicBezTo>
                <a:cubicBezTo>
                  <a:pt x="451379" y="1269603"/>
                  <a:pt x="431800" y="1259682"/>
                  <a:pt x="441589" y="1249760"/>
                </a:cubicBezTo>
                <a:cubicBezTo>
                  <a:pt x="451379" y="1239838"/>
                  <a:pt x="470958" y="1239838"/>
                  <a:pt x="490537" y="1239838"/>
                </a:cubicBezTo>
                <a:close/>
                <a:moveTo>
                  <a:pt x="2323386" y="1230540"/>
                </a:moveTo>
                <a:cubicBezTo>
                  <a:pt x="2340611" y="1230540"/>
                  <a:pt x="2355375" y="1235416"/>
                  <a:pt x="2360296" y="1250043"/>
                </a:cubicBezTo>
                <a:cubicBezTo>
                  <a:pt x="2370138" y="1259795"/>
                  <a:pt x="2360296" y="1259795"/>
                  <a:pt x="2350453" y="1259795"/>
                </a:cubicBezTo>
                <a:cubicBezTo>
                  <a:pt x="2340611" y="1259795"/>
                  <a:pt x="2330768" y="1269547"/>
                  <a:pt x="2320926" y="1259795"/>
                </a:cubicBezTo>
                <a:cubicBezTo>
                  <a:pt x="2311083" y="1250043"/>
                  <a:pt x="2301241" y="1250043"/>
                  <a:pt x="2281555" y="1250043"/>
                </a:cubicBezTo>
                <a:cubicBezTo>
                  <a:pt x="2261870" y="1259795"/>
                  <a:pt x="2252028" y="1289051"/>
                  <a:pt x="2222500" y="1279299"/>
                </a:cubicBezTo>
                <a:cubicBezTo>
                  <a:pt x="2232343" y="1259795"/>
                  <a:pt x="2261870" y="1250043"/>
                  <a:pt x="2271713" y="1240292"/>
                </a:cubicBezTo>
                <a:cubicBezTo>
                  <a:pt x="2286477" y="1235416"/>
                  <a:pt x="2306162" y="1230540"/>
                  <a:pt x="2323386" y="1230540"/>
                </a:cubicBezTo>
                <a:close/>
                <a:moveTo>
                  <a:pt x="353219" y="1230313"/>
                </a:moveTo>
                <a:cubicBezTo>
                  <a:pt x="392377" y="1230313"/>
                  <a:pt x="421746" y="1249892"/>
                  <a:pt x="441325" y="1279261"/>
                </a:cubicBezTo>
                <a:cubicBezTo>
                  <a:pt x="431535" y="1279261"/>
                  <a:pt x="421746" y="1289051"/>
                  <a:pt x="411956" y="1289051"/>
                </a:cubicBezTo>
                <a:cubicBezTo>
                  <a:pt x="392377" y="1289051"/>
                  <a:pt x="372798" y="1289051"/>
                  <a:pt x="363008" y="1289051"/>
                </a:cubicBezTo>
                <a:cubicBezTo>
                  <a:pt x="343429" y="1269472"/>
                  <a:pt x="323850" y="1269472"/>
                  <a:pt x="323850" y="1249892"/>
                </a:cubicBezTo>
                <a:cubicBezTo>
                  <a:pt x="323850" y="1240103"/>
                  <a:pt x="333639" y="1230313"/>
                  <a:pt x="353219" y="1230313"/>
                </a:cubicBezTo>
                <a:close/>
                <a:moveTo>
                  <a:pt x="2216268" y="1230083"/>
                </a:moveTo>
                <a:cubicBezTo>
                  <a:pt x="2227155" y="1228102"/>
                  <a:pt x="2238808" y="1228102"/>
                  <a:pt x="2251075" y="1230540"/>
                </a:cubicBezTo>
                <a:cubicBezTo>
                  <a:pt x="2251075" y="1240292"/>
                  <a:pt x="2251075" y="1240292"/>
                  <a:pt x="2251075" y="1240292"/>
                </a:cubicBezTo>
                <a:cubicBezTo>
                  <a:pt x="2241262" y="1240292"/>
                  <a:pt x="2231448" y="1250043"/>
                  <a:pt x="2221634" y="1250043"/>
                </a:cubicBezTo>
                <a:cubicBezTo>
                  <a:pt x="2192193" y="1240292"/>
                  <a:pt x="2172566" y="1269547"/>
                  <a:pt x="2152939" y="1289051"/>
                </a:cubicBezTo>
                <a:cubicBezTo>
                  <a:pt x="2143125" y="1289051"/>
                  <a:pt x="2143125" y="1289051"/>
                  <a:pt x="2143125" y="1289051"/>
                </a:cubicBezTo>
                <a:cubicBezTo>
                  <a:pt x="2157846" y="1259795"/>
                  <a:pt x="2183607" y="1236025"/>
                  <a:pt x="2216268" y="1230083"/>
                </a:cubicBezTo>
                <a:close/>
                <a:moveTo>
                  <a:pt x="2388961" y="1181735"/>
                </a:moveTo>
                <a:cubicBezTo>
                  <a:pt x="2410902" y="1176814"/>
                  <a:pt x="2432844" y="1181735"/>
                  <a:pt x="2447472" y="1201420"/>
                </a:cubicBezTo>
                <a:cubicBezTo>
                  <a:pt x="2457223" y="1211262"/>
                  <a:pt x="2466975" y="1221105"/>
                  <a:pt x="2466975" y="1230947"/>
                </a:cubicBezTo>
                <a:cubicBezTo>
                  <a:pt x="2447472" y="1240790"/>
                  <a:pt x="2427968" y="1240790"/>
                  <a:pt x="2408465" y="1240790"/>
                </a:cubicBezTo>
                <a:cubicBezTo>
                  <a:pt x="2398713" y="1250632"/>
                  <a:pt x="2388961" y="1260475"/>
                  <a:pt x="2379209" y="1260475"/>
                </a:cubicBezTo>
                <a:cubicBezTo>
                  <a:pt x="2369457" y="1240790"/>
                  <a:pt x="2349954" y="1221105"/>
                  <a:pt x="2330450" y="1221105"/>
                </a:cubicBezTo>
                <a:cubicBezTo>
                  <a:pt x="2345078" y="1201420"/>
                  <a:pt x="2367019" y="1186656"/>
                  <a:pt x="2388961" y="1181735"/>
                </a:cubicBezTo>
                <a:close/>
                <a:moveTo>
                  <a:pt x="2217262" y="1177727"/>
                </a:moveTo>
                <a:cubicBezTo>
                  <a:pt x="2222183" y="1178957"/>
                  <a:pt x="2227104" y="1181417"/>
                  <a:pt x="2232025" y="1181417"/>
                </a:cubicBezTo>
                <a:cubicBezTo>
                  <a:pt x="2232025" y="1191260"/>
                  <a:pt x="2222183" y="1201102"/>
                  <a:pt x="2222183" y="1220787"/>
                </a:cubicBezTo>
                <a:cubicBezTo>
                  <a:pt x="2192655" y="1220787"/>
                  <a:pt x="2163128" y="1240472"/>
                  <a:pt x="2143443" y="1270000"/>
                </a:cubicBezTo>
                <a:cubicBezTo>
                  <a:pt x="2133600" y="1270000"/>
                  <a:pt x="2133600" y="1260157"/>
                  <a:pt x="2133600" y="1260157"/>
                </a:cubicBezTo>
                <a:cubicBezTo>
                  <a:pt x="2143443" y="1230630"/>
                  <a:pt x="2153285" y="1181417"/>
                  <a:pt x="2202498" y="1181417"/>
                </a:cubicBezTo>
                <a:cubicBezTo>
                  <a:pt x="2207419" y="1176496"/>
                  <a:pt x="2212340" y="1176496"/>
                  <a:pt x="2217262" y="1177727"/>
                </a:cubicBezTo>
                <a:close/>
                <a:moveTo>
                  <a:pt x="2290618" y="1160860"/>
                </a:moveTo>
                <a:cubicBezTo>
                  <a:pt x="2320059" y="1170782"/>
                  <a:pt x="2339687" y="1150938"/>
                  <a:pt x="2349500" y="1180703"/>
                </a:cubicBezTo>
                <a:cubicBezTo>
                  <a:pt x="2320059" y="1210469"/>
                  <a:pt x="2320059" y="1210469"/>
                  <a:pt x="2320059" y="1210469"/>
                </a:cubicBezTo>
                <a:cubicBezTo>
                  <a:pt x="2300432" y="1210469"/>
                  <a:pt x="2280805" y="1220391"/>
                  <a:pt x="2270991" y="1230313"/>
                </a:cubicBezTo>
                <a:cubicBezTo>
                  <a:pt x="2261178" y="1220391"/>
                  <a:pt x="2241550" y="1220391"/>
                  <a:pt x="2241550" y="1210469"/>
                </a:cubicBezTo>
                <a:cubicBezTo>
                  <a:pt x="2241550" y="1190625"/>
                  <a:pt x="2270991" y="1160860"/>
                  <a:pt x="2290618" y="1160860"/>
                </a:cubicBezTo>
                <a:close/>
                <a:moveTo>
                  <a:pt x="272895" y="1137273"/>
                </a:moveTo>
                <a:cubicBezTo>
                  <a:pt x="318852" y="1139587"/>
                  <a:pt x="363836" y="1150660"/>
                  <a:pt x="402590" y="1161733"/>
                </a:cubicBezTo>
                <a:cubicBezTo>
                  <a:pt x="451803" y="1171575"/>
                  <a:pt x="451803" y="1171575"/>
                  <a:pt x="451803" y="1171575"/>
                </a:cubicBezTo>
                <a:cubicBezTo>
                  <a:pt x="491173" y="1171575"/>
                  <a:pt x="520700" y="1181418"/>
                  <a:pt x="550228" y="1191260"/>
                </a:cubicBezTo>
                <a:cubicBezTo>
                  <a:pt x="550228" y="1201103"/>
                  <a:pt x="550228" y="1220788"/>
                  <a:pt x="540385" y="1220788"/>
                </a:cubicBezTo>
                <a:cubicBezTo>
                  <a:pt x="501015" y="1210945"/>
                  <a:pt x="451803" y="1201103"/>
                  <a:pt x="412433" y="1201103"/>
                </a:cubicBezTo>
                <a:cubicBezTo>
                  <a:pt x="363220" y="1181418"/>
                  <a:pt x="314008" y="1181418"/>
                  <a:pt x="274637" y="1201103"/>
                </a:cubicBezTo>
                <a:cubicBezTo>
                  <a:pt x="195897" y="1220788"/>
                  <a:pt x="166370" y="1309370"/>
                  <a:pt x="117157" y="1368425"/>
                </a:cubicBezTo>
                <a:cubicBezTo>
                  <a:pt x="107315" y="1378268"/>
                  <a:pt x="107315" y="1378268"/>
                  <a:pt x="107315" y="1388110"/>
                </a:cubicBezTo>
                <a:cubicBezTo>
                  <a:pt x="146685" y="1407795"/>
                  <a:pt x="146685" y="1447165"/>
                  <a:pt x="176212" y="1476693"/>
                </a:cubicBezTo>
                <a:cubicBezTo>
                  <a:pt x="215582" y="1525905"/>
                  <a:pt x="215582" y="1525905"/>
                  <a:pt x="215582" y="1525905"/>
                </a:cubicBezTo>
                <a:cubicBezTo>
                  <a:pt x="264795" y="1555433"/>
                  <a:pt x="323850" y="1584960"/>
                  <a:pt x="382905" y="1565275"/>
                </a:cubicBezTo>
                <a:cubicBezTo>
                  <a:pt x="441960" y="1545590"/>
                  <a:pt x="501015" y="1535748"/>
                  <a:pt x="550228" y="1516063"/>
                </a:cubicBezTo>
                <a:cubicBezTo>
                  <a:pt x="560070" y="1520984"/>
                  <a:pt x="564992" y="1525905"/>
                  <a:pt x="567452" y="1532057"/>
                </a:cubicBezTo>
                <a:lnTo>
                  <a:pt x="568877" y="1545590"/>
                </a:lnTo>
                <a:lnTo>
                  <a:pt x="560070" y="1545590"/>
                </a:lnTo>
                <a:cubicBezTo>
                  <a:pt x="557610" y="1545590"/>
                  <a:pt x="555149" y="1545590"/>
                  <a:pt x="550228" y="1545590"/>
                </a:cubicBezTo>
                <a:cubicBezTo>
                  <a:pt x="461645" y="1575118"/>
                  <a:pt x="373063" y="1594803"/>
                  <a:pt x="294323" y="1614488"/>
                </a:cubicBezTo>
                <a:cubicBezTo>
                  <a:pt x="245110" y="1614488"/>
                  <a:pt x="186055" y="1614488"/>
                  <a:pt x="146685" y="1584960"/>
                </a:cubicBezTo>
                <a:cubicBezTo>
                  <a:pt x="97472" y="1545590"/>
                  <a:pt x="67945" y="1486535"/>
                  <a:pt x="58102" y="1437323"/>
                </a:cubicBezTo>
                <a:cubicBezTo>
                  <a:pt x="48260" y="1417638"/>
                  <a:pt x="38417" y="1407795"/>
                  <a:pt x="38417" y="1397953"/>
                </a:cubicBezTo>
                <a:cubicBezTo>
                  <a:pt x="28575" y="1388110"/>
                  <a:pt x="48260" y="1378268"/>
                  <a:pt x="48260" y="1368425"/>
                </a:cubicBezTo>
                <a:cubicBezTo>
                  <a:pt x="67945" y="1329055"/>
                  <a:pt x="77787" y="1279843"/>
                  <a:pt x="97472" y="1240473"/>
                </a:cubicBezTo>
                <a:cubicBezTo>
                  <a:pt x="117157" y="1201103"/>
                  <a:pt x="127000" y="1161733"/>
                  <a:pt x="166370" y="1151890"/>
                </a:cubicBezTo>
                <a:cubicBezTo>
                  <a:pt x="186055" y="1144509"/>
                  <a:pt x="206355" y="1140202"/>
                  <a:pt x="226809" y="1138203"/>
                </a:cubicBezTo>
                <a:cubicBezTo>
                  <a:pt x="242149" y="1136704"/>
                  <a:pt x="257576" y="1136502"/>
                  <a:pt x="272895" y="1137273"/>
                </a:cubicBezTo>
                <a:close/>
                <a:moveTo>
                  <a:pt x="245212" y="1101725"/>
                </a:moveTo>
                <a:cubicBezTo>
                  <a:pt x="333488" y="1111590"/>
                  <a:pt x="411956" y="1131320"/>
                  <a:pt x="490424" y="1151051"/>
                </a:cubicBezTo>
                <a:cubicBezTo>
                  <a:pt x="510041" y="1160916"/>
                  <a:pt x="529658" y="1160916"/>
                  <a:pt x="549275" y="1170781"/>
                </a:cubicBezTo>
                <a:cubicBezTo>
                  <a:pt x="549275" y="1180646"/>
                  <a:pt x="549275" y="1180646"/>
                  <a:pt x="549275" y="1180646"/>
                </a:cubicBezTo>
                <a:cubicBezTo>
                  <a:pt x="441381" y="1160916"/>
                  <a:pt x="323680" y="1111590"/>
                  <a:pt x="205978" y="1121455"/>
                </a:cubicBezTo>
                <a:cubicBezTo>
                  <a:pt x="196169" y="1121455"/>
                  <a:pt x="176552" y="1131320"/>
                  <a:pt x="166744" y="1131320"/>
                </a:cubicBezTo>
                <a:cubicBezTo>
                  <a:pt x="107893" y="1160916"/>
                  <a:pt x="88276" y="1220107"/>
                  <a:pt x="68659" y="1279298"/>
                </a:cubicBezTo>
                <a:cubicBezTo>
                  <a:pt x="49042" y="1308894"/>
                  <a:pt x="49042" y="1358220"/>
                  <a:pt x="19617" y="1387815"/>
                </a:cubicBezTo>
                <a:cubicBezTo>
                  <a:pt x="29425" y="1417411"/>
                  <a:pt x="49042" y="1447006"/>
                  <a:pt x="58851" y="1476602"/>
                </a:cubicBezTo>
                <a:cubicBezTo>
                  <a:pt x="78468" y="1525928"/>
                  <a:pt x="98085" y="1575253"/>
                  <a:pt x="147127" y="1594984"/>
                </a:cubicBezTo>
                <a:cubicBezTo>
                  <a:pt x="196169" y="1634444"/>
                  <a:pt x="264829" y="1634444"/>
                  <a:pt x="323680" y="1624579"/>
                </a:cubicBezTo>
                <a:cubicBezTo>
                  <a:pt x="372722" y="1614714"/>
                  <a:pt x="411956" y="1594984"/>
                  <a:pt x="460998" y="1585119"/>
                </a:cubicBezTo>
                <a:cubicBezTo>
                  <a:pt x="480615" y="1575253"/>
                  <a:pt x="500232" y="1575253"/>
                  <a:pt x="510041" y="1565388"/>
                </a:cubicBezTo>
                <a:cubicBezTo>
                  <a:pt x="539466" y="1565388"/>
                  <a:pt x="539466" y="1565388"/>
                  <a:pt x="539466" y="1565388"/>
                </a:cubicBezTo>
                <a:cubicBezTo>
                  <a:pt x="519849" y="1575253"/>
                  <a:pt x="500232" y="1575253"/>
                  <a:pt x="480615" y="1585119"/>
                </a:cubicBezTo>
                <a:cubicBezTo>
                  <a:pt x="431573" y="1594984"/>
                  <a:pt x="382531" y="1614714"/>
                  <a:pt x="333488" y="1624579"/>
                </a:cubicBezTo>
                <a:cubicBezTo>
                  <a:pt x="294254" y="1634444"/>
                  <a:pt x="255020" y="1654175"/>
                  <a:pt x="205978" y="1644310"/>
                </a:cubicBezTo>
                <a:cubicBezTo>
                  <a:pt x="147127" y="1624579"/>
                  <a:pt x="78468" y="1575253"/>
                  <a:pt x="58851" y="1516062"/>
                </a:cubicBezTo>
                <a:cubicBezTo>
                  <a:pt x="39234" y="1486467"/>
                  <a:pt x="39234" y="1447006"/>
                  <a:pt x="19617" y="1417411"/>
                </a:cubicBezTo>
                <a:cubicBezTo>
                  <a:pt x="0" y="1387815"/>
                  <a:pt x="0" y="1387815"/>
                  <a:pt x="0" y="1387815"/>
                </a:cubicBezTo>
                <a:cubicBezTo>
                  <a:pt x="49042" y="1348354"/>
                  <a:pt x="49042" y="1289163"/>
                  <a:pt x="68659" y="1239837"/>
                </a:cubicBezTo>
                <a:cubicBezTo>
                  <a:pt x="78468" y="1220107"/>
                  <a:pt x="88276" y="1200377"/>
                  <a:pt x="98085" y="1180646"/>
                </a:cubicBezTo>
                <a:cubicBezTo>
                  <a:pt x="127510" y="1131320"/>
                  <a:pt x="186361" y="1101725"/>
                  <a:pt x="245212" y="1101725"/>
                </a:cubicBezTo>
                <a:close/>
                <a:moveTo>
                  <a:pt x="2418081" y="1052513"/>
                </a:moveTo>
                <a:cubicBezTo>
                  <a:pt x="2477136" y="1052513"/>
                  <a:pt x="2546034" y="1082115"/>
                  <a:pt x="2575561" y="1151187"/>
                </a:cubicBezTo>
                <a:cubicBezTo>
                  <a:pt x="2605089" y="1190657"/>
                  <a:pt x="2614931" y="1249861"/>
                  <a:pt x="2654301" y="1289331"/>
                </a:cubicBezTo>
                <a:cubicBezTo>
                  <a:pt x="2644459" y="1309066"/>
                  <a:pt x="2634616" y="1318933"/>
                  <a:pt x="2624774" y="1328800"/>
                </a:cubicBezTo>
                <a:cubicBezTo>
                  <a:pt x="2614931" y="1358403"/>
                  <a:pt x="2605089" y="1397872"/>
                  <a:pt x="2595246" y="1437342"/>
                </a:cubicBezTo>
                <a:cubicBezTo>
                  <a:pt x="2565719" y="1486679"/>
                  <a:pt x="2526349" y="1545883"/>
                  <a:pt x="2467294" y="1545883"/>
                </a:cubicBezTo>
                <a:cubicBezTo>
                  <a:pt x="2378711" y="1555751"/>
                  <a:pt x="2290128" y="1526149"/>
                  <a:pt x="2201546" y="1506414"/>
                </a:cubicBezTo>
                <a:cubicBezTo>
                  <a:pt x="2181861" y="1496546"/>
                  <a:pt x="2152333" y="1496546"/>
                  <a:pt x="2132648" y="1486679"/>
                </a:cubicBezTo>
                <a:cubicBezTo>
                  <a:pt x="2122806" y="1476812"/>
                  <a:pt x="2132648" y="1466944"/>
                  <a:pt x="2132648" y="1457077"/>
                </a:cubicBezTo>
                <a:cubicBezTo>
                  <a:pt x="2142491" y="1447209"/>
                  <a:pt x="2162176" y="1457077"/>
                  <a:pt x="2181861" y="1457077"/>
                </a:cubicBezTo>
                <a:cubicBezTo>
                  <a:pt x="2231073" y="1476812"/>
                  <a:pt x="2280286" y="1486679"/>
                  <a:pt x="2339341" y="1496546"/>
                </a:cubicBezTo>
                <a:cubicBezTo>
                  <a:pt x="2378711" y="1496546"/>
                  <a:pt x="2378711" y="1496546"/>
                  <a:pt x="2378711" y="1496546"/>
                </a:cubicBezTo>
                <a:cubicBezTo>
                  <a:pt x="2418081" y="1496546"/>
                  <a:pt x="2437766" y="1486679"/>
                  <a:pt x="2467294" y="1466944"/>
                </a:cubicBezTo>
                <a:cubicBezTo>
                  <a:pt x="2516506" y="1417607"/>
                  <a:pt x="2526349" y="1358403"/>
                  <a:pt x="2575561" y="1309066"/>
                </a:cubicBezTo>
                <a:cubicBezTo>
                  <a:pt x="2565719" y="1299198"/>
                  <a:pt x="2565719" y="1299198"/>
                  <a:pt x="2565719" y="1299198"/>
                </a:cubicBezTo>
                <a:cubicBezTo>
                  <a:pt x="2526349" y="1259729"/>
                  <a:pt x="2526349" y="1200524"/>
                  <a:pt x="2467294" y="1161054"/>
                </a:cubicBezTo>
                <a:cubicBezTo>
                  <a:pt x="2427924" y="1121585"/>
                  <a:pt x="2388553" y="1111717"/>
                  <a:pt x="2329498" y="1101850"/>
                </a:cubicBezTo>
                <a:cubicBezTo>
                  <a:pt x="2260601" y="1121585"/>
                  <a:pt x="2191703" y="1141320"/>
                  <a:pt x="2122806" y="1161054"/>
                </a:cubicBezTo>
                <a:cubicBezTo>
                  <a:pt x="2112963" y="1151187"/>
                  <a:pt x="2112963" y="1141320"/>
                  <a:pt x="2112963" y="1131452"/>
                </a:cubicBezTo>
                <a:cubicBezTo>
                  <a:pt x="2112963" y="1131452"/>
                  <a:pt x="2112963" y="1121585"/>
                  <a:pt x="2112963" y="1121585"/>
                </a:cubicBezTo>
                <a:cubicBezTo>
                  <a:pt x="2211388" y="1101850"/>
                  <a:pt x="2309813" y="1062380"/>
                  <a:pt x="2418081" y="1052513"/>
                </a:cubicBezTo>
                <a:close/>
                <a:moveTo>
                  <a:pt x="2396714" y="1024853"/>
                </a:moveTo>
                <a:cubicBezTo>
                  <a:pt x="2446080" y="1021168"/>
                  <a:pt x="2499599" y="1034065"/>
                  <a:pt x="2536508" y="1063543"/>
                </a:cubicBezTo>
                <a:cubicBezTo>
                  <a:pt x="2556193" y="1073369"/>
                  <a:pt x="2556193" y="1073369"/>
                  <a:pt x="2556193" y="1073369"/>
                </a:cubicBezTo>
                <a:cubicBezTo>
                  <a:pt x="2615248" y="1112674"/>
                  <a:pt x="2625091" y="1191282"/>
                  <a:pt x="2664461" y="1250239"/>
                </a:cubicBezTo>
                <a:cubicBezTo>
                  <a:pt x="2674303" y="1260065"/>
                  <a:pt x="2684146" y="1279717"/>
                  <a:pt x="2693988" y="1299369"/>
                </a:cubicBezTo>
                <a:cubicBezTo>
                  <a:pt x="2654618" y="1328848"/>
                  <a:pt x="2644776" y="1377978"/>
                  <a:pt x="2625091" y="1427108"/>
                </a:cubicBezTo>
                <a:cubicBezTo>
                  <a:pt x="2615248" y="1466413"/>
                  <a:pt x="2595563" y="1495891"/>
                  <a:pt x="2575878" y="1525369"/>
                </a:cubicBezTo>
                <a:cubicBezTo>
                  <a:pt x="2556193" y="1535195"/>
                  <a:pt x="2546351" y="1554848"/>
                  <a:pt x="2526666" y="1564674"/>
                </a:cubicBezTo>
                <a:cubicBezTo>
                  <a:pt x="2506981" y="1584326"/>
                  <a:pt x="2487296" y="1564674"/>
                  <a:pt x="2467611" y="1574500"/>
                </a:cubicBezTo>
                <a:cubicBezTo>
                  <a:pt x="2418398" y="1574500"/>
                  <a:pt x="2418398" y="1574500"/>
                  <a:pt x="2418398" y="1574500"/>
                </a:cubicBezTo>
                <a:cubicBezTo>
                  <a:pt x="2388871" y="1564674"/>
                  <a:pt x="2359343" y="1564674"/>
                  <a:pt x="2329816" y="1554848"/>
                </a:cubicBezTo>
                <a:cubicBezTo>
                  <a:pt x="2260918" y="1535195"/>
                  <a:pt x="2192021" y="1525369"/>
                  <a:pt x="2123123" y="1505717"/>
                </a:cubicBezTo>
                <a:cubicBezTo>
                  <a:pt x="2132966" y="1495891"/>
                  <a:pt x="2142808" y="1505717"/>
                  <a:pt x="2142808" y="1505717"/>
                </a:cubicBezTo>
                <a:cubicBezTo>
                  <a:pt x="2231391" y="1525369"/>
                  <a:pt x="2319973" y="1545021"/>
                  <a:pt x="2408556" y="1564674"/>
                </a:cubicBezTo>
                <a:cubicBezTo>
                  <a:pt x="2457768" y="1564674"/>
                  <a:pt x="2516823" y="1554848"/>
                  <a:pt x="2556193" y="1515543"/>
                </a:cubicBezTo>
                <a:cubicBezTo>
                  <a:pt x="2585721" y="1486065"/>
                  <a:pt x="2615248" y="1446761"/>
                  <a:pt x="2615248" y="1397630"/>
                </a:cubicBezTo>
                <a:cubicBezTo>
                  <a:pt x="2625091" y="1358326"/>
                  <a:pt x="2634933" y="1319022"/>
                  <a:pt x="2664461" y="1299369"/>
                </a:cubicBezTo>
                <a:cubicBezTo>
                  <a:pt x="2664461" y="1289543"/>
                  <a:pt x="2664461" y="1289543"/>
                  <a:pt x="2664461" y="1289543"/>
                </a:cubicBezTo>
                <a:cubicBezTo>
                  <a:pt x="2615248" y="1250239"/>
                  <a:pt x="2615248" y="1181456"/>
                  <a:pt x="2575878" y="1122500"/>
                </a:cubicBezTo>
                <a:cubicBezTo>
                  <a:pt x="2536508" y="1063543"/>
                  <a:pt x="2457768" y="1034065"/>
                  <a:pt x="2388871" y="1043891"/>
                </a:cubicBezTo>
                <a:cubicBezTo>
                  <a:pt x="2369186" y="1043891"/>
                  <a:pt x="2349501" y="1043891"/>
                  <a:pt x="2339658" y="1053717"/>
                </a:cubicBezTo>
                <a:cubicBezTo>
                  <a:pt x="2260918" y="1073369"/>
                  <a:pt x="2182178" y="1093022"/>
                  <a:pt x="2113281" y="1112674"/>
                </a:cubicBezTo>
                <a:cubicBezTo>
                  <a:pt x="2103438" y="1112674"/>
                  <a:pt x="2103438" y="1112674"/>
                  <a:pt x="2113281" y="1102848"/>
                </a:cubicBezTo>
                <a:cubicBezTo>
                  <a:pt x="2162493" y="1093022"/>
                  <a:pt x="2211706" y="1073369"/>
                  <a:pt x="2270761" y="1063543"/>
                </a:cubicBezTo>
                <a:cubicBezTo>
                  <a:pt x="2300288" y="1053717"/>
                  <a:pt x="2319973" y="1043891"/>
                  <a:pt x="2349501" y="1034065"/>
                </a:cubicBezTo>
                <a:cubicBezTo>
                  <a:pt x="2364265" y="1029152"/>
                  <a:pt x="2380259" y="1026081"/>
                  <a:pt x="2396714" y="1024853"/>
                </a:cubicBezTo>
                <a:close/>
                <a:moveTo>
                  <a:pt x="510949" y="1003300"/>
                </a:moveTo>
                <a:cubicBezTo>
                  <a:pt x="540544" y="1013354"/>
                  <a:pt x="560275" y="1023408"/>
                  <a:pt x="580005" y="1013354"/>
                </a:cubicBezTo>
                <a:cubicBezTo>
                  <a:pt x="609601" y="1003300"/>
                  <a:pt x="609601" y="1003300"/>
                  <a:pt x="609601" y="1003300"/>
                </a:cubicBezTo>
                <a:cubicBezTo>
                  <a:pt x="609601" y="1023408"/>
                  <a:pt x="580005" y="1033462"/>
                  <a:pt x="570140" y="1043517"/>
                </a:cubicBezTo>
                <a:cubicBezTo>
                  <a:pt x="540544" y="1053571"/>
                  <a:pt x="501083" y="1063625"/>
                  <a:pt x="481353" y="1043517"/>
                </a:cubicBezTo>
                <a:cubicBezTo>
                  <a:pt x="471488" y="1033462"/>
                  <a:pt x="471488" y="1033462"/>
                  <a:pt x="471488" y="1023408"/>
                </a:cubicBezTo>
                <a:cubicBezTo>
                  <a:pt x="491218" y="1023408"/>
                  <a:pt x="501083" y="1013354"/>
                  <a:pt x="510949" y="1003300"/>
                </a:cubicBezTo>
                <a:close/>
                <a:moveTo>
                  <a:pt x="146772" y="984250"/>
                </a:moveTo>
                <a:cubicBezTo>
                  <a:pt x="176213" y="1023471"/>
                  <a:pt x="176213" y="1023471"/>
                  <a:pt x="176213" y="1023471"/>
                </a:cubicBezTo>
                <a:cubicBezTo>
                  <a:pt x="146772" y="1043081"/>
                  <a:pt x="127145" y="1072496"/>
                  <a:pt x="136958" y="1101912"/>
                </a:cubicBezTo>
                <a:cubicBezTo>
                  <a:pt x="136958" y="1111717"/>
                  <a:pt x="146772" y="1111717"/>
                  <a:pt x="146772" y="1121522"/>
                </a:cubicBezTo>
                <a:cubicBezTo>
                  <a:pt x="136958" y="1121522"/>
                  <a:pt x="117331" y="1131328"/>
                  <a:pt x="107517" y="1150938"/>
                </a:cubicBezTo>
                <a:cubicBezTo>
                  <a:pt x="107517" y="1150938"/>
                  <a:pt x="97704" y="1150938"/>
                  <a:pt x="97704" y="1141133"/>
                </a:cubicBezTo>
                <a:cubicBezTo>
                  <a:pt x="68263" y="1121522"/>
                  <a:pt x="78076" y="1082302"/>
                  <a:pt x="68263" y="1052886"/>
                </a:cubicBezTo>
                <a:cubicBezTo>
                  <a:pt x="78076" y="1043081"/>
                  <a:pt x="97704" y="1033276"/>
                  <a:pt x="97704" y="1013665"/>
                </a:cubicBezTo>
                <a:cubicBezTo>
                  <a:pt x="117331" y="1003860"/>
                  <a:pt x="127145" y="984250"/>
                  <a:pt x="146772" y="984250"/>
                </a:cubicBezTo>
                <a:close/>
                <a:moveTo>
                  <a:pt x="530802" y="972344"/>
                </a:moveTo>
                <a:cubicBezTo>
                  <a:pt x="538162" y="972344"/>
                  <a:pt x="545523" y="974725"/>
                  <a:pt x="550429" y="984250"/>
                </a:cubicBezTo>
                <a:cubicBezTo>
                  <a:pt x="570057" y="984250"/>
                  <a:pt x="589684" y="984250"/>
                  <a:pt x="609311" y="974725"/>
                </a:cubicBezTo>
                <a:cubicBezTo>
                  <a:pt x="619125" y="984250"/>
                  <a:pt x="619125" y="974725"/>
                  <a:pt x="619125" y="984250"/>
                </a:cubicBezTo>
                <a:cubicBezTo>
                  <a:pt x="599497" y="1003300"/>
                  <a:pt x="560243" y="1003300"/>
                  <a:pt x="530802" y="993775"/>
                </a:cubicBezTo>
                <a:cubicBezTo>
                  <a:pt x="520988" y="993775"/>
                  <a:pt x="511175" y="984250"/>
                  <a:pt x="511175" y="974725"/>
                </a:cubicBezTo>
                <a:cubicBezTo>
                  <a:pt x="516082" y="974725"/>
                  <a:pt x="523442" y="972344"/>
                  <a:pt x="530802" y="972344"/>
                </a:cubicBezTo>
                <a:close/>
                <a:moveTo>
                  <a:pt x="441447" y="965200"/>
                </a:moveTo>
                <a:cubicBezTo>
                  <a:pt x="451217" y="965200"/>
                  <a:pt x="470755" y="974990"/>
                  <a:pt x="490294" y="974990"/>
                </a:cubicBezTo>
                <a:cubicBezTo>
                  <a:pt x="500063" y="994569"/>
                  <a:pt x="500063" y="994569"/>
                  <a:pt x="500063" y="994569"/>
                </a:cubicBezTo>
                <a:cubicBezTo>
                  <a:pt x="480524" y="1014148"/>
                  <a:pt x="451217" y="1023938"/>
                  <a:pt x="421909" y="1014148"/>
                </a:cubicBezTo>
                <a:cubicBezTo>
                  <a:pt x="392601" y="1014148"/>
                  <a:pt x="373063" y="994569"/>
                  <a:pt x="373063" y="974990"/>
                </a:cubicBezTo>
                <a:cubicBezTo>
                  <a:pt x="392601" y="974990"/>
                  <a:pt x="421909" y="974990"/>
                  <a:pt x="441447" y="965200"/>
                </a:cubicBezTo>
                <a:close/>
                <a:moveTo>
                  <a:pt x="2035175" y="954088"/>
                </a:moveTo>
                <a:cubicBezTo>
                  <a:pt x="2074545" y="964010"/>
                  <a:pt x="2104073" y="973932"/>
                  <a:pt x="2133601" y="954088"/>
                </a:cubicBezTo>
                <a:cubicBezTo>
                  <a:pt x="2153286" y="964010"/>
                  <a:pt x="2172971" y="964010"/>
                  <a:pt x="2182813" y="973932"/>
                </a:cubicBezTo>
                <a:cubicBezTo>
                  <a:pt x="2182813" y="983854"/>
                  <a:pt x="2163128" y="983854"/>
                  <a:pt x="2153286" y="993776"/>
                </a:cubicBezTo>
                <a:cubicBezTo>
                  <a:pt x="2123758" y="993776"/>
                  <a:pt x="2084388" y="983854"/>
                  <a:pt x="2054860" y="964010"/>
                </a:cubicBezTo>
                <a:cubicBezTo>
                  <a:pt x="2045018" y="964010"/>
                  <a:pt x="2035175" y="964010"/>
                  <a:pt x="2035175" y="954088"/>
                </a:cubicBezTo>
                <a:close/>
                <a:moveTo>
                  <a:pt x="138690" y="947974"/>
                </a:moveTo>
                <a:cubicBezTo>
                  <a:pt x="141143" y="947974"/>
                  <a:pt x="143596" y="949822"/>
                  <a:pt x="146050" y="954749"/>
                </a:cubicBezTo>
                <a:cubicBezTo>
                  <a:pt x="146050" y="974461"/>
                  <a:pt x="126422" y="964605"/>
                  <a:pt x="116609" y="984317"/>
                </a:cubicBezTo>
                <a:cubicBezTo>
                  <a:pt x="87168" y="1004028"/>
                  <a:pt x="77354" y="1033595"/>
                  <a:pt x="47913" y="1053307"/>
                </a:cubicBezTo>
                <a:cubicBezTo>
                  <a:pt x="47913" y="1063163"/>
                  <a:pt x="57727" y="1063163"/>
                  <a:pt x="57727" y="1073018"/>
                </a:cubicBezTo>
                <a:cubicBezTo>
                  <a:pt x="57727" y="1102586"/>
                  <a:pt x="67541" y="1142009"/>
                  <a:pt x="96982" y="1161720"/>
                </a:cubicBezTo>
                <a:cubicBezTo>
                  <a:pt x="96982" y="1171576"/>
                  <a:pt x="87168" y="1171576"/>
                  <a:pt x="87168" y="1171576"/>
                </a:cubicBezTo>
                <a:cubicBezTo>
                  <a:pt x="47913" y="1161720"/>
                  <a:pt x="57727" y="1122297"/>
                  <a:pt x="47913" y="1102586"/>
                </a:cubicBezTo>
                <a:cubicBezTo>
                  <a:pt x="47913" y="1082874"/>
                  <a:pt x="38100" y="1063163"/>
                  <a:pt x="38100" y="1053307"/>
                </a:cubicBezTo>
                <a:cubicBezTo>
                  <a:pt x="67541" y="1023740"/>
                  <a:pt x="87168" y="994172"/>
                  <a:pt x="116609" y="964605"/>
                </a:cubicBezTo>
                <a:cubicBezTo>
                  <a:pt x="123969" y="964605"/>
                  <a:pt x="131329" y="947974"/>
                  <a:pt x="138690" y="947974"/>
                </a:cubicBezTo>
                <a:close/>
                <a:moveTo>
                  <a:pt x="432044" y="915988"/>
                </a:moveTo>
                <a:cubicBezTo>
                  <a:pt x="441813" y="915988"/>
                  <a:pt x="451582" y="915988"/>
                  <a:pt x="461352" y="935673"/>
                </a:cubicBezTo>
                <a:cubicBezTo>
                  <a:pt x="480890" y="955358"/>
                  <a:pt x="510198" y="945516"/>
                  <a:pt x="539506" y="935673"/>
                </a:cubicBezTo>
                <a:cubicBezTo>
                  <a:pt x="539506" y="945516"/>
                  <a:pt x="549275" y="945516"/>
                  <a:pt x="549275" y="955358"/>
                </a:cubicBezTo>
                <a:cubicBezTo>
                  <a:pt x="529736" y="965201"/>
                  <a:pt x="510198" y="965201"/>
                  <a:pt x="480890" y="965201"/>
                </a:cubicBezTo>
                <a:cubicBezTo>
                  <a:pt x="461352" y="955358"/>
                  <a:pt x="432044" y="945516"/>
                  <a:pt x="422275" y="925830"/>
                </a:cubicBezTo>
                <a:cubicBezTo>
                  <a:pt x="422275" y="915988"/>
                  <a:pt x="422275" y="915988"/>
                  <a:pt x="432044" y="915988"/>
                </a:cubicBezTo>
                <a:close/>
                <a:moveTo>
                  <a:pt x="2133836" y="913712"/>
                </a:moveTo>
                <a:cubicBezTo>
                  <a:pt x="2139189" y="912316"/>
                  <a:pt x="2145308" y="912316"/>
                  <a:pt x="2152650" y="914797"/>
                </a:cubicBezTo>
                <a:cubicBezTo>
                  <a:pt x="2152650" y="934641"/>
                  <a:pt x="2133071" y="944563"/>
                  <a:pt x="2123281" y="944563"/>
                </a:cubicBezTo>
                <a:cubicBezTo>
                  <a:pt x="2103702" y="944563"/>
                  <a:pt x="2074334" y="944563"/>
                  <a:pt x="2054754" y="944563"/>
                </a:cubicBezTo>
                <a:cubicBezTo>
                  <a:pt x="2054754" y="944563"/>
                  <a:pt x="2044965" y="934641"/>
                  <a:pt x="2035175" y="934641"/>
                </a:cubicBezTo>
                <a:cubicBezTo>
                  <a:pt x="2054754" y="914797"/>
                  <a:pt x="2074334" y="934641"/>
                  <a:pt x="2093913" y="934641"/>
                </a:cubicBezTo>
                <a:cubicBezTo>
                  <a:pt x="2108597" y="934641"/>
                  <a:pt x="2117775" y="917898"/>
                  <a:pt x="2133836" y="913712"/>
                </a:cubicBezTo>
                <a:close/>
                <a:moveTo>
                  <a:pt x="539750" y="905272"/>
                </a:moveTo>
                <a:cubicBezTo>
                  <a:pt x="579120" y="895350"/>
                  <a:pt x="608647" y="935037"/>
                  <a:pt x="638175" y="954881"/>
                </a:cubicBezTo>
                <a:cubicBezTo>
                  <a:pt x="638175" y="954881"/>
                  <a:pt x="628332" y="964803"/>
                  <a:pt x="628332" y="964803"/>
                </a:cubicBezTo>
                <a:cubicBezTo>
                  <a:pt x="618490" y="974725"/>
                  <a:pt x="608647" y="964803"/>
                  <a:pt x="598805" y="964803"/>
                </a:cubicBezTo>
                <a:cubicBezTo>
                  <a:pt x="569277" y="954881"/>
                  <a:pt x="559435" y="944959"/>
                  <a:pt x="539750" y="925115"/>
                </a:cubicBezTo>
                <a:cubicBezTo>
                  <a:pt x="539750" y="915194"/>
                  <a:pt x="539750" y="915194"/>
                  <a:pt x="539750" y="905272"/>
                </a:cubicBezTo>
                <a:close/>
                <a:moveTo>
                  <a:pt x="2211999" y="895350"/>
                </a:moveTo>
                <a:cubicBezTo>
                  <a:pt x="2231781" y="905328"/>
                  <a:pt x="2251564" y="905328"/>
                  <a:pt x="2271347" y="905328"/>
                </a:cubicBezTo>
                <a:cubicBezTo>
                  <a:pt x="2281238" y="925286"/>
                  <a:pt x="2261455" y="935264"/>
                  <a:pt x="2251564" y="955221"/>
                </a:cubicBezTo>
                <a:cubicBezTo>
                  <a:pt x="2231781" y="965200"/>
                  <a:pt x="2221890" y="965200"/>
                  <a:pt x="2202107" y="965200"/>
                </a:cubicBezTo>
                <a:cubicBezTo>
                  <a:pt x="2152650" y="945243"/>
                  <a:pt x="2152650" y="945243"/>
                  <a:pt x="2152650" y="945243"/>
                </a:cubicBezTo>
                <a:cubicBezTo>
                  <a:pt x="2172433" y="915307"/>
                  <a:pt x="2172433" y="915307"/>
                  <a:pt x="2172433" y="915307"/>
                </a:cubicBezTo>
                <a:cubicBezTo>
                  <a:pt x="2211999" y="895350"/>
                  <a:pt x="2211999" y="895350"/>
                  <a:pt x="2211999" y="895350"/>
                </a:cubicBezTo>
                <a:close/>
                <a:moveTo>
                  <a:pt x="2507396" y="885825"/>
                </a:moveTo>
                <a:cubicBezTo>
                  <a:pt x="2536704" y="885825"/>
                  <a:pt x="2556242" y="915458"/>
                  <a:pt x="2575781" y="935214"/>
                </a:cubicBezTo>
                <a:cubicBezTo>
                  <a:pt x="2605088" y="945092"/>
                  <a:pt x="2575781" y="964847"/>
                  <a:pt x="2585550" y="984603"/>
                </a:cubicBezTo>
                <a:cubicBezTo>
                  <a:pt x="2595319" y="1014236"/>
                  <a:pt x="2585550" y="1043869"/>
                  <a:pt x="2575781" y="1063625"/>
                </a:cubicBezTo>
                <a:cubicBezTo>
                  <a:pt x="2556242" y="1063625"/>
                  <a:pt x="2536704" y="1043869"/>
                  <a:pt x="2517165" y="1033992"/>
                </a:cubicBezTo>
                <a:cubicBezTo>
                  <a:pt x="2526934" y="1004358"/>
                  <a:pt x="2536704" y="964847"/>
                  <a:pt x="2517165" y="945092"/>
                </a:cubicBezTo>
                <a:cubicBezTo>
                  <a:pt x="2507396" y="935214"/>
                  <a:pt x="2478088" y="935214"/>
                  <a:pt x="2487857" y="915458"/>
                </a:cubicBezTo>
                <a:cubicBezTo>
                  <a:pt x="2497627" y="905580"/>
                  <a:pt x="2497627" y="895703"/>
                  <a:pt x="2507396" y="885825"/>
                </a:cubicBezTo>
                <a:close/>
                <a:moveTo>
                  <a:pt x="327960" y="883708"/>
                </a:moveTo>
                <a:cubicBezTo>
                  <a:pt x="331617" y="886178"/>
                  <a:pt x="334055" y="891117"/>
                  <a:pt x="334055" y="896055"/>
                </a:cubicBezTo>
                <a:cubicBezTo>
                  <a:pt x="363310" y="896055"/>
                  <a:pt x="382814" y="896055"/>
                  <a:pt x="402318" y="896055"/>
                </a:cubicBezTo>
                <a:cubicBezTo>
                  <a:pt x="421821" y="896055"/>
                  <a:pt x="402318" y="915811"/>
                  <a:pt x="412069" y="915811"/>
                </a:cubicBezTo>
                <a:cubicBezTo>
                  <a:pt x="402318" y="935567"/>
                  <a:pt x="441325" y="945444"/>
                  <a:pt x="421821" y="955322"/>
                </a:cubicBezTo>
                <a:cubicBezTo>
                  <a:pt x="392566" y="965200"/>
                  <a:pt x="353559" y="965200"/>
                  <a:pt x="334055" y="935567"/>
                </a:cubicBezTo>
                <a:cubicBezTo>
                  <a:pt x="324303" y="925689"/>
                  <a:pt x="304800" y="905933"/>
                  <a:pt x="314552" y="886178"/>
                </a:cubicBezTo>
                <a:cubicBezTo>
                  <a:pt x="319428" y="881239"/>
                  <a:pt x="324303" y="881239"/>
                  <a:pt x="327960" y="883708"/>
                </a:cubicBezTo>
                <a:close/>
                <a:moveTo>
                  <a:pt x="2507030" y="855663"/>
                </a:moveTo>
                <a:cubicBezTo>
                  <a:pt x="2556487" y="855663"/>
                  <a:pt x="2576269" y="914884"/>
                  <a:pt x="2625726" y="934624"/>
                </a:cubicBezTo>
                <a:cubicBezTo>
                  <a:pt x="2625726" y="944494"/>
                  <a:pt x="2615835" y="964234"/>
                  <a:pt x="2615835" y="974104"/>
                </a:cubicBezTo>
                <a:cubicBezTo>
                  <a:pt x="2615835" y="1013585"/>
                  <a:pt x="2615835" y="1053065"/>
                  <a:pt x="2596052" y="1082676"/>
                </a:cubicBezTo>
                <a:cubicBezTo>
                  <a:pt x="2586161" y="1082676"/>
                  <a:pt x="2586161" y="1082676"/>
                  <a:pt x="2576269" y="1072806"/>
                </a:cubicBezTo>
                <a:cubicBezTo>
                  <a:pt x="2596052" y="1043195"/>
                  <a:pt x="2605943" y="1013585"/>
                  <a:pt x="2596052" y="983975"/>
                </a:cubicBezTo>
                <a:cubicBezTo>
                  <a:pt x="2596052" y="964234"/>
                  <a:pt x="2596052" y="954364"/>
                  <a:pt x="2605943" y="944494"/>
                </a:cubicBezTo>
                <a:cubicBezTo>
                  <a:pt x="2615835" y="934624"/>
                  <a:pt x="2596052" y="934624"/>
                  <a:pt x="2596052" y="934624"/>
                </a:cubicBezTo>
                <a:cubicBezTo>
                  <a:pt x="2566378" y="924754"/>
                  <a:pt x="2566378" y="885273"/>
                  <a:pt x="2536704" y="885273"/>
                </a:cubicBezTo>
                <a:cubicBezTo>
                  <a:pt x="2526812" y="875403"/>
                  <a:pt x="2516921" y="875403"/>
                  <a:pt x="2507030" y="875403"/>
                </a:cubicBezTo>
                <a:cubicBezTo>
                  <a:pt x="2497138" y="865533"/>
                  <a:pt x="2507030" y="865533"/>
                  <a:pt x="2507030" y="855663"/>
                </a:cubicBezTo>
                <a:close/>
                <a:moveTo>
                  <a:pt x="569913" y="855663"/>
                </a:moveTo>
                <a:cubicBezTo>
                  <a:pt x="569913" y="855663"/>
                  <a:pt x="579665" y="855663"/>
                  <a:pt x="579665" y="855663"/>
                </a:cubicBezTo>
                <a:cubicBezTo>
                  <a:pt x="599168" y="865585"/>
                  <a:pt x="608920" y="875507"/>
                  <a:pt x="618672" y="895350"/>
                </a:cubicBezTo>
                <a:cubicBezTo>
                  <a:pt x="628424" y="905272"/>
                  <a:pt x="628424" y="915194"/>
                  <a:pt x="638176" y="935038"/>
                </a:cubicBezTo>
                <a:cubicBezTo>
                  <a:pt x="628424" y="935038"/>
                  <a:pt x="628424" y="935038"/>
                  <a:pt x="628424" y="935038"/>
                </a:cubicBezTo>
                <a:cubicBezTo>
                  <a:pt x="618672" y="915194"/>
                  <a:pt x="618672" y="885428"/>
                  <a:pt x="599168" y="885428"/>
                </a:cubicBezTo>
                <a:cubicBezTo>
                  <a:pt x="579665" y="875507"/>
                  <a:pt x="569913" y="875507"/>
                  <a:pt x="569913" y="855663"/>
                </a:cubicBezTo>
                <a:close/>
                <a:moveTo>
                  <a:pt x="2082205" y="853622"/>
                </a:moveTo>
                <a:cubicBezTo>
                  <a:pt x="2090818" y="853622"/>
                  <a:pt x="2098199" y="856117"/>
                  <a:pt x="2103121" y="866095"/>
                </a:cubicBezTo>
                <a:cubicBezTo>
                  <a:pt x="2112963" y="886052"/>
                  <a:pt x="2093278" y="896031"/>
                  <a:pt x="2083436" y="896031"/>
                </a:cubicBezTo>
                <a:cubicBezTo>
                  <a:pt x="2063751" y="915988"/>
                  <a:pt x="2044066" y="915988"/>
                  <a:pt x="2024381" y="915988"/>
                </a:cubicBezTo>
                <a:cubicBezTo>
                  <a:pt x="2014538" y="915988"/>
                  <a:pt x="2014538" y="915988"/>
                  <a:pt x="2014538" y="906009"/>
                </a:cubicBezTo>
                <a:cubicBezTo>
                  <a:pt x="2024381" y="896031"/>
                  <a:pt x="2044066" y="876074"/>
                  <a:pt x="2053908" y="856116"/>
                </a:cubicBezTo>
                <a:cubicBezTo>
                  <a:pt x="2063751" y="856116"/>
                  <a:pt x="2073593" y="853622"/>
                  <a:pt x="2082205" y="853622"/>
                </a:cubicBezTo>
                <a:close/>
                <a:moveTo>
                  <a:pt x="2222501" y="846138"/>
                </a:moveTo>
                <a:cubicBezTo>
                  <a:pt x="2222501" y="846138"/>
                  <a:pt x="2222501" y="865717"/>
                  <a:pt x="2222501" y="865717"/>
                </a:cubicBezTo>
                <a:cubicBezTo>
                  <a:pt x="2202657" y="895086"/>
                  <a:pt x="2162970" y="904876"/>
                  <a:pt x="2133204" y="904876"/>
                </a:cubicBezTo>
                <a:cubicBezTo>
                  <a:pt x="2123282" y="904876"/>
                  <a:pt x="2113360" y="904876"/>
                  <a:pt x="2103438" y="895086"/>
                </a:cubicBezTo>
                <a:cubicBezTo>
                  <a:pt x="2103438" y="895086"/>
                  <a:pt x="2113360" y="885297"/>
                  <a:pt x="2113360" y="885297"/>
                </a:cubicBezTo>
                <a:cubicBezTo>
                  <a:pt x="2133204" y="885297"/>
                  <a:pt x="2162970" y="895086"/>
                  <a:pt x="2182814" y="875507"/>
                </a:cubicBezTo>
                <a:cubicBezTo>
                  <a:pt x="2182814" y="865717"/>
                  <a:pt x="2202657" y="855928"/>
                  <a:pt x="2222501" y="846138"/>
                </a:cubicBezTo>
                <a:close/>
                <a:moveTo>
                  <a:pt x="432532" y="836613"/>
                </a:moveTo>
                <a:cubicBezTo>
                  <a:pt x="461840" y="836613"/>
                  <a:pt x="481379" y="856368"/>
                  <a:pt x="510686" y="876124"/>
                </a:cubicBezTo>
                <a:cubicBezTo>
                  <a:pt x="530225" y="895880"/>
                  <a:pt x="530225" y="895880"/>
                  <a:pt x="530225" y="895880"/>
                </a:cubicBezTo>
                <a:cubicBezTo>
                  <a:pt x="510686" y="886002"/>
                  <a:pt x="491148" y="866246"/>
                  <a:pt x="471609" y="866246"/>
                </a:cubicBezTo>
                <a:cubicBezTo>
                  <a:pt x="461840" y="866246"/>
                  <a:pt x="452071" y="866246"/>
                  <a:pt x="452071" y="876124"/>
                </a:cubicBezTo>
                <a:cubicBezTo>
                  <a:pt x="452071" y="895880"/>
                  <a:pt x="481379" y="895880"/>
                  <a:pt x="500917" y="905757"/>
                </a:cubicBezTo>
                <a:cubicBezTo>
                  <a:pt x="500917" y="905757"/>
                  <a:pt x="510686" y="905757"/>
                  <a:pt x="510686" y="915635"/>
                </a:cubicBezTo>
                <a:cubicBezTo>
                  <a:pt x="481379" y="925513"/>
                  <a:pt x="442302" y="905757"/>
                  <a:pt x="422763" y="895880"/>
                </a:cubicBezTo>
                <a:cubicBezTo>
                  <a:pt x="412994" y="886002"/>
                  <a:pt x="403225" y="876124"/>
                  <a:pt x="403225" y="856368"/>
                </a:cubicBezTo>
                <a:cubicBezTo>
                  <a:pt x="412994" y="846491"/>
                  <a:pt x="422763" y="836613"/>
                  <a:pt x="432532" y="836613"/>
                </a:cubicBezTo>
                <a:close/>
                <a:moveTo>
                  <a:pt x="2053999" y="806450"/>
                </a:moveTo>
                <a:cubicBezTo>
                  <a:pt x="2063751" y="826294"/>
                  <a:pt x="2024744" y="826294"/>
                  <a:pt x="2024744" y="846137"/>
                </a:cubicBezTo>
                <a:cubicBezTo>
                  <a:pt x="2014992" y="856059"/>
                  <a:pt x="2024744" y="885825"/>
                  <a:pt x="2005240" y="885825"/>
                </a:cubicBezTo>
                <a:cubicBezTo>
                  <a:pt x="1995488" y="865981"/>
                  <a:pt x="2024744" y="846137"/>
                  <a:pt x="2024744" y="826294"/>
                </a:cubicBezTo>
                <a:cubicBezTo>
                  <a:pt x="2034496" y="816372"/>
                  <a:pt x="2044248" y="806450"/>
                  <a:pt x="2053999" y="806450"/>
                </a:cubicBezTo>
                <a:close/>
                <a:moveTo>
                  <a:pt x="501386" y="806450"/>
                </a:moveTo>
                <a:cubicBezTo>
                  <a:pt x="530754" y="826205"/>
                  <a:pt x="560123" y="855839"/>
                  <a:pt x="569913" y="885472"/>
                </a:cubicBezTo>
                <a:cubicBezTo>
                  <a:pt x="560123" y="885472"/>
                  <a:pt x="540544" y="895350"/>
                  <a:pt x="540544" y="875594"/>
                </a:cubicBezTo>
                <a:cubicBezTo>
                  <a:pt x="540544" y="865717"/>
                  <a:pt x="530754" y="845961"/>
                  <a:pt x="511175" y="845961"/>
                </a:cubicBezTo>
                <a:cubicBezTo>
                  <a:pt x="491596" y="855839"/>
                  <a:pt x="481807" y="836083"/>
                  <a:pt x="472017" y="836083"/>
                </a:cubicBezTo>
                <a:cubicBezTo>
                  <a:pt x="462227" y="836083"/>
                  <a:pt x="452438" y="826205"/>
                  <a:pt x="462227" y="816328"/>
                </a:cubicBezTo>
                <a:cubicBezTo>
                  <a:pt x="472017" y="806450"/>
                  <a:pt x="491596" y="806450"/>
                  <a:pt x="501386" y="806450"/>
                </a:cubicBezTo>
                <a:close/>
                <a:moveTo>
                  <a:pt x="603846" y="804343"/>
                </a:moveTo>
                <a:cubicBezTo>
                  <a:pt x="618729" y="806198"/>
                  <a:pt x="633611" y="819181"/>
                  <a:pt x="648494" y="826599"/>
                </a:cubicBezTo>
                <a:cubicBezTo>
                  <a:pt x="658416" y="856273"/>
                  <a:pt x="668338" y="895839"/>
                  <a:pt x="658416" y="915621"/>
                </a:cubicBezTo>
                <a:cubicBezTo>
                  <a:pt x="648494" y="925513"/>
                  <a:pt x="648494" y="925513"/>
                  <a:pt x="648494" y="925513"/>
                </a:cubicBezTo>
                <a:cubicBezTo>
                  <a:pt x="638572" y="895839"/>
                  <a:pt x="628650" y="866165"/>
                  <a:pt x="598885" y="856273"/>
                </a:cubicBezTo>
                <a:cubicBezTo>
                  <a:pt x="598885" y="836490"/>
                  <a:pt x="588963" y="816708"/>
                  <a:pt x="588963" y="806816"/>
                </a:cubicBezTo>
                <a:cubicBezTo>
                  <a:pt x="593924" y="804344"/>
                  <a:pt x="598885" y="803725"/>
                  <a:pt x="603846" y="804343"/>
                </a:cubicBezTo>
                <a:close/>
                <a:moveTo>
                  <a:pt x="2330186" y="796925"/>
                </a:moveTo>
                <a:cubicBezTo>
                  <a:pt x="2339975" y="796925"/>
                  <a:pt x="2339975" y="816610"/>
                  <a:pt x="2339975" y="826452"/>
                </a:cubicBezTo>
                <a:cubicBezTo>
                  <a:pt x="2339975" y="846137"/>
                  <a:pt x="2320396" y="875665"/>
                  <a:pt x="2300817" y="885507"/>
                </a:cubicBezTo>
                <a:cubicBezTo>
                  <a:pt x="2281238" y="895350"/>
                  <a:pt x="2251869" y="895350"/>
                  <a:pt x="2222500" y="885507"/>
                </a:cubicBezTo>
                <a:cubicBezTo>
                  <a:pt x="2222500" y="875665"/>
                  <a:pt x="2232290" y="875665"/>
                  <a:pt x="2232290" y="865822"/>
                </a:cubicBezTo>
                <a:cubicBezTo>
                  <a:pt x="2242079" y="846137"/>
                  <a:pt x="2222500" y="836295"/>
                  <a:pt x="2242079" y="826452"/>
                </a:cubicBezTo>
                <a:cubicBezTo>
                  <a:pt x="2271448" y="816610"/>
                  <a:pt x="2300817" y="816610"/>
                  <a:pt x="2330186" y="796925"/>
                </a:cubicBezTo>
                <a:close/>
                <a:moveTo>
                  <a:pt x="2202090" y="768350"/>
                </a:moveTo>
                <a:cubicBezTo>
                  <a:pt x="2221821" y="768350"/>
                  <a:pt x="2231686" y="778192"/>
                  <a:pt x="2231686" y="788035"/>
                </a:cubicBezTo>
                <a:cubicBezTo>
                  <a:pt x="2241551" y="817562"/>
                  <a:pt x="2211956" y="827405"/>
                  <a:pt x="2192225" y="847090"/>
                </a:cubicBezTo>
                <a:cubicBezTo>
                  <a:pt x="2182360" y="847090"/>
                  <a:pt x="2172495" y="856932"/>
                  <a:pt x="2152764" y="856932"/>
                </a:cubicBezTo>
                <a:cubicBezTo>
                  <a:pt x="2142899" y="866775"/>
                  <a:pt x="2133034" y="866775"/>
                  <a:pt x="2123169" y="866775"/>
                </a:cubicBezTo>
                <a:cubicBezTo>
                  <a:pt x="2123169" y="856932"/>
                  <a:pt x="2123169" y="856932"/>
                  <a:pt x="2123169" y="856932"/>
                </a:cubicBezTo>
                <a:cubicBezTo>
                  <a:pt x="2142899" y="847090"/>
                  <a:pt x="2172495" y="847090"/>
                  <a:pt x="2192225" y="817562"/>
                </a:cubicBezTo>
                <a:cubicBezTo>
                  <a:pt x="2192225" y="807720"/>
                  <a:pt x="2192225" y="797877"/>
                  <a:pt x="2182360" y="797877"/>
                </a:cubicBezTo>
                <a:cubicBezTo>
                  <a:pt x="2152764" y="807720"/>
                  <a:pt x="2133034" y="827405"/>
                  <a:pt x="2113303" y="847090"/>
                </a:cubicBezTo>
                <a:cubicBezTo>
                  <a:pt x="2113303" y="847090"/>
                  <a:pt x="2103438" y="847090"/>
                  <a:pt x="2103438" y="837247"/>
                </a:cubicBezTo>
                <a:cubicBezTo>
                  <a:pt x="2133034" y="807720"/>
                  <a:pt x="2162630" y="778192"/>
                  <a:pt x="2202090" y="768350"/>
                </a:cubicBezTo>
                <a:close/>
                <a:moveTo>
                  <a:pt x="347362" y="762631"/>
                </a:moveTo>
                <a:cubicBezTo>
                  <a:pt x="377882" y="766783"/>
                  <a:pt x="400079" y="794465"/>
                  <a:pt x="422276" y="816611"/>
                </a:cubicBezTo>
                <a:cubicBezTo>
                  <a:pt x="422276" y="826453"/>
                  <a:pt x="412411" y="826453"/>
                  <a:pt x="402545" y="836296"/>
                </a:cubicBezTo>
                <a:cubicBezTo>
                  <a:pt x="392680" y="846138"/>
                  <a:pt x="392680" y="855981"/>
                  <a:pt x="392680" y="865823"/>
                </a:cubicBezTo>
                <a:cubicBezTo>
                  <a:pt x="392680" y="875666"/>
                  <a:pt x="392680" y="875666"/>
                  <a:pt x="392680" y="885508"/>
                </a:cubicBezTo>
                <a:cubicBezTo>
                  <a:pt x="363084" y="895351"/>
                  <a:pt x="333489" y="875666"/>
                  <a:pt x="303893" y="865823"/>
                </a:cubicBezTo>
                <a:cubicBezTo>
                  <a:pt x="294028" y="846138"/>
                  <a:pt x="284163" y="836296"/>
                  <a:pt x="294028" y="816611"/>
                </a:cubicBezTo>
                <a:cubicBezTo>
                  <a:pt x="294028" y="796926"/>
                  <a:pt x="303893" y="787083"/>
                  <a:pt x="313758" y="767398"/>
                </a:cubicBezTo>
                <a:cubicBezTo>
                  <a:pt x="326090" y="762477"/>
                  <a:pt x="337188" y="761246"/>
                  <a:pt x="347362" y="762631"/>
                </a:cubicBezTo>
                <a:close/>
                <a:moveTo>
                  <a:pt x="2025198" y="757238"/>
                </a:moveTo>
                <a:cubicBezTo>
                  <a:pt x="2034949" y="757238"/>
                  <a:pt x="2034949" y="757238"/>
                  <a:pt x="2034949" y="767160"/>
                </a:cubicBezTo>
                <a:cubicBezTo>
                  <a:pt x="2044701" y="787004"/>
                  <a:pt x="2025198" y="806847"/>
                  <a:pt x="2005694" y="826691"/>
                </a:cubicBezTo>
                <a:cubicBezTo>
                  <a:pt x="1995942" y="846535"/>
                  <a:pt x="1995942" y="866379"/>
                  <a:pt x="1995942" y="876301"/>
                </a:cubicBezTo>
                <a:cubicBezTo>
                  <a:pt x="1976438" y="866379"/>
                  <a:pt x="1986190" y="836613"/>
                  <a:pt x="1986190" y="826691"/>
                </a:cubicBezTo>
                <a:cubicBezTo>
                  <a:pt x="1986190" y="796926"/>
                  <a:pt x="2005694" y="767160"/>
                  <a:pt x="2025198" y="757238"/>
                </a:cubicBezTo>
                <a:close/>
                <a:moveTo>
                  <a:pt x="2143126" y="747713"/>
                </a:moveTo>
                <a:cubicBezTo>
                  <a:pt x="2153047" y="747713"/>
                  <a:pt x="2172891" y="747713"/>
                  <a:pt x="2182813" y="757555"/>
                </a:cubicBezTo>
                <a:cubicBezTo>
                  <a:pt x="2172891" y="767398"/>
                  <a:pt x="2162969" y="777240"/>
                  <a:pt x="2153047" y="777240"/>
                </a:cubicBezTo>
                <a:cubicBezTo>
                  <a:pt x="2123282" y="777240"/>
                  <a:pt x="2103438" y="796925"/>
                  <a:pt x="2093516" y="816610"/>
                </a:cubicBezTo>
                <a:cubicBezTo>
                  <a:pt x="2093516" y="826453"/>
                  <a:pt x="2083594" y="826453"/>
                  <a:pt x="2083594" y="836295"/>
                </a:cubicBezTo>
                <a:cubicBezTo>
                  <a:pt x="2073672" y="846138"/>
                  <a:pt x="2073672" y="836295"/>
                  <a:pt x="2063750" y="846138"/>
                </a:cubicBezTo>
                <a:cubicBezTo>
                  <a:pt x="2063750" y="836295"/>
                  <a:pt x="2063750" y="826453"/>
                  <a:pt x="2063750" y="816610"/>
                </a:cubicBezTo>
                <a:cubicBezTo>
                  <a:pt x="2083594" y="787083"/>
                  <a:pt x="2103438" y="747713"/>
                  <a:pt x="2143126" y="747713"/>
                </a:cubicBezTo>
                <a:close/>
                <a:moveTo>
                  <a:pt x="510540" y="738188"/>
                </a:moveTo>
                <a:cubicBezTo>
                  <a:pt x="530225" y="748002"/>
                  <a:pt x="540068" y="757815"/>
                  <a:pt x="559753" y="767629"/>
                </a:cubicBezTo>
                <a:cubicBezTo>
                  <a:pt x="569595" y="787256"/>
                  <a:pt x="579438" y="816697"/>
                  <a:pt x="579438" y="836324"/>
                </a:cubicBezTo>
                <a:cubicBezTo>
                  <a:pt x="569595" y="846138"/>
                  <a:pt x="549910" y="836324"/>
                  <a:pt x="540068" y="826511"/>
                </a:cubicBezTo>
                <a:cubicBezTo>
                  <a:pt x="530225" y="816697"/>
                  <a:pt x="520383" y="806883"/>
                  <a:pt x="510540" y="797070"/>
                </a:cubicBezTo>
                <a:cubicBezTo>
                  <a:pt x="500698" y="787256"/>
                  <a:pt x="500698" y="767629"/>
                  <a:pt x="481013" y="757815"/>
                </a:cubicBezTo>
                <a:cubicBezTo>
                  <a:pt x="490855" y="748002"/>
                  <a:pt x="500698" y="738188"/>
                  <a:pt x="510540" y="738188"/>
                </a:cubicBezTo>
                <a:close/>
                <a:moveTo>
                  <a:pt x="408721" y="731441"/>
                </a:moveTo>
                <a:cubicBezTo>
                  <a:pt x="427038" y="731441"/>
                  <a:pt x="446576" y="738823"/>
                  <a:pt x="461230" y="748665"/>
                </a:cubicBezTo>
                <a:cubicBezTo>
                  <a:pt x="480769" y="758508"/>
                  <a:pt x="490538" y="778193"/>
                  <a:pt x="490538" y="788035"/>
                </a:cubicBezTo>
                <a:cubicBezTo>
                  <a:pt x="480769" y="797878"/>
                  <a:pt x="470999" y="797878"/>
                  <a:pt x="461230" y="807720"/>
                </a:cubicBezTo>
                <a:cubicBezTo>
                  <a:pt x="441692" y="817563"/>
                  <a:pt x="441692" y="817563"/>
                  <a:pt x="441692" y="817563"/>
                </a:cubicBezTo>
                <a:cubicBezTo>
                  <a:pt x="422153" y="797878"/>
                  <a:pt x="402615" y="768350"/>
                  <a:pt x="373307" y="758508"/>
                </a:cubicBezTo>
                <a:cubicBezTo>
                  <a:pt x="363538" y="758508"/>
                  <a:pt x="363538" y="758508"/>
                  <a:pt x="363538" y="758508"/>
                </a:cubicBezTo>
                <a:cubicBezTo>
                  <a:pt x="373307" y="738823"/>
                  <a:pt x="390403" y="731441"/>
                  <a:pt x="408721" y="731441"/>
                </a:cubicBezTo>
                <a:close/>
                <a:moveTo>
                  <a:pt x="2290310" y="698500"/>
                </a:moveTo>
                <a:cubicBezTo>
                  <a:pt x="2319906" y="698500"/>
                  <a:pt x="2339636" y="718127"/>
                  <a:pt x="2339636" y="737754"/>
                </a:cubicBezTo>
                <a:cubicBezTo>
                  <a:pt x="2349501" y="757382"/>
                  <a:pt x="2329771" y="786823"/>
                  <a:pt x="2310040" y="796636"/>
                </a:cubicBezTo>
                <a:cubicBezTo>
                  <a:pt x="2290310" y="796636"/>
                  <a:pt x="2270580" y="806450"/>
                  <a:pt x="2250849" y="806450"/>
                </a:cubicBezTo>
                <a:cubicBezTo>
                  <a:pt x="2250849" y="796636"/>
                  <a:pt x="2250849" y="786823"/>
                  <a:pt x="2240984" y="777009"/>
                </a:cubicBezTo>
                <a:cubicBezTo>
                  <a:pt x="2240984" y="767195"/>
                  <a:pt x="2231119" y="757382"/>
                  <a:pt x="2221253" y="757382"/>
                </a:cubicBezTo>
                <a:cubicBezTo>
                  <a:pt x="2211388" y="747568"/>
                  <a:pt x="2211388" y="747568"/>
                  <a:pt x="2211388" y="747568"/>
                </a:cubicBezTo>
                <a:cubicBezTo>
                  <a:pt x="2231119" y="718127"/>
                  <a:pt x="2260714" y="698500"/>
                  <a:pt x="2290310" y="698500"/>
                </a:cubicBezTo>
                <a:close/>
                <a:moveTo>
                  <a:pt x="2143125" y="679450"/>
                </a:moveTo>
                <a:cubicBezTo>
                  <a:pt x="2143125" y="689264"/>
                  <a:pt x="2143125" y="689264"/>
                  <a:pt x="2143125" y="689264"/>
                </a:cubicBezTo>
                <a:cubicBezTo>
                  <a:pt x="2133283" y="699077"/>
                  <a:pt x="2123440" y="718704"/>
                  <a:pt x="2113598" y="748145"/>
                </a:cubicBezTo>
                <a:cubicBezTo>
                  <a:pt x="2084070" y="757959"/>
                  <a:pt x="2084070" y="787400"/>
                  <a:pt x="2054543" y="787400"/>
                </a:cubicBezTo>
                <a:cubicBezTo>
                  <a:pt x="2044700" y="777586"/>
                  <a:pt x="2054543" y="767773"/>
                  <a:pt x="2054543" y="748145"/>
                </a:cubicBezTo>
                <a:cubicBezTo>
                  <a:pt x="2054543" y="728518"/>
                  <a:pt x="2064385" y="708891"/>
                  <a:pt x="2084070" y="699077"/>
                </a:cubicBezTo>
                <a:cubicBezTo>
                  <a:pt x="2093913" y="679450"/>
                  <a:pt x="2113598" y="679450"/>
                  <a:pt x="2143125" y="679450"/>
                </a:cubicBezTo>
                <a:close/>
                <a:moveTo>
                  <a:pt x="2183668" y="667456"/>
                </a:moveTo>
                <a:cubicBezTo>
                  <a:pt x="2194658" y="663752"/>
                  <a:pt x="2206869" y="663752"/>
                  <a:pt x="2221523" y="668691"/>
                </a:cubicBezTo>
                <a:cubicBezTo>
                  <a:pt x="2231293" y="668691"/>
                  <a:pt x="2241062" y="678568"/>
                  <a:pt x="2260600" y="688446"/>
                </a:cubicBezTo>
                <a:cubicBezTo>
                  <a:pt x="2231293" y="708202"/>
                  <a:pt x="2211754" y="727957"/>
                  <a:pt x="2201985" y="747713"/>
                </a:cubicBezTo>
                <a:cubicBezTo>
                  <a:pt x="2182446" y="747713"/>
                  <a:pt x="2162908" y="727957"/>
                  <a:pt x="2133600" y="737835"/>
                </a:cubicBezTo>
                <a:cubicBezTo>
                  <a:pt x="2133600" y="718080"/>
                  <a:pt x="2153139" y="698324"/>
                  <a:pt x="2153139" y="688446"/>
                </a:cubicBezTo>
                <a:cubicBezTo>
                  <a:pt x="2162908" y="678568"/>
                  <a:pt x="2172677" y="671160"/>
                  <a:pt x="2183668" y="667456"/>
                </a:cubicBezTo>
                <a:close/>
                <a:moveTo>
                  <a:pt x="755990" y="649288"/>
                </a:moveTo>
                <a:cubicBezTo>
                  <a:pt x="795451" y="649288"/>
                  <a:pt x="795451" y="649288"/>
                  <a:pt x="795451" y="649288"/>
                </a:cubicBezTo>
                <a:cubicBezTo>
                  <a:pt x="815181" y="668867"/>
                  <a:pt x="854642" y="668867"/>
                  <a:pt x="884238" y="678657"/>
                </a:cubicBezTo>
                <a:cubicBezTo>
                  <a:pt x="864507" y="698236"/>
                  <a:pt x="844777" y="708026"/>
                  <a:pt x="825046" y="698236"/>
                </a:cubicBezTo>
                <a:cubicBezTo>
                  <a:pt x="805316" y="698236"/>
                  <a:pt x="785586" y="688447"/>
                  <a:pt x="765855" y="668867"/>
                </a:cubicBezTo>
                <a:cubicBezTo>
                  <a:pt x="765855" y="659078"/>
                  <a:pt x="746125" y="659078"/>
                  <a:pt x="755990" y="649288"/>
                </a:cubicBezTo>
                <a:close/>
                <a:moveTo>
                  <a:pt x="795626" y="606312"/>
                </a:moveTo>
                <a:cubicBezTo>
                  <a:pt x="798080" y="607559"/>
                  <a:pt x="800533" y="610053"/>
                  <a:pt x="805440" y="610053"/>
                </a:cubicBezTo>
                <a:cubicBezTo>
                  <a:pt x="815254" y="620032"/>
                  <a:pt x="825067" y="630011"/>
                  <a:pt x="844695" y="639989"/>
                </a:cubicBezTo>
                <a:cubicBezTo>
                  <a:pt x="864322" y="649968"/>
                  <a:pt x="883949" y="649968"/>
                  <a:pt x="893763" y="669925"/>
                </a:cubicBezTo>
                <a:cubicBezTo>
                  <a:pt x="864322" y="669925"/>
                  <a:pt x="834881" y="659946"/>
                  <a:pt x="815254" y="649968"/>
                </a:cubicBezTo>
                <a:cubicBezTo>
                  <a:pt x="805440" y="639989"/>
                  <a:pt x="785813" y="630011"/>
                  <a:pt x="785813" y="610053"/>
                </a:cubicBezTo>
                <a:cubicBezTo>
                  <a:pt x="790720" y="605064"/>
                  <a:pt x="793173" y="605064"/>
                  <a:pt x="795626" y="606312"/>
                </a:cubicBezTo>
                <a:close/>
                <a:moveTo>
                  <a:pt x="392623" y="600075"/>
                </a:moveTo>
                <a:cubicBezTo>
                  <a:pt x="451644" y="600075"/>
                  <a:pt x="510665" y="619760"/>
                  <a:pt x="550013" y="659130"/>
                </a:cubicBezTo>
                <a:cubicBezTo>
                  <a:pt x="559849" y="668972"/>
                  <a:pt x="559849" y="678815"/>
                  <a:pt x="579523" y="678815"/>
                </a:cubicBezTo>
                <a:cubicBezTo>
                  <a:pt x="628707" y="728027"/>
                  <a:pt x="677892" y="767398"/>
                  <a:pt x="727076" y="816610"/>
                </a:cubicBezTo>
                <a:cubicBezTo>
                  <a:pt x="727076" y="826453"/>
                  <a:pt x="727076" y="826453"/>
                  <a:pt x="717239" y="836295"/>
                </a:cubicBezTo>
                <a:cubicBezTo>
                  <a:pt x="687728" y="816610"/>
                  <a:pt x="658218" y="787083"/>
                  <a:pt x="628707" y="767398"/>
                </a:cubicBezTo>
                <a:cubicBezTo>
                  <a:pt x="589360" y="737870"/>
                  <a:pt x="550013" y="698500"/>
                  <a:pt x="490992" y="688657"/>
                </a:cubicBezTo>
                <a:cubicBezTo>
                  <a:pt x="490992" y="678815"/>
                  <a:pt x="490992" y="678815"/>
                  <a:pt x="490992" y="678815"/>
                </a:cubicBezTo>
                <a:cubicBezTo>
                  <a:pt x="412297" y="668972"/>
                  <a:pt x="363113" y="708342"/>
                  <a:pt x="304092" y="737870"/>
                </a:cubicBezTo>
                <a:cubicBezTo>
                  <a:pt x="294255" y="747713"/>
                  <a:pt x="274581" y="747713"/>
                  <a:pt x="274581" y="757555"/>
                </a:cubicBezTo>
                <a:cubicBezTo>
                  <a:pt x="264744" y="757555"/>
                  <a:pt x="254907" y="757555"/>
                  <a:pt x="245071" y="767398"/>
                </a:cubicBezTo>
                <a:cubicBezTo>
                  <a:pt x="264744" y="846138"/>
                  <a:pt x="245071" y="934720"/>
                  <a:pt x="304092" y="1003618"/>
                </a:cubicBezTo>
                <a:cubicBezTo>
                  <a:pt x="313929" y="1013460"/>
                  <a:pt x="323765" y="1033145"/>
                  <a:pt x="343439" y="1033145"/>
                </a:cubicBezTo>
                <a:cubicBezTo>
                  <a:pt x="363113" y="1052830"/>
                  <a:pt x="392623" y="1052830"/>
                  <a:pt x="422134" y="1062673"/>
                </a:cubicBezTo>
                <a:cubicBezTo>
                  <a:pt x="471318" y="1082358"/>
                  <a:pt x="520502" y="1092200"/>
                  <a:pt x="569686" y="1102043"/>
                </a:cubicBezTo>
                <a:cubicBezTo>
                  <a:pt x="579523" y="1111885"/>
                  <a:pt x="569686" y="1131570"/>
                  <a:pt x="569686" y="1141413"/>
                </a:cubicBezTo>
                <a:cubicBezTo>
                  <a:pt x="461481" y="1111885"/>
                  <a:pt x="353276" y="1102043"/>
                  <a:pt x="264744" y="1052830"/>
                </a:cubicBezTo>
                <a:cubicBezTo>
                  <a:pt x="195886" y="1023303"/>
                  <a:pt x="176213" y="944563"/>
                  <a:pt x="176213" y="865823"/>
                </a:cubicBezTo>
                <a:cubicBezTo>
                  <a:pt x="176213" y="855980"/>
                  <a:pt x="176213" y="846138"/>
                  <a:pt x="176213" y="846138"/>
                </a:cubicBezTo>
                <a:cubicBezTo>
                  <a:pt x="176213" y="806768"/>
                  <a:pt x="176213" y="767398"/>
                  <a:pt x="176213" y="737870"/>
                </a:cubicBezTo>
                <a:cubicBezTo>
                  <a:pt x="186050" y="728027"/>
                  <a:pt x="195886" y="728027"/>
                  <a:pt x="195886" y="718185"/>
                </a:cubicBezTo>
                <a:cubicBezTo>
                  <a:pt x="225397" y="688657"/>
                  <a:pt x="254907" y="668972"/>
                  <a:pt x="284418" y="649287"/>
                </a:cubicBezTo>
                <a:cubicBezTo>
                  <a:pt x="304092" y="639445"/>
                  <a:pt x="323765" y="619760"/>
                  <a:pt x="343439" y="619760"/>
                </a:cubicBezTo>
                <a:cubicBezTo>
                  <a:pt x="353276" y="600075"/>
                  <a:pt x="372950" y="600075"/>
                  <a:pt x="392623" y="600075"/>
                </a:cubicBezTo>
                <a:close/>
                <a:moveTo>
                  <a:pt x="1859496" y="592405"/>
                </a:moveTo>
                <a:cubicBezTo>
                  <a:pt x="1862907" y="593328"/>
                  <a:pt x="1866008" y="595789"/>
                  <a:pt x="1868488" y="600710"/>
                </a:cubicBezTo>
                <a:cubicBezTo>
                  <a:pt x="1858566" y="620395"/>
                  <a:pt x="1858566" y="640080"/>
                  <a:pt x="1838722" y="649922"/>
                </a:cubicBezTo>
                <a:cubicBezTo>
                  <a:pt x="1818879" y="669607"/>
                  <a:pt x="1789113" y="679450"/>
                  <a:pt x="1759347" y="669607"/>
                </a:cubicBezTo>
                <a:cubicBezTo>
                  <a:pt x="1749425" y="659765"/>
                  <a:pt x="1749425" y="659765"/>
                  <a:pt x="1749425" y="659765"/>
                </a:cubicBezTo>
                <a:cubicBezTo>
                  <a:pt x="1759347" y="640080"/>
                  <a:pt x="1779191" y="649922"/>
                  <a:pt x="1789113" y="630237"/>
                </a:cubicBezTo>
                <a:cubicBezTo>
                  <a:pt x="1808957" y="620395"/>
                  <a:pt x="1818879" y="610552"/>
                  <a:pt x="1828801" y="600710"/>
                </a:cubicBezTo>
                <a:cubicBezTo>
                  <a:pt x="1836242" y="600710"/>
                  <a:pt x="1849264" y="589637"/>
                  <a:pt x="1859496" y="592405"/>
                </a:cubicBezTo>
                <a:close/>
                <a:moveTo>
                  <a:pt x="864053" y="581025"/>
                </a:moveTo>
                <a:cubicBezTo>
                  <a:pt x="874032" y="581025"/>
                  <a:pt x="884010" y="581025"/>
                  <a:pt x="884010" y="581025"/>
                </a:cubicBezTo>
                <a:cubicBezTo>
                  <a:pt x="913946" y="600472"/>
                  <a:pt x="913946" y="629642"/>
                  <a:pt x="913946" y="649089"/>
                </a:cubicBezTo>
                <a:cubicBezTo>
                  <a:pt x="913946" y="649089"/>
                  <a:pt x="923925" y="658813"/>
                  <a:pt x="913946" y="658813"/>
                </a:cubicBezTo>
                <a:cubicBezTo>
                  <a:pt x="893989" y="639366"/>
                  <a:pt x="854075" y="619919"/>
                  <a:pt x="864053" y="581025"/>
                </a:cubicBezTo>
                <a:close/>
                <a:moveTo>
                  <a:pt x="1819275" y="571500"/>
                </a:moveTo>
                <a:cubicBezTo>
                  <a:pt x="1819275" y="571500"/>
                  <a:pt x="1819275" y="581252"/>
                  <a:pt x="1819275" y="581252"/>
                </a:cubicBezTo>
                <a:cubicBezTo>
                  <a:pt x="1809353" y="610507"/>
                  <a:pt x="1769666" y="630011"/>
                  <a:pt x="1739900" y="639763"/>
                </a:cubicBezTo>
                <a:cubicBezTo>
                  <a:pt x="1749822" y="610507"/>
                  <a:pt x="1779588" y="620259"/>
                  <a:pt x="1799431" y="591004"/>
                </a:cubicBezTo>
                <a:cubicBezTo>
                  <a:pt x="1799431" y="581252"/>
                  <a:pt x="1799431" y="571500"/>
                  <a:pt x="1819275" y="571500"/>
                </a:cubicBezTo>
                <a:close/>
                <a:moveTo>
                  <a:pt x="1759744" y="541337"/>
                </a:moveTo>
                <a:cubicBezTo>
                  <a:pt x="1759744" y="541337"/>
                  <a:pt x="1769666" y="541337"/>
                  <a:pt x="1769666" y="551179"/>
                </a:cubicBezTo>
                <a:cubicBezTo>
                  <a:pt x="1779588" y="590549"/>
                  <a:pt x="1739901" y="610234"/>
                  <a:pt x="1720057" y="639762"/>
                </a:cubicBezTo>
                <a:cubicBezTo>
                  <a:pt x="1710135" y="639762"/>
                  <a:pt x="1710135" y="629919"/>
                  <a:pt x="1700213" y="629919"/>
                </a:cubicBezTo>
                <a:cubicBezTo>
                  <a:pt x="1710135" y="590549"/>
                  <a:pt x="1710135" y="551179"/>
                  <a:pt x="1759744" y="541337"/>
                </a:cubicBezTo>
                <a:close/>
                <a:moveTo>
                  <a:pt x="683940" y="538866"/>
                </a:moveTo>
                <a:cubicBezTo>
                  <a:pt x="688529" y="539786"/>
                  <a:pt x="690364" y="548986"/>
                  <a:pt x="697707" y="541626"/>
                </a:cubicBezTo>
                <a:cubicBezTo>
                  <a:pt x="717286" y="551439"/>
                  <a:pt x="727075" y="551439"/>
                  <a:pt x="746654" y="551439"/>
                </a:cubicBezTo>
                <a:cubicBezTo>
                  <a:pt x="756444" y="561253"/>
                  <a:pt x="766234" y="580880"/>
                  <a:pt x="776023" y="590694"/>
                </a:cubicBezTo>
                <a:cubicBezTo>
                  <a:pt x="776023" y="610321"/>
                  <a:pt x="785813" y="620135"/>
                  <a:pt x="785813" y="629948"/>
                </a:cubicBezTo>
                <a:cubicBezTo>
                  <a:pt x="756444" y="639762"/>
                  <a:pt x="727075" y="629948"/>
                  <a:pt x="707496" y="610321"/>
                </a:cubicBezTo>
                <a:cubicBezTo>
                  <a:pt x="687917" y="590694"/>
                  <a:pt x="668338" y="561253"/>
                  <a:pt x="678127" y="541626"/>
                </a:cubicBezTo>
                <a:cubicBezTo>
                  <a:pt x="680575" y="539172"/>
                  <a:pt x="682410" y="538559"/>
                  <a:pt x="683940" y="538866"/>
                </a:cubicBezTo>
                <a:close/>
                <a:moveTo>
                  <a:pt x="924242" y="531812"/>
                </a:moveTo>
                <a:cubicBezTo>
                  <a:pt x="934085" y="531812"/>
                  <a:pt x="953770" y="551350"/>
                  <a:pt x="953770" y="561120"/>
                </a:cubicBezTo>
                <a:cubicBezTo>
                  <a:pt x="953770" y="590427"/>
                  <a:pt x="963613" y="639273"/>
                  <a:pt x="934085" y="658812"/>
                </a:cubicBezTo>
                <a:cubicBezTo>
                  <a:pt x="914400" y="629504"/>
                  <a:pt x="943928" y="609966"/>
                  <a:pt x="934085" y="590427"/>
                </a:cubicBezTo>
                <a:cubicBezTo>
                  <a:pt x="934085" y="570889"/>
                  <a:pt x="934085" y="561120"/>
                  <a:pt x="924242" y="551350"/>
                </a:cubicBezTo>
                <a:cubicBezTo>
                  <a:pt x="914400" y="541581"/>
                  <a:pt x="914400" y="531812"/>
                  <a:pt x="924242" y="531812"/>
                </a:cubicBezTo>
                <a:close/>
                <a:moveTo>
                  <a:pt x="2208964" y="526126"/>
                </a:moveTo>
                <a:cubicBezTo>
                  <a:pt x="2222659" y="525666"/>
                  <a:pt x="2236815" y="527509"/>
                  <a:pt x="2251587" y="532425"/>
                </a:cubicBezTo>
                <a:cubicBezTo>
                  <a:pt x="2281131" y="542256"/>
                  <a:pt x="2281131" y="542256"/>
                  <a:pt x="2281131" y="542256"/>
                </a:cubicBezTo>
                <a:cubicBezTo>
                  <a:pt x="2320522" y="571750"/>
                  <a:pt x="2359914" y="591413"/>
                  <a:pt x="2409153" y="611076"/>
                </a:cubicBezTo>
                <a:cubicBezTo>
                  <a:pt x="2419001" y="620907"/>
                  <a:pt x="2438697" y="620907"/>
                  <a:pt x="2448545" y="630738"/>
                </a:cubicBezTo>
                <a:cubicBezTo>
                  <a:pt x="2438697" y="660232"/>
                  <a:pt x="2438697" y="699558"/>
                  <a:pt x="2448545" y="729052"/>
                </a:cubicBezTo>
                <a:cubicBezTo>
                  <a:pt x="2468240" y="797872"/>
                  <a:pt x="2478088" y="886354"/>
                  <a:pt x="2428849" y="945342"/>
                </a:cubicBezTo>
                <a:cubicBezTo>
                  <a:pt x="2409153" y="974836"/>
                  <a:pt x="2379609" y="984668"/>
                  <a:pt x="2359914" y="994499"/>
                </a:cubicBezTo>
                <a:cubicBezTo>
                  <a:pt x="2310674" y="1014162"/>
                  <a:pt x="2271283" y="1023993"/>
                  <a:pt x="2222043" y="1033824"/>
                </a:cubicBezTo>
                <a:cubicBezTo>
                  <a:pt x="2182652" y="1053487"/>
                  <a:pt x="2143260" y="1063318"/>
                  <a:pt x="2094021" y="1073150"/>
                </a:cubicBezTo>
                <a:cubicBezTo>
                  <a:pt x="2094021" y="1073150"/>
                  <a:pt x="2094021" y="1063318"/>
                  <a:pt x="2084173" y="1063318"/>
                </a:cubicBezTo>
                <a:cubicBezTo>
                  <a:pt x="2094021" y="1053487"/>
                  <a:pt x="2094021" y="1053487"/>
                  <a:pt x="2094021" y="1053487"/>
                </a:cubicBezTo>
                <a:cubicBezTo>
                  <a:pt x="2133412" y="1033824"/>
                  <a:pt x="2182652" y="1014162"/>
                  <a:pt x="2231891" y="1004330"/>
                </a:cubicBezTo>
                <a:cubicBezTo>
                  <a:pt x="2251587" y="994499"/>
                  <a:pt x="2271283" y="994499"/>
                  <a:pt x="2290978" y="984668"/>
                </a:cubicBezTo>
                <a:cubicBezTo>
                  <a:pt x="2330370" y="945342"/>
                  <a:pt x="2330370" y="945342"/>
                  <a:pt x="2330370" y="945342"/>
                </a:cubicBezTo>
                <a:cubicBezTo>
                  <a:pt x="2359914" y="906017"/>
                  <a:pt x="2369762" y="866691"/>
                  <a:pt x="2379609" y="817534"/>
                </a:cubicBezTo>
                <a:cubicBezTo>
                  <a:pt x="2369762" y="778209"/>
                  <a:pt x="2369762" y="729052"/>
                  <a:pt x="2379609" y="689726"/>
                </a:cubicBezTo>
                <a:cubicBezTo>
                  <a:pt x="2379609" y="679895"/>
                  <a:pt x="2359914" y="689726"/>
                  <a:pt x="2350066" y="679895"/>
                </a:cubicBezTo>
                <a:cubicBezTo>
                  <a:pt x="2330370" y="679895"/>
                  <a:pt x="2330370" y="679895"/>
                  <a:pt x="2330370" y="679895"/>
                </a:cubicBezTo>
                <a:cubicBezTo>
                  <a:pt x="2271283" y="650401"/>
                  <a:pt x="2222043" y="611076"/>
                  <a:pt x="2162956" y="620907"/>
                </a:cubicBezTo>
                <a:cubicBezTo>
                  <a:pt x="2143260" y="611076"/>
                  <a:pt x="2123565" y="620907"/>
                  <a:pt x="2113717" y="620907"/>
                </a:cubicBezTo>
                <a:cubicBezTo>
                  <a:pt x="2054629" y="640570"/>
                  <a:pt x="2025086" y="699558"/>
                  <a:pt x="1975846" y="729052"/>
                </a:cubicBezTo>
                <a:cubicBezTo>
                  <a:pt x="1926607" y="788040"/>
                  <a:pt x="1926607" y="788040"/>
                  <a:pt x="1926607" y="788040"/>
                </a:cubicBezTo>
                <a:cubicBezTo>
                  <a:pt x="1926607" y="788040"/>
                  <a:pt x="1916759" y="788040"/>
                  <a:pt x="1916759" y="788040"/>
                </a:cubicBezTo>
                <a:cubicBezTo>
                  <a:pt x="1906911" y="788040"/>
                  <a:pt x="1897063" y="778209"/>
                  <a:pt x="1906911" y="768377"/>
                </a:cubicBezTo>
                <a:cubicBezTo>
                  <a:pt x="1965998" y="699558"/>
                  <a:pt x="2025086" y="640570"/>
                  <a:pt x="2094021" y="571750"/>
                </a:cubicBezTo>
                <a:cubicBezTo>
                  <a:pt x="2130950" y="549629"/>
                  <a:pt x="2167880" y="527509"/>
                  <a:pt x="2208964" y="526126"/>
                </a:cubicBezTo>
                <a:close/>
                <a:moveTo>
                  <a:pt x="1680210" y="501650"/>
                </a:moveTo>
                <a:cubicBezTo>
                  <a:pt x="1690053" y="501650"/>
                  <a:pt x="1690053" y="511572"/>
                  <a:pt x="1690053" y="511572"/>
                </a:cubicBezTo>
                <a:cubicBezTo>
                  <a:pt x="1699896" y="521494"/>
                  <a:pt x="1690053" y="531416"/>
                  <a:pt x="1680210" y="551259"/>
                </a:cubicBezTo>
                <a:cubicBezTo>
                  <a:pt x="1670368" y="571103"/>
                  <a:pt x="1709738" y="590947"/>
                  <a:pt x="1690053" y="620713"/>
                </a:cubicBezTo>
                <a:cubicBezTo>
                  <a:pt x="1670368" y="610791"/>
                  <a:pt x="1670368" y="581025"/>
                  <a:pt x="1660525" y="561181"/>
                </a:cubicBezTo>
                <a:cubicBezTo>
                  <a:pt x="1660525" y="541338"/>
                  <a:pt x="1670368" y="511572"/>
                  <a:pt x="1680210" y="501650"/>
                </a:cubicBezTo>
                <a:close/>
                <a:moveTo>
                  <a:pt x="973455" y="501650"/>
                </a:moveTo>
                <a:cubicBezTo>
                  <a:pt x="993141" y="501650"/>
                  <a:pt x="1002983" y="511541"/>
                  <a:pt x="1002983" y="521433"/>
                </a:cubicBezTo>
                <a:cubicBezTo>
                  <a:pt x="1012826" y="560998"/>
                  <a:pt x="1002983" y="590672"/>
                  <a:pt x="993141" y="620346"/>
                </a:cubicBezTo>
                <a:cubicBezTo>
                  <a:pt x="983298" y="630238"/>
                  <a:pt x="973455" y="630238"/>
                  <a:pt x="963613" y="630238"/>
                </a:cubicBezTo>
                <a:cubicBezTo>
                  <a:pt x="963613" y="630238"/>
                  <a:pt x="973455" y="620346"/>
                  <a:pt x="973455" y="610455"/>
                </a:cubicBezTo>
                <a:cubicBezTo>
                  <a:pt x="973455" y="580781"/>
                  <a:pt x="973455" y="560998"/>
                  <a:pt x="963613" y="541215"/>
                </a:cubicBezTo>
                <a:cubicBezTo>
                  <a:pt x="963613" y="521433"/>
                  <a:pt x="973455" y="511541"/>
                  <a:pt x="973455" y="501650"/>
                </a:cubicBezTo>
                <a:close/>
                <a:moveTo>
                  <a:pt x="2198945" y="499810"/>
                </a:moveTo>
                <a:cubicBezTo>
                  <a:pt x="2212617" y="498888"/>
                  <a:pt x="2226751" y="499503"/>
                  <a:pt x="2241500" y="501962"/>
                </a:cubicBezTo>
                <a:cubicBezTo>
                  <a:pt x="2280829" y="511799"/>
                  <a:pt x="2320158" y="521637"/>
                  <a:pt x="2349654" y="551149"/>
                </a:cubicBezTo>
                <a:cubicBezTo>
                  <a:pt x="2369319" y="560986"/>
                  <a:pt x="2379151" y="580661"/>
                  <a:pt x="2398816" y="580661"/>
                </a:cubicBezTo>
                <a:cubicBezTo>
                  <a:pt x="2408648" y="590498"/>
                  <a:pt x="2438145" y="600335"/>
                  <a:pt x="2457809" y="610172"/>
                </a:cubicBezTo>
                <a:cubicBezTo>
                  <a:pt x="2457809" y="610172"/>
                  <a:pt x="2467641" y="620010"/>
                  <a:pt x="2477474" y="620010"/>
                </a:cubicBezTo>
                <a:cubicBezTo>
                  <a:pt x="2467641" y="649522"/>
                  <a:pt x="2477474" y="679033"/>
                  <a:pt x="2467641" y="698708"/>
                </a:cubicBezTo>
                <a:cubicBezTo>
                  <a:pt x="2477474" y="738057"/>
                  <a:pt x="2487306" y="777406"/>
                  <a:pt x="2497138" y="826593"/>
                </a:cubicBezTo>
                <a:cubicBezTo>
                  <a:pt x="2497138" y="856105"/>
                  <a:pt x="2487306" y="895454"/>
                  <a:pt x="2467641" y="924966"/>
                </a:cubicBezTo>
                <a:cubicBezTo>
                  <a:pt x="2457809" y="964315"/>
                  <a:pt x="2418480" y="983990"/>
                  <a:pt x="2398816" y="1003664"/>
                </a:cubicBezTo>
                <a:cubicBezTo>
                  <a:pt x="2339822" y="1033176"/>
                  <a:pt x="2270996" y="1043013"/>
                  <a:pt x="2212003" y="1062688"/>
                </a:cubicBezTo>
                <a:cubicBezTo>
                  <a:pt x="2172674" y="1082363"/>
                  <a:pt x="2143177" y="1082363"/>
                  <a:pt x="2103848" y="1092200"/>
                </a:cubicBezTo>
                <a:cubicBezTo>
                  <a:pt x="2123512" y="1082363"/>
                  <a:pt x="2153009" y="1072525"/>
                  <a:pt x="2172674" y="1062688"/>
                </a:cubicBezTo>
                <a:cubicBezTo>
                  <a:pt x="2241500" y="1043013"/>
                  <a:pt x="2300493" y="1023339"/>
                  <a:pt x="2369319" y="1003664"/>
                </a:cubicBezTo>
                <a:cubicBezTo>
                  <a:pt x="2418480" y="983990"/>
                  <a:pt x="2447977" y="944640"/>
                  <a:pt x="2467641" y="905291"/>
                </a:cubicBezTo>
                <a:cubicBezTo>
                  <a:pt x="2487306" y="856105"/>
                  <a:pt x="2487306" y="806918"/>
                  <a:pt x="2467641" y="757732"/>
                </a:cubicBezTo>
                <a:cubicBezTo>
                  <a:pt x="2457809" y="718383"/>
                  <a:pt x="2447977" y="669196"/>
                  <a:pt x="2457809" y="629847"/>
                </a:cubicBezTo>
                <a:cubicBezTo>
                  <a:pt x="2457809" y="620010"/>
                  <a:pt x="2447977" y="620010"/>
                  <a:pt x="2438145" y="610172"/>
                </a:cubicBezTo>
                <a:cubicBezTo>
                  <a:pt x="2408648" y="600335"/>
                  <a:pt x="2388983" y="590498"/>
                  <a:pt x="2359487" y="570823"/>
                </a:cubicBezTo>
                <a:cubicBezTo>
                  <a:pt x="2349654" y="560986"/>
                  <a:pt x="2329990" y="560986"/>
                  <a:pt x="2320158" y="551149"/>
                </a:cubicBezTo>
                <a:cubicBezTo>
                  <a:pt x="2290661" y="521637"/>
                  <a:pt x="2261164" y="521637"/>
                  <a:pt x="2221835" y="511799"/>
                </a:cubicBezTo>
                <a:cubicBezTo>
                  <a:pt x="2192338" y="511799"/>
                  <a:pt x="2153009" y="521637"/>
                  <a:pt x="2133345" y="541311"/>
                </a:cubicBezTo>
                <a:cubicBezTo>
                  <a:pt x="2094016" y="551149"/>
                  <a:pt x="2064519" y="590498"/>
                  <a:pt x="2025190" y="620010"/>
                </a:cubicBezTo>
                <a:cubicBezTo>
                  <a:pt x="1976029" y="659359"/>
                  <a:pt x="1936700" y="718383"/>
                  <a:pt x="1887538" y="767569"/>
                </a:cubicBezTo>
                <a:cubicBezTo>
                  <a:pt x="1887538" y="767569"/>
                  <a:pt x="1887538" y="757732"/>
                  <a:pt x="1887538" y="757732"/>
                </a:cubicBezTo>
                <a:cubicBezTo>
                  <a:pt x="1897371" y="747895"/>
                  <a:pt x="1897371" y="747895"/>
                  <a:pt x="1897371" y="747895"/>
                </a:cubicBezTo>
                <a:cubicBezTo>
                  <a:pt x="1936700" y="688871"/>
                  <a:pt x="1995693" y="629847"/>
                  <a:pt x="2044854" y="580661"/>
                </a:cubicBezTo>
                <a:cubicBezTo>
                  <a:pt x="2084183" y="541311"/>
                  <a:pt x="2084183" y="541311"/>
                  <a:pt x="2084183" y="541311"/>
                </a:cubicBezTo>
                <a:cubicBezTo>
                  <a:pt x="2121054" y="519177"/>
                  <a:pt x="2157925" y="502577"/>
                  <a:pt x="2198945" y="499810"/>
                </a:cubicBezTo>
                <a:close/>
                <a:moveTo>
                  <a:pt x="772671" y="499566"/>
                </a:moveTo>
                <a:cubicBezTo>
                  <a:pt x="777211" y="501427"/>
                  <a:pt x="779026" y="514449"/>
                  <a:pt x="786289" y="521891"/>
                </a:cubicBezTo>
                <a:cubicBezTo>
                  <a:pt x="795973" y="521891"/>
                  <a:pt x="805657" y="531813"/>
                  <a:pt x="795973" y="551656"/>
                </a:cubicBezTo>
                <a:cubicBezTo>
                  <a:pt x="795973" y="561578"/>
                  <a:pt x="815341" y="581422"/>
                  <a:pt x="834708" y="591344"/>
                </a:cubicBezTo>
                <a:cubicBezTo>
                  <a:pt x="834708" y="591344"/>
                  <a:pt x="854076" y="601266"/>
                  <a:pt x="854076" y="611188"/>
                </a:cubicBezTo>
                <a:cubicBezTo>
                  <a:pt x="834708" y="611188"/>
                  <a:pt x="825024" y="601266"/>
                  <a:pt x="815341" y="601266"/>
                </a:cubicBezTo>
                <a:cubicBezTo>
                  <a:pt x="795973" y="601266"/>
                  <a:pt x="786289" y="581422"/>
                  <a:pt x="766922" y="561578"/>
                </a:cubicBezTo>
                <a:cubicBezTo>
                  <a:pt x="766922" y="541734"/>
                  <a:pt x="757238" y="521891"/>
                  <a:pt x="766922" y="502047"/>
                </a:cubicBezTo>
                <a:cubicBezTo>
                  <a:pt x="769343" y="499566"/>
                  <a:pt x="771158" y="498946"/>
                  <a:pt x="772671" y="499566"/>
                </a:cubicBezTo>
                <a:close/>
                <a:moveTo>
                  <a:pt x="1926908" y="492125"/>
                </a:moveTo>
                <a:cubicBezTo>
                  <a:pt x="1926908" y="492125"/>
                  <a:pt x="1936750" y="492125"/>
                  <a:pt x="1936750" y="492125"/>
                </a:cubicBezTo>
                <a:cubicBezTo>
                  <a:pt x="1926908" y="531636"/>
                  <a:pt x="1907223" y="561269"/>
                  <a:pt x="1877695" y="571147"/>
                </a:cubicBezTo>
                <a:cubicBezTo>
                  <a:pt x="1858010" y="571147"/>
                  <a:pt x="1848168" y="581025"/>
                  <a:pt x="1838325" y="581025"/>
                </a:cubicBezTo>
                <a:cubicBezTo>
                  <a:pt x="1838325" y="581025"/>
                  <a:pt x="1838325" y="571147"/>
                  <a:pt x="1838325" y="561269"/>
                </a:cubicBezTo>
                <a:cubicBezTo>
                  <a:pt x="1858010" y="551392"/>
                  <a:pt x="1867853" y="531636"/>
                  <a:pt x="1877695" y="511880"/>
                </a:cubicBezTo>
                <a:cubicBezTo>
                  <a:pt x="1897380" y="511880"/>
                  <a:pt x="1907223" y="502003"/>
                  <a:pt x="1926908" y="492125"/>
                </a:cubicBezTo>
                <a:close/>
                <a:moveTo>
                  <a:pt x="1642269" y="482600"/>
                </a:moveTo>
                <a:cubicBezTo>
                  <a:pt x="1652059" y="482600"/>
                  <a:pt x="1642269" y="492491"/>
                  <a:pt x="1652059" y="492491"/>
                </a:cubicBezTo>
                <a:cubicBezTo>
                  <a:pt x="1671638" y="502383"/>
                  <a:pt x="1652059" y="522165"/>
                  <a:pt x="1652059" y="541948"/>
                </a:cubicBezTo>
                <a:cubicBezTo>
                  <a:pt x="1652059" y="561731"/>
                  <a:pt x="1652059" y="581514"/>
                  <a:pt x="1661849" y="611188"/>
                </a:cubicBezTo>
                <a:cubicBezTo>
                  <a:pt x="1642269" y="601296"/>
                  <a:pt x="1642269" y="581514"/>
                  <a:pt x="1632480" y="571622"/>
                </a:cubicBezTo>
                <a:cubicBezTo>
                  <a:pt x="1622690" y="541948"/>
                  <a:pt x="1612900" y="502383"/>
                  <a:pt x="1642269" y="482600"/>
                </a:cubicBezTo>
                <a:close/>
                <a:moveTo>
                  <a:pt x="1847624" y="463550"/>
                </a:moveTo>
                <a:cubicBezTo>
                  <a:pt x="1857376" y="473364"/>
                  <a:pt x="1857376" y="492991"/>
                  <a:pt x="1857376" y="512618"/>
                </a:cubicBezTo>
                <a:cubicBezTo>
                  <a:pt x="1847624" y="542059"/>
                  <a:pt x="1818369" y="561686"/>
                  <a:pt x="1789113" y="571500"/>
                </a:cubicBezTo>
                <a:cubicBezTo>
                  <a:pt x="1789113" y="571500"/>
                  <a:pt x="1789113" y="561686"/>
                  <a:pt x="1789113" y="561686"/>
                </a:cubicBezTo>
                <a:cubicBezTo>
                  <a:pt x="1789113" y="542059"/>
                  <a:pt x="1808617" y="542059"/>
                  <a:pt x="1828121" y="532245"/>
                </a:cubicBezTo>
                <a:cubicBezTo>
                  <a:pt x="1847624" y="512618"/>
                  <a:pt x="1818369" y="483177"/>
                  <a:pt x="1847624" y="463550"/>
                </a:cubicBezTo>
                <a:close/>
                <a:moveTo>
                  <a:pt x="859518" y="459856"/>
                </a:moveTo>
                <a:cubicBezTo>
                  <a:pt x="864507" y="462328"/>
                  <a:pt x="869496" y="467274"/>
                  <a:pt x="874485" y="472220"/>
                </a:cubicBezTo>
                <a:cubicBezTo>
                  <a:pt x="884464" y="472220"/>
                  <a:pt x="894443" y="482111"/>
                  <a:pt x="894443" y="492002"/>
                </a:cubicBezTo>
                <a:cubicBezTo>
                  <a:pt x="904421" y="521677"/>
                  <a:pt x="904421" y="521677"/>
                  <a:pt x="904421" y="521677"/>
                </a:cubicBezTo>
                <a:cubicBezTo>
                  <a:pt x="914400" y="541459"/>
                  <a:pt x="914400" y="561242"/>
                  <a:pt x="904421" y="581025"/>
                </a:cubicBezTo>
                <a:cubicBezTo>
                  <a:pt x="874485" y="571133"/>
                  <a:pt x="904421" y="541459"/>
                  <a:pt x="884464" y="511785"/>
                </a:cubicBezTo>
                <a:cubicBezTo>
                  <a:pt x="874485" y="511785"/>
                  <a:pt x="874485" y="501894"/>
                  <a:pt x="864507" y="492002"/>
                </a:cubicBezTo>
                <a:cubicBezTo>
                  <a:pt x="844550" y="462328"/>
                  <a:pt x="844550" y="462328"/>
                  <a:pt x="844550" y="462328"/>
                </a:cubicBezTo>
                <a:cubicBezTo>
                  <a:pt x="849539" y="457383"/>
                  <a:pt x="854528" y="457383"/>
                  <a:pt x="859518" y="459856"/>
                </a:cubicBezTo>
                <a:close/>
                <a:moveTo>
                  <a:pt x="1376363" y="442912"/>
                </a:moveTo>
                <a:cubicBezTo>
                  <a:pt x="1376363" y="452754"/>
                  <a:pt x="1376363" y="452754"/>
                  <a:pt x="1376363" y="462597"/>
                </a:cubicBezTo>
                <a:cubicBezTo>
                  <a:pt x="1376363" y="492124"/>
                  <a:pt x="1356783" y="511809"/>
                  <a:pt x="1346994" y="531494"/>
                </a:cubicBezTo>
                <a:cubicBezTo>
                  <a:pt x="1337204" y="531494"/>
                  <a:pt x="1337204" y="541337"/>
                  <a:pt x="1327414" y="541337"/>
                </a:cubicBezTo>
                <a:cubicBezTo>
                  <a:pt x="1317625" y="511809"/>
                  <a:pt x="1366573" y="501967"/>
                  <a:pt x="1366573" y="472439"/>
                </a:cubicBezTo>
                <a:cubicBezTo>
                  <a:pt x="1366573" y="462597"/>
                  <a:pt x="1356783" y="452754"/>
                  <a:pt x="1376363" y="442912"/>
                </a:cubicBezTo>
                <a:close/>
                <a:moveTo>
                  <a:pt x="1218407" y="442912"/>
                </a:moveTo>
                <a:cubicBezTo>
                  <a:pt x="1218407" y="442912"/>
                  <a:pt x="1228328" y="452754"/>
                  <a:pt x="1228328" y="452754"/>
                </a:cubicBezTo>
                <a:cubicBezTo>
                  <a:pt x="1218407" y="492124"/>
                  <a:pt x="1277938" y="501967"/>
                  <a:pt x="1268016" y="541337"/>
                </a:cubicBezTo>
                <a:cubicBezTo>
                  <a:pt x="1258094" y="541337"/>
                  <a:pt x="1258094" y="541337"/>
                  <a:pt x="1258094" y="541337"/>
                </a:cubicBezTo>
                <a:cubicBezTo>
                  <a:pt x="1238250" y="511809"/>
                  <a:pt x="1198563" y="482282"/>
                  <a:pt x="1218407" y="442912"/>
                </a:cubicBezTo>
                <a:close/>
                <a:moveTo>
                  <a:pt x="1159192" y="442912"/>
                </a:moveTo>
                <a:cubicBezTo>
                  <a:pt x="1169035" y="442912"/>
                  <a:pt x="1178877" y="452726"/>
                  <a:pt x="1188720" y="462539"/>
                </a:cubicBezTo>
                <a:cubicBezTo>
                  <a:pt x="1208405" y="462539"/>
                  <a:pt x="1198562" y="482166"/>
                  <a:pt x="1208405" y="491980"/>
                </a:cubicBezTo>
                <a:cubicBezTo>
                  <a:pt x="1218247" y="511607"/>
                  <a:pt x="1228090" y="531235"/>
                  <a:pt x="1247775" y="541048"/>
                </a:cubicBezTo>
                <a:cubicBezTo>
                  <a:pt x="1247775" y="550862"/>
                  <a:pt x="1237932" y="550862"/>
                  <a:pt x="1228090" y="550862"/>
                </a:cubicBezTo>
                <a:cubicBezTo>
                  <a:pt x="1198562" y="541048"/>
                  <a:pt x="1169035" y="531235"/>
                  <a:pt x="1159192" y="501794"/>
                </a:cubicBezTo>
                <a:cubicBezTo>
                  <a:pt x="1159192" y="482166"/>
                  <a:pt x="1149350" y="462539"/>
                  <a:pt x="1159192" y="442912"/>
                </a:cubicBezTo>
                <a:close/>
                <a:moveTo>
                  <a:pt x="1425178" y="433387"/>
                </a:moveTo>
                <a:cubicBezTo>
                  <a:pt x="1435100" y="433387"/>
                  <a:pt x="1435100" y="443176"/>
                  <a:pt x="1435100" y="452966"/>
                </a:cubicBezTo>
                <a:cubicBezTo>
                  <a:pt x="1435100" y="472545"/>
                  <a:pt x="1415256" y="492124"/>
                  <a:pt x="1405335" y="511704"/>
                </a:cubicBezTo>
                <a:cubicBezTo>
                  <a:pt x="1395413" y="511704"/>
                  <a:pt x="1385491" y="521493"/>
                  <a:pt x="1385491" y="531283"/>
                </a:cubicBezTo>
                <a:cubicBezTo>
                  <a:pt x="1375569" y="531283"/>
                  <a:pt x="1365647" y="550862"/>
                  <a:pt x="1355725" y="541072"/>
                </a:cubicBezTo>
                <a:cubicBezTo>
                  <a:pt x="1375569" y="511704"/>
                  <a:pt x="1395413" y="492124"/>
                  <a:pt x="1395413" y="462756"/>
                </a:cubicBezTo>
                <a:cubicBezTo>
                  <a:pt x="1425178" y="433387"/>
                  <a:pt x="1425178" y="433387"/>
                  <a:pt x="1425178" y="433387"/>
                </a:cubicBezTo>
                <a:close/>
                <a:moveTo>
                  <a:pt x="786448" y="433387"/>
                </a:moveTo>
                <a:cubicBezTo>
                  <a:pt x="806133" y="433387"/>
                  <a:pt x="825818" y="453117"/>
                  <a:pt x="835660" y="472848"/>
                </a:cubicBezTo>
                <a:cubicBezTo>
                  <a:pt x="855345" y="502443"/>
                  <a:pt x="865188" y="532039"/>
                  <a:pt x="865188" y="561635"/>
                </a:cubicBezTo>
                <a:cubicBezTo>
                  <a:pt x="855345" y="541904"/>
                  <a:pt x="845503" y="502443"/>
                  <a:pt x="825818" y="482713"/>
                </a:cubicBezTo>
                <a:cubicBezTo>
                  <a:pt x="815975" y="482713"/>
                  <a:pt x="806133" y="492578"/>
                  <a:pt x="806133" y="492578"/>
                </a:cubicBezTo>
                <a:cubicBezTo>
                  <a:pt x="806133" y="512309"/>
                  <a:pt x="815975" y="512309"/>
                  <a:pt x="815975" y="522174"/>
                </a:cubicBezTo>
                <a:cubicBezTo>
                  <a:pt x="825818" y="541904"/>
                  <a:pt x="845503" y="551769"/>
                  <a:pt x="855345" y="571500"/>
                </a:cubicBezTo>
                <a:cubicBezTo>
                  <a:pt x="835660" y="561635"/>
                  <a:pt x="815975" y="551769"/>
                  <a:pt x="806133" y="532039"/>
                </a:cubicBezTo>
                <a:cubicBezTo>
                  <a:pt x="796290" y="502443"/>
                  <a:pt x="766763" y="482713"/>
                  <a:pt x="766763" y="453117"/>
                </a:cubicBezTo>
                <a:cubicBezTo>
                  <a:pt x="776605" y="443252"/>
                  <a:pt x="786448" y="443252"/>
                  <a:pt x="786448" y="433387"/>
                </a:cubicBezTo>
                <a:close/>
                <a:moveTo>
                  <a:pt x="678440" y="433387"/>
                </a:moveTo>
                <a:cubicBezTo>
                  <a:pt x="698067" y="433387"/>
                  <a:pt x="698067" y="443201"/>
                  <a:pt x="707881" y="453014"/>
                </a:cubicBezTo>
                <a:cubicBezTo>
                  <a:pt x="727508" y="472641"/>
                  <a:pt x="737322" y="472641"/>
                  <a:pt x="756949" y="482455"/>
                </a:cubicBezTo>
                <a:cubicBezTo>
                  <a:pt x="766763" y="482455"/>
                  <a:pt x="766763" y="482455"/>
                  <a:pt x="766763" y="482455"/>
                </a:cubicBezTo>
                <a:cubicBezTo>
                  <a:pt x="747135" y="502082"/>
                  <a:pt x="747135" y="521710"/>
                  <a:pt x="747135" y="541337"/>
                </a:cubicBezTo>
                <a:cubicBezTo>
                  <a:pt x="707881" y="541337"/>
                  <a:pt x="678440" y="531523"/>
                  <a:pt x="658813" y="502082"/>
                </a:cubicBezTo>
                <a:cubicBezTo>
                  <a:pt x="658813" y="492269"/>
                  <a:pt x="658813" y="482455"/>
                  <a:pt x="658813" y="462828"/>
                </a:cubicBezTo>
                <a:cubicBezTo>
                  <a:pt x="668626" y="453014"/>
                  <a:pt x="668626" y="443201"/>
                  <a:pt x="678440" y="433387"/>
                </a:cubicBezTo>
                <a:close/>
                <a:moveTo>
                  <a:pt x="1292887" y="429980"/>
                </a:moveTo>
                <a:cubicBezTo>
                  <a:pt x="1297782" y="428757"/>
                  <a:pt x="1302677" y="428757"/>
                  <a:pt x="1307571" y="433651"/>
                </a:cubicBezTo>
                <a:cubicBezTo>
                  <a:pt x="1317361" y="433651"/>
                  <a:pt x="1317361" y="443441"/>
                  <a:pt x="1317361" y="453231"/>
                </a:cubicBezTo>
                <a:cubicBezTo>
                  <a:pt x="1327151" y="482599"/>
                  <a:pt x="1327151" y="511968"/>
                  <a:pt x="1307571" y="541337"/>
                </a:cubicBezTo>
                <a:cubicBezTo>
                  <a:pt x="1297782" y="541337"/>
                  <a:pt x="1297782" y="541337"/>
                  <a:pt x="1287992" y="541337"/>
                </a:cubicBezTo>
                <a:cubicBezTo>
                  <a:pt x="1278202" y="541337"/>
                  <a:pt x="1278202" y="531547"/>
                  <a:pt x="1278202" y="521758"/>
                </a:cubicBezTo>
                <a:cubicBezTo>
                  <a:pt x="1278202" y="492389"/>
                  <a:pt x="1268413" y="463020"/>
                  <a:pt x="1278202" y="433651"/>
                </a:cubicBezTo>
                <a:cubicBezTo>
                  <a:pt x="1283097" y="433651"/>
                  <a:pt x="1287992" y="431204"/>
                  <a:pt x="1292887" y="429980"/>
                </a:cubicBezTo>
                <a:close/>
                <a:moveTo>
                  <a:pt x="1741375" y="422870"/>
                </a:moveTo>
                <a:cubicBezTo>
                  <a:pt x="1750106" y="419213"/>
                  <a:pt x="1760085" y="419213"/>
                  <a:pt x="1770063" y="424089"/>
                </a:cubicBezTo>
                <a:cubicBezTo>
                  <a:pt x="1770063" y="433840"/>
                  <a:pt x="1760085" y="443592"/>
                  <a:pt x="1760085" y="453344"/>
                </a:cubicBezTo>
                <a:cubicBezTo>
                  <a:pt x="1740128" y="463096"/>
                  <a:pt x="1730149" y="463096"/>
                  <a:pt x="1730149" y="482599"/>
                </a:cubicBezTo>
                <a:cubicBezTo>
                  <a:pt x="1730149" y="492351"/>
                  <a:pt x="1730149" y="511855"/>
                  <a:pt x="1730149" y="531358"/>
                </a:cubicBezTo>
                <a:cubicBezTo>
                  <a:pt x="1730149" y="541110"/>
                  <a:pt x="1720170" y="550862"/>
                  <a:pt x="1710192" y="550862"/>
                </a:cubicBezTo>
                <a:cubicBezTo>
                  <a:pt x="1700213" y="511855"/>
                  <a:pt x="1700213" y="472848"/>
                  <a:pt x="1720170" y="443592"/>
                </a:cubicBezTo>
                <a:cubicBezTo>
                  <a:pt x="1725159" y="433840"/>
                  <a:pt x="1732643" y="426527"/>
                  <a:pt x="1741375" y="422870"/>
                </a:cubicBezTo>
                <a:close/>
                <a:moveTo>
                  <a:pt x="1808339" y="403225"/>
                </a:moveTo>
                <a:cubicBezTo>
                  <a:pt x="1828095" y="403225"/>
                  <a:pt x="1837972" y="413116"/>
                  <a:pt x="1837972" y="423008"/>
                </a:cubicBezTo>
                <a:cubicBezTo>
                  <a:pt x="1847850" y="462573"/>
                  <a:pt x="1808339" y="492247"/>
                  <a:pt x="1788584" y="521921"/>
                </a:cubicBezTo>
                <a:cubicBezTo>
                  <a:pt x="1788584" y="521921"/>
                  <a:pt x="1778706" y="531813"/>
                  <a:pt x="1778706" y="531813"/>
                </a:cubicBezTo>
                <a:cubicBezTo>
                  <a:pt x="1788584" y="512030"/>
                  <a:pt x="1808339" y="492247"/>
                  <a:pt x="1808339" y="462573"/>
                </a:cubicBezTo>
                <a:cubicBezTo>
                  <a:pt x="1808339" y="462573"/>
                  <a:pt x="1808339" y="452682"/>
                  <a:pt x="1798461" y="452682"/>
                </a:cubicBezTo>
                <a:cubicBezTo>
                  <a:pt x="1778706" y="462573"/>
                  <a:pt x="1768828" y="492247"/>
                  <a:pt x="1758950" y="521921"/>
                </a:cubicBezTo>
                <a:cubicBezTo>
                  <a:pt x="1758950" y="472465"/>
                  <a:pt x="1768828" y="423008"/>
                  <a:pt x="1808339" y="403225"/>
                </a:cubicBezTo>
                <a:close/>
                <a:moveTo>
                  <a:pt x="913607" y="403225"/>
                </a:moveTo>
                <a:cubicBezTo>
                  <a:pt x="933450" y="403225"/>
                  <a:pt x="953294" y="423008"/>
                  <a:pt x="963216" y="442790"/>
                </a:cubicBezTo>
                <a:cubicBezTo>
                  <a:pt x="973138" y="472465"/>
                  <a:pt x="963216" y="502139"/>
                  <a:pt x="953294" y="531813"/>
                </a:cubicBezTo>
                <a:cubicBezTo>
                  <a:pt x="933450" y="521921"/>
                  <a:pt x="923528" y="512030"/>
                  <a:pt x="913607" y="512030"/>
                </a:cubicBezTo>
                <a:cubicBezTo>
                  <a:pt x="913607" y="492247"/>
                  <a:pt x="903685" y="482356"/>
                  <a:pt x="893763" y="462573"/>
                </a:cubicBezTo>
                <a:cubicBezTo>
                  <a:pt x="903685" y="442790"/>
                  <a:pt x="903685" y="423008"/>
                  <a:pt x="913607" y="403225"/>
                </a:cubicBezTo>
                <a:close/>
                <a:moveTo>
                  <a:pt x="1690235" y="384175"/>
                </a:moveTo>
                <a:cubicBezTo>
                  <a:pt x="1690235" y="403754"/>
                  <a:pt x="1699986" y="423333"/>
                  <a:pt x="1709738" y="442912"/>
                </a:cubicBezTo>
                <a:cubicBezTo>
                  <a:pt x="1690235" y="482071"/>
                  <a:pt x="1690235" y="482071"/>
                  <a:pt x="1690235" y="482071"/>
                </a:cubicBezTo>
                <a:cubicBezTo>
                  <a:pt x="1680483" y="482071"/>
                  <a:pt x="1670731" y="501650"/>
                  <a:pt x="1660979" y="491860"/>
                </a:cubicBezTo>
                <a:cubicBezTo>
                  <a:pt x="1660979" y="472281"/>
                  <a:pt x="1641475" y="452702"/>
                  <a:pt x="1651227" y="423333"/>
                </a:cubicBezTo>
                <a:cubicBezTo>
                  <a:pt x="1660979" y="413544"/>
                  <a:pt x="1670731" y="384175"/>
                  <a:pt x="1690235" y="384175"/>
                </a:cubicBezTo>
                <a:close/>
                <a:moveTo>
                  <a:pt x="1916748" y="365125"/>
                </a:moveTo>
                <a:cubicBezTo>
                  <a:pt x="1936433" y="384663"/>
                  <a:pt x="1946275" y="413971"/>
                  <a:pt x="1946275" y="433509"/>
                </a:cubicBezTo>
                <a:cubicBezTo>
                  <a:pt x="1946275" y="453048"/>
                  <a:pt x="1926590" y="462817"/>
                  <a:pt x="1916748" y="482356"/>
                </a:cubicBezTo>
                <a:cubicBezTo>
                  <a:pt x="1906905" y="482356"/>
                  <a:pt x="1887220" y="492125"/>
                  <a:pt x="1877378" y="492125"/>
                </a:cubicBezTo>
                <a:cubicBezTo>
                  <a:pt x="1867535" y="492125"/>
                  <a:pt x="1877378" y="482356"/>
                  <a:pt x="1867535" y="482356"/>
                </a:cubicBezTo>
                <a:cubicBezTo>
                  <a:pt x="1867535" y="462817"/>
                  <a:pt x="1857693" y="462817"/>
                  <a:pt x="1857693" y="453048"/>
                </a:cubicBezTo>
                <a:cubicBezTo>
                  <a:pt x="1847850" y="423740"/>
                  <a:pt x="1877378" y="423740"/>
                  <a:pt x="1887220" y="404202"/>
                </a:cubicBezTo>
                <a:cubicBezTo>
                  <a:pt x="1897063" y="394433"/>
                  <a:pt x="1906905" y="374894"/>
                  <a:pt x="1916748" y="365125"/>
                </a:cubicBezTo>
                <a:close/>
                <a:moveTo>
                  <a:pt x="845790" y="352083"/>
                </a:moveTo>
                <a:cubicBezTo>
                  <a:pt x="863947" y="354409"/>
                  <a:pt x="876657" y="369292"/>
                  <a:pt x="883920" y="384175"/>
                </a:cubicBezTo>
                <a:cubicBezTo>
                  <a:pt x="903288" y="413940"/>
                  <a:pt x="893604" y="433784"/>
                  <a:pt x="883920" y="453628"/>
                </a:cubicBezTo>
                <a:cubicBezTo>
                  <a:pt x="874236" y="463550"/>
                  <a:pt x="864553" y="443706"/>
                  <a:pt x="845185" y="443706"/>
                </a:cubicBezTo>
                <a:cubicBezTo>
                  <a:pt x="835501" y="453628"/>
                  <a:pt x="825817" y="443706"/>
                  <a:pt x="816134" y="433784"/>
                </a:cubicBezTo>
                <a:cubicBezTo>
                  <a:pt x="816134" y="404018"/>
                  <a:pt x="816134" y="384175"/>
                  <a:pt x="806450" y="364331"/>
                </a:cubicBezTo>
                <a:cubicBezTo>
                  <a:pt x="806450" y="354409"/>
                  <a:pt x="816134" y="354409"/>
                  <a:pt x="825817" y="354409"/>
                </a:cubicBezTo>
                <a:cubicBezTo>
                  <a:pt x="833080" y="351928"/>
                  <a:pt x="839738" y="351308"/>
                  <a:pt x="845790" y="352083"/>
                </a:cubicBezTo>
                <a:close/>
                <a:moveTo>
                  <a:pt x="2124473" y="350639"/>
                </a:moveTo>
                <a:cubicBezTo>
                  <a:pt x="2133134" y="351869"/>
                  <a:pt x="2143032" y="354329"/>
                  <a:pt x="2152931" y="354329"/>
                </a:cubicBezTo>
                <a:cubicBezTo>
                  <a:pt x="2172728" y="364172"/>
                  <a:pt x="2202424" y="374014"/>
                  <a:pt x="2222221" y="374014"/>
                </a:cubicBezTo>
                <a:cubicBezTo>
                  <a:pt x="2232119" y="383857"/>
                  <a:pt x="2232119" y="393700"/>
                  <a:pt x="2232119" y="403542"/>
                </a:cubicBezTo>
                <a:cubicBezTo>
                  <a:pt x="2242018" y="423227"/>
                  <a:pt x="2271713" y="452755"/>
                  <a:pt x="2261815" y="492125"/>
                </a:cubicBezTo>
                <a:cubicBezTo>
                  <a:pt x="2232119" y="492125"/>
                  <a:pt x="2212322" y="482282"/>
                  <a:pt x="2192525" y="482282"/>
                </a:cubicBezTo>
                <a:cubicBezTo>
                  <a:pt x="2192525" y="462597"/>
                  <a:pt x="2182626" y="442912"/>
                  <a:pt x="2162829" y="433070"/>
                </a:cubicBezTo>
                <a:cubicBezTo>
                  <a:pt x="2152931" y="423227"/>
                  <a:pt x="2133134" y="413385"/>
                  <a:pt x="2113337" y="413385"/>
                </a:cubicBezTo>
                <a:cubicBezTo>
                  <a:pt x="2113337" y="393700"/>
                  <a:pt x="2113337" y="374014"/>
                  <a:pt x="2103438" y="354329"/>
                </a:cubicBezTo>
                <a:cubicBezTo>
                  <a:pt x="2108388" y="349408"/>
                  <a:pt x="2115811" y="349408"/>
                  <a:pt x="2124473" y="350639"/>
                </a:cubicBezTo>
                <a:close/>
                <a:moveTo>
                  <a:pt x="727075" y="344487"/>
                </a:moveTo>
                <a:cubicBezTo>
                  <a:pt x="756841" y="344487"/>
                  <a:pt x="786607" y="354409"/>
                  <a:pt x="796529" y="374253"/>
                </a:cubicBezTo>
                <a:cubicBezTo>
                  <a:pt x="796529" y="384175"/>
                  <a:pt x="806451" y="404018"/>
                  <a:pt x="806451" y="423862"/>
                </a:cubicBezTo>
                <a:cubicBezTo>
                  <a:pt x="806451" y="423862"/>
                  <a:pt x="786607" y="423862"/>
                  <a:pt x="786607" y="423862"/>
                </a:cubicBezTo>
                <a:cubicBezTo>
                  <a:pt x="766763" y="433784"/>
                  <a:pt x="756841" y="433784"/>
                  <a:pt x="756841" y="453628"/>
                </a:cubicBezTo>
                <a:cubicBezTo>
                  <a:pt x="756841" y="463550"/>
                  <a:pt x="756841" y="463550"/>
                  <a:pt x="756841" y="463550"/>
                </a:cubicBezTo>
                <a:cubicBezTo>
                  <a:pt x="727075" y="463550"/>
                  <a:pt x="697310" y="433784"/>
                  <a:pt x="687388" y="413940"/>
                </a:cubicBezTo>
                <a:cubicBezTo>
                  <a:pt x="687388" y="394096"/>
                  <a:pt x="687388" y="374253"/>
                  <a:pt x="697310" y="364331"/>
                </a:cubicBezTo>
                <a:cubicBezTo>
                  <a:pt x="707232" y="354409"/>
                  <a:pt x="717154" y="344487"/>
                  <a:pt x="727075" y="344487"/>
                </a:cubicBezTo>
                <a:close/>
                <a:moveTo>
                  <a:pt x="1337204" y="334962"/>
                </a:moveTo>
                <a:cubicBezTo>
                  <a:pt x="1356783" y="334962"/>
                  <a:pt x="1366573" y="354745"/>
                  <a:pt x="1366573" y="374527"/>
                </a:cubicBezTo>
                <a:cubicBezTo>
                  <a:pt x="1376363" y="404202"/>
                  <a:pt x="1366573" y="443767"/>
                  <a:pt x="1337204" y="463550"/>
                </a:cubicBezTo>
                <a:cubicBezTo>
                  <a:pt x="1337204" y="453658"/>
                  <a:pt x="1317625" y="433876"/>
                  <a:pt x="1337204" y="414093"/>
                </a:cubicBezTo>
                <a:cubicBezTo>
                  <a:pt x="1337204" y="404202"/>
                  <a:pt x="1346994" y="394310"/>
                  <a:pt x="1337204" y="374527"/>
                </a:cubicBezTo>
                <a:cubicBezTo>
                  <a:pt x="1317625" y="364636"/>
                  <a:pt x="1337204" y="344853"/>
                  <a:pt x="1337204" y="334962"/>
                </a:cubicBezTo>
                <a:close/>
                <a:moveTo>
                  <a:pt x="2103756" y="325437"/>
                </a:moveTo>
                <a:cubicBezTo>
                  <a:pt x="2152968" y="325437"/>
                  <a:pt x="2192338" y="354806"/>
                  <a:pt x="2231708" y="354806"/>
                </a:cubicBezTo>
                <a:cubicBezTo>
                  <a:pt x="2271078" y="345016"/>
                  <a:pt x="2251393" y="384175"/>
                  <a:pt x="2261236" y="403754"/>
                </a:cubicBezTo>
                <a:cubicBezTo>
                  <a:pt x="2280921" y="423333"/>
                  <a:pt x="2280921" y="442912"/>
                  <a:pt x="2290763" y="462491"/>
                </a:cubicBezTo>
                <a:cubicBezTo>
                  <a:pt x="2290763" y="482071"/>
                  <a:pt x="2290763" y="491860"/>
                  <a:pt x="2280921" y="491860"/>
                </a:cubicBezTo>
                <a:cubicBezTo>
                  <a:pt x="2280921" y="501650"/>
                  <a:pt x="2280921" y="501650"/>
                  <a:pt x="2271078" y="491860"/>
                </a:cubicBezTo>
                <a:cubicBezTo>
                  <a:pt x="2271078" y="482071"/>
                  <a:pt x="2271078" y="472281"/>
                  <a:pt x="2271078" y="462491"/>
                </a:cubicBezTo>
                <a:cubicBezTo>
                  <a:pt x="2271078" y="433123"/>
                  <a:pt x="2241551" y="403754"/>
                  <a:pt x="2241551" y="364595"/>
                </a:cubicBezTo>
                <a:cubicBezTo>
                  <a:pt x="2231708" y="354806"/>
                  <a:pt x="2221866" y="364595"/>
                  <a:pt x="2212023" y="364595"/>
                </a:cubicBezTo>
                <a:cubicBezTo>
                  <a:pt x="2172653" y="354806"/>
                  <a:pt x="2143126" y="325437"/>
                  <a:pt x="2103756" y="345016"/>
                </a:cubicBezTo>
                <a:cubicBezTo>
                  <a:pt x="2103756" y="345016"/>
                  <a:pt x="2093913" y="335226"/>
                  <a:pt x="2093913" y="335226"/>
                </a:cubicBezTo>
                <a:cubicBezTo>
                  <a:pt x="2093913" y="325437"/>
                  <a:pt x="2103756" y="325437"/>
                  <a:pt x="2103756" y="325437"/>
                </a:cubicBezTo>
                <a:close/>
                <a:moveTo>
                  <a:pt x="1248456" y="325437"/>
                </a:moveTo>
                <a:cubicBezTo>
                  <a:pt x="1248456" y="335302"/>
                  <a:pt x="1248456" y="335302"/>
                  <a:pt x="1248456" y="335302"/>
                </a:cubicBezTo>
                <a:cubicBezTo>
                  <a:pt x="1248456" y="355033"/>
                  <a:pt x="1248456" y="364898"/>
                  <a:pt x="1238477" y="384628"/>
                </a:cubicBezTo>
                <a:cubicBezTo>
                  <a:pt x="1238477" y="404359"/>
                  <a:pt x="1248456" y="424089"/>
                  <a:pt x="1258434" y="443819"/>
                </a:cubicBezTo>
                <a:cubicBezTo>
                  <a:pt x="1268413" y="443819"/>
                  <a:pt x="1258434" y="453685"/>
                  <a:pt x="1258434" y="463550"/>
                </a:cubicBezTo>
                <a:cubicBezTo>
                  <a:pt x="1228498" y="443819"/>
                  <a:pt x="1198563" y="404359"/>
                  <a:pt x="1208541" y="364898"/>
                </a:cubicBezTo>
                <a:cubicBezTo>
                  <a:pt x="1208541" y="345167"/>
                  <a:pt x="1228498" y="325437"/>
                  <a:pt x="1248456" y="325437"/>
                </a:cubicBezTo>
                <a:close/>
                <a:moveTo>
                  <a:pt x="1159669" y="325437"/>
                </a:moveTo>
                <a:cubicBezTo>
                  <a:pt x="1169590" y="335226"/>
                  <a:pt x="1179512" y="354806"/>
                  <a:pt x="1199356" y="364595"/>
                </a:cubicBezTo>
                <a:cubicBezTo>
                  <a:pt x="1189434" y="393964"/>
                  <a:pt x="1219200" y="423333"/>
                  <a:pt x="1199356" y="442912"/>
                </a:cubicBezTo>
                <a:cubicBezTo>
                  <a:pt x="1169590" y="442912"/>
                  <a:pt x="1149747" y="413543"/>
                  <a:pt x="1139825" y="393964"/>
                </a:cubicBezTo>
                <a:cubicBezTo>
                  <a:pt x="1139825" y="364595"/>
                  <a:pt x="1139825" y="345016"/>
                  <a:pt x="1159669" y="325437"/>
                </a:cubicBezTo>
                <a:close/>
                <a:moveTo>
                  <a:pt x="1769358" y="315912"/>
                </a:moveTo>
                <a:cubicBezTo>
                  <a:pt x="1769358" y="315912"/>
                  <a:pt x="1779235" y="315912"/>
                  <a:pt x="1789113" y="325726"/>
                </a:cubicBezTo>
                <a:cubicBezTo>
                  <a:pt x="1769358" y="345353"/>
                  <a:pt x="1779235" y="384607"/>
                  <a:pt x="1769358" y="404235"/>
                </a:cubicBezTo>
                <a:cubicBezTo>
                  <a:pt x="1749602" y="404235"/>
                  <a:pt x="1729847" y="414048"/>
                  <a:pt x="1719969" y="423862"/>
                </a:cubicBezTo>
                <a:cubicBezTo>
                  <a:pt x="1710091" y="423862"/>
                  <a:pt x="1710091" y="423862"/>
                  <a:pt x="1710091" y="423862"/>
                </a:cubicBezTo>
                <a:cubicBezTo>
                  <a:pt x="1700213" y="394421"/>
                  <a:pt x="1700213" y="364980"/>
                  <a:pt x="1719969" y="345353"/>
                </a:cubicBezTo>
                <a:cubicBezTo>
                  <a:pt x="1729847" y="325726"/>
                  <a:pt x="1749602" y="315912"/>
                  <a:pt x="1769358" y="315912"/>
                </a:cubicBezTo>
                <a:close/>
                <a:moveTo>
                  <a:pt x="1415371" y="315912"/>
                </a:moveTo>
                <a:cubicBezTo>
                  <a:pt x="1415371" y="315912"/>
                  <a:pt x="1425123" y="315912"/>
                  <a:pt x="1425123" y="315912"/>
                </a:cubicBezTo>
                <a:cubicBezTo>
                  <a:pt x="1434874" y="325681"/>
                  <a:pt x="1434874" y="345220"/>
                  <a:pt x="1444626" y="364758"/>
                </a:cubicBezTo>
                <a:cubicBezTo>
                  <a:pt x="1444626" y="394066"/>
                  <a:pt x="1425123" y="433143"/>
                  <a:pt x="1395867" y="442912"/>
                </a:cubicBezTo>
                <a:cubicBezTo>
                  <a:pt x="1376363" y="423373"/>
                  <a:pt x="1376363" y="423373"/>
                  <a:pt x="1376363" y="423373"/>
                </a:cubicBezTo>
                <a:cubicBezTo>
                  <a:pt x="1386115" y="413604"/>
                  <a:pt x="1386115" y="384296"/>
                  <a:pt x="1386115" y="364758"/>
                </a:cubicBezTo>
                <a:cubicBezTo>
                  <a:pt x="1395867" y="354989"/>
                  <a:pt x="1405619" y="335450"/>
                  <a:pt x="1415371" y="315912"/>
                </a:cubicBezTo>
                <a:close/>
                <a:moveTo>
                  <a:pt x="1852746" y="300236"/>
                </a:moveTo>
                <a:cubicBezTo>
                  <a:pt x="1864982" y="300236"/>
                  <a:pt x="1877220" y="305197"/>
                  <a:pt x="1887009" y="315119"/>
                </a:cubicBezTo>
                <a:cubicBezTo>
                  <a:pt x="1896799" y="334963"/>
                  <a:pt x="1906588" y="354806"/>
                  <a:pt x="1896799" y="374650"/>
                </a:cubicBezTo>
                <a:cubicBezTo>
                  <a:pt x="1887009" y="384572"/>
                  <a:pt x="1877219" y="414338"/>
                  <a:pt x="1847851" y="414338"/>
                </a:cubicBezTo>
                <a:cubicBezTo>
                  <a:pt x="1847851" y="404416"/>
                  <a:pt x="1828272" y="384572"/>
                  <a:pt x="1818482" y="394494"/>
                </a:cubicBezTo>
                <a:cubicBezTo>
                  <a:pt x="1808692" y="394494"/>
                  <a:pt x="1798903" y="404416"/>
                  <a:pt x="1789113" y="404416"/>
                </a:cubicBezTo>
                <a:cubicBezTo>
                  <a:pt x="1789113" y="364728"/>
                  <a:pt x="1789113" y="334963"/>
                  <a:pt x="1818482" y="315119"/>
                </a:cubicBezTo>
                <a:cubicBezTo>
                  <a:pt x="1828272" y="305197"/>
                  <a:pt x="1840509" y="300236"/>
                  <a:pt x="1852746" y="300236"/>
                </a:cubicBezTo>
                <a:close/>
                <a:moveTo>
                  <a:pt x="1287462" y="295275"/>
                </a:moveTo>
                <a:cubicBezTo>
                  <a:pt x="1297384" y="295275"/>
                  <a:pt x="1307306" y="295275"/>
                  <a:pt x="1307306" y="305166"/>
                </a:cubicBezTo>
                <a:cubicBezTo>
                  <a:pt x="1327150" y="344732"/>
                  <a:pt x="1317228" y="384297"/>
                  <a:pt x="1307306" y="413971"/>
                </a:cubicBezTo>
                <a:cubicBezTo>
                  <a:pt x="1297384" y="394189"/>
                  <a:pt x="1317228" y="354623"/>
                  <a:pt x="1297384" y="344732"/>
                </a:cubicBezTo>
                <a:cubicBezTo>
                  <a:pt x="1287462" y="334840"/>
                  <a:pt x="1277540" y="354623"/>
                  <a:pt x="1277540" y="354623"/>
                </a:cubicBezTo>
                <a:cubicBezTo>
                  <a:pt x="1267619" y="374406"/>
                  <a:pt x="1287462" y="394189"/>
                  <a:pt x="1287462" y="423863"/>
                </a:cubicBezTo>
                <a:cubicBezTo>
                  <a:pt x="1277540" y="423863"/>
                  <a:pt x="1277540" y="404080"/>
                  <a:pt x="1267619" y="394189"/>
                </a:cubicBezTo>
                <a:cubicBezTo>
                  <a:pt x="1267619" y="364515"/>
                  <a:pt x="1247775" y="315058"/>
                  <a:pt x="1287462" y="295275"/>
                </a:cubicBezTo>
                <a:close/>
                <a:moveTo>
                  <a:pt x="1199357" y="227012"/>
                </a:moveTo>
                <a:cubicBezTo>
                  <a:pt x="1209080" y="227012"/>
                  <a:pt x="1209080" y="227012"/>
                  <a:pt x="1218804" y="227012"/>
                </a:cubicBezTo>
                <a:cubicBezTo>
                  <a:pt x="1218804" y="256320"/>
                  <a:pt x="1228527" y="285627"/>
                  <a:pt x="1238251" y="314935"/>
                </a:cubicBezTo>
                <a:cubicBezTo>
                  <a:pt x="1238251" y="314935"/>
                  <a:pt x="1228527" y="314935"/>
                  <a:pt x="1218804" y="324704"/>
                </a:cubicBezTo>
                <a:cubicBezTo>
                  <a:pt x="1209080" y="324704"/>
                  <a:pt x="1209080" y="354012"/>
                  <a:pt x="1189633" y="344243"/>
                </a:cubicBezTo>
                <a:cubicBezTo>
                  <a:pt x="1170186" y="324704"/>
                  <a:pt x="1160463" y="305166"/>
                  <a:pt x="1160463" y="275858"/>
                </a:cubicBezTo>
                <a:cubicBezTo>
                  <a:pt x="1170186" y="256320"/>
                  <a:pt x="1179910" y="227012"/>
                  <a:pt x="1199357" y="227012"/>
                </a:cubicBezTo>
                <a:close/>
                <a:moveTo>
                  <a:pt x="1371600" y="224801"/>
                </a:moveTo>
                <a:cubicBezTo>
                  <a:pt x="1379009" y="227239"/>
                  <a:pt x="1386417" y="232115"/>
                  <a:pt x="1396295" y="236990"/>
                </a:cubicBezTo>
                <a:cubicBezTo>
                  <a:pt x="1416050" y="275998"/>
                  <a:pt x="1406172" y="315005"/>
                  <a:pt x="1386417" y="344260"/>
                </a:cubicBezTo>
                <a:cubicBezTo>
                  <a:pt x="1376539" y="344260"/>
                  <a:pt x="1376539" y="354012"/>
                  <a:pt x="1376539" y="354012"/>
                </a:cubicBezTo>
                <a:cubicBezTo>
                  <a:pt x="1366661" y="344260"/>
                  <a:pt x="1366661" y="334508"/>
                  <a:pt x="1356783" y="334508"/>
                </a:cubicBezTo>
                <a:cubicBezTo>
                  <a:pt x="1346905" y="324757"/>
                  <a:pt x="1337028" y="324757"/>
                  <a:pt x="1327150" y="315005"/>
                </a:cubicBezTo>
                <a:cubicBezTo>
                  <a:pt x="1346905" y="285749"/>
                  <a:pt x="1346905" y="256494"/>
                  <a:pt x="1346905" y="227239"/>
                </a:cubicBezTo>
                <a:cubicBezTo>
                  <a:pt x="1356783" y="222363"/>
                  <a:pt x="1364191" y="222363"/>
                  <a:pt x="1371600" y="224801"/>
                </a:cubicBezTo>
                <a:close/>
                <a:moveTo>
                  <a:pt x="815373" y="217487"/>
                </a:moveTo>
                <a:cubicBezTo>
                  <a:pt x="844933" y="217487"/>
                  <a:pt x="884347" y="217487"/>
                  <a:pt x="904054" y="227324"/>
                </a:cubicBezTo>
                <a:cubicBezTo>
                  <a:pt x="943468" y="246997"/>
                  <a:pt x="963175" y="276508"/>
                  <a:pt x="982882" y="315855"/>
                </a:cubicBezTo>
                <a:cubicBezTo>
                  <a:pt x="1012442" y="404387"/>
                  <a:pt x="1042002" y="492918"/>
                  <a:pt x="1071563" y="581450"/>
                </a:cubicBezTo>
                <a:cubicBezTo>
                  <a:pt x="1071563" y="581450"/>
                  <a:pt x="1071563" y="591287"/>
                  <a:pt x="1061709" y="591287"/>
                </a:cubicBezTo>
                <a:cubicBezTo>
                  <a:pt x="1061709" y="601124"/>
                  <a:pt x="1051856" y="591287"/>
                  <a:pt x="1051856" y="581450"/>
                </a:cubicBezTo>
                <a:cubicBezTo>
                  <a:pt x="1022296" y="522429"/>
                  <a:pt x="1002589" y="453571"/>
                  <a:pt x="982882" y="394550"/>
                </a:cubicBezTo>
                <a:cubicBezTo>
                  <a:pt x="963175" y="365039"/>
                  <a:pt x="943468" y="345366"/>
                  <a:pt x="913908" y="325692"/>
                </a:cubicBezTo>
                <a:cubicBezTo>
                  <a:pt x="844933" y="296182"/>
                  <a:pt x="766106" y="315855"/>
                  <a:pt x="697132" y="306018"/>
                </a:cubicBezTo>
                <a:cubicBezTo>
                  <a:pt x="697132" y="306018"/>
                  <a:pt x="687278" y="296182"/>
                  <a:pt x="677425" y="306018"/>
                </a:cubicBezTo>
                <a:cubicBezTo>
                  <a:pt x="677425" y="355203"/>
                  <a:pt x="647864" y="404387"/>
                  <a:pt x="628158" y="463408"/>
                </a:cubicBezTo>
                <a:cubicBezTo>
                  <a:pt x="618304" y="492918"/>
                  <a:pt x="608451" y="532266"/>
                  <a:pt x="628158" y="561776"/>
                </a:cubicBezTo>
                <a:cubicBezTo>
                  <a:pt x="638011" y="601124"/>
                  <a:pt x="677425" y="630634"/>
                  <a:pt x="706985" y="660145"/>
                </a:cubicBezTo>
                <a:cubicBezTo>
                  <a:pt x="726692" y="689655"/>
                  <a:pt x="756252" y="719166"/>
                  <a:pt x="795666" y="748676"/>
                </a:cubicBezTo>
                <a:cubicBezTo>
                  <a:pt x="795666" y="758513"/>
                  <a:pt x="785813" y="768350"/>
                  <a:pt x="775959" y="768350"/>
                </a:cubicBezTo>
                <a:cubicBezTo>
                  <a:pt x="756252" y="768350"/>
                  <a:pt x="756252" y="748676"/>
                  <a:pt x="736546" y="738839"/>
                </a:cubicBezTo>
                <a:cubicBezTo>
                  <a:pt x="608451" y="620797"/>
                  <a:pt x="608451" y="620797"/>
                  <a:pt x="608451" y="620797"/>
                </a:cubicBezTo>
                <a:cubicBezTo>
                  <a:pt x="578890" y="591287"/>
                  <a:pt x="549330" y="551939"/>
                  <a:pt x="539477" y="512592"/>
                </a:cubicBezTo>
                <a:cubicBezTo>
                  <a:pt x="500063" y="453571"/>
                  <a:pt x="549330" y="384713"/>
                  <a:pt x="578890" y="335529"/>
                </a:cubicBezTo>
                <a:cubicBezTo>
                  <a:pt x="598597" y="306018"/>
                  <a:pt x="618304" y="276508"/>
                  <a:pt x="638011" y="237161"/>
                </a:cubicBezTo>
                <a:cubicBezTo>
                  <a:pt x="697132" y="237161"/>
                  <a:pt x="766106" y="237161"/>
                  <a:pt x="815373" y="217487"/>
                </a:cubicBezTo>
                <a:close/>
                <a:moveTo>
                  <a:pt x="834794" y="187325"/>
                </a:moveTo>
                <a:cubicBezTo>
                  <a:pt x="893829" y="187325"/>
                  <a:pt x="952864" y="216862"/>
                  <a:pt x="992221" y="275936"/>
                </a:cubicBezTo>
                <a:cubicBezTo>
                  <a:pt x="1002060" y="295628"/>
                  <a:pt x="1002060" y="295628"/>
                  <a:pt x="1002060" y="295628"/>
                </a:cubicBezTo>
                <a:cubicBezTo>
                  <a:pt x="1031578" y="354702"/>
                  <a:pt x="1041417" y="423622"/>
                  <a:pt x="1070934" y="492542"/>
                </a:cubicBezTo>
                <a:cubicBezTo>
                  <a:pt x="1070934" y="522079"/>
                  <a:pt x="1090613" y="551616"/>
                  <a:pt x="1090613" y="581153"/>
                </a:cubicBezTo>
                <a:cubicBezTo>
                  <a:pt x="1090613" y="581153"/>
                  <a:pt x="1080774" y="581153"/>
                  <a:pt x="1080774" y="581153"/>
                </a:cubicBezTo>
                <a:cubicBezTo>
                  <a:pt x="1070934" y="541770"/>
                  <a:pt x="1061095" y="502387"/>
                  <a:pt x="1041417" y="463005"/>
                </a:cubicBezTo>
                <a:cubicBezTo>
                  <a:pt x="1031578" y="413776"/>
                  <a:pt x="1011899" y="364548"/>
                  <a:pt x="1002060" y="315319"/>
                </a:cubicBezTo>
                <a:cubicBezTo>
                  <a:pt x="982382" y="285782"/>
                  <a:pt x="962703" y="256245"/>
                  <a:pt x="933186" y="236553"/>
                </a:cubicBezTo>
                <a:cubicBezTo>
                  <a:pt x="913507" y="216862"/>
                  <a:pt x="893829" y="207016"/>
                  <a:pt x="864311" y="207016"/>
                </a:cubicBezTo>
                <a:cubicBezTo>
                  <a:pt x="795437" y="197171"/>
                  <a:pt x="736402" y="236553"/>
                  <a:pt x="667527" y="226708"/>
                </a:cubicBezTo>
                <a:cubicBezTo>
                  <a:pt x="657688" y="226708"/>
                  <a:pt x="647849" y="226708"/>
                  <a:pt x="638010" y="216862"/>
                </a:cubicBezTo>
                <a:cubicBezTo>
                  <a:pt x="618331" y="236553"/>
                  <a:pt x="608492" y="266091"/>
                  <a:pt x="598653" y="285782"/>
                </a:cubicBezTo>
                <a:cubicBezTo>
                  <a:pt x="559296" y="335010"/>
                  <a:pt x="539618" y="384239"/>
                  <a:pt x="510100" y="443313"/>
                </a:cubicBezTo>
                <a:cubicBezTo>
                  <a:pt x="510100" y="492542"/>
                  <a:pt x="529778" y="531925"/>
                  <a:pt x="549457" y="571307"/>
                </a:cubicBezTo>
                <a:cubicBezTo>
                  <a:pt x="578974" y="610690"/>
                  <a:pt x="608492" y="640227"/>
                  <a:pt x="647849" y="669765"/>
                </a:cubicBezTo>
                <a:cubicBezTo>
                  <a:pt x="687206" y="709147"/>
                  <a:pt x="726562" y="748530"/>
                  <a:pt x="765919" y="787913"/>
                </a:cubicBezTo>
                <a:cubicBezTo>
                  <a:pt x="756080" y="787913"/>
                  <a:pt x="736402" y="778067"/>
                  <a:pt x="726562" y="768222"/>
                </a:cubicBezTo>
                <a:cubicBezTo>
                  <a:pt x="687206" y="728839"/>
                  <a:pt x="628170" y="679610"/>
                  <a:pt x="578974" y="640227"/>
                </a:cubicBezTo>
                <a:cubicBezTo>
                  <a:pt x="549457" y="600845"/>
                  <a:pt x="519939" y="561462"/>
                  <a:pt x="510100" y="522079"/>
                </a:cubicBezTo>
                <a:cubicBezTo>
                  <a:pt x="500261" y="522079"/>
                  <a:pt x="510100" y="512233"/>
                  <a:pt x="510100" y="512233"/>
                </a:cubicBezTo>
                <a:cubicBezTo>
                  <a:pt x="500261" y="492542"/>
                  <a:pt x="500261" y="482696"/>
                  <a:pt x="500261" y="463005"/>
                </a:cubicBezTo>
                <a:cubicBezTo>
                  <a:pt x="490422" y="463005"/>
                  <a:pt x="490422" y="472850"/>
                  <a:pt x="490422" y="472850"/>
                </a:cubicBezTo>
                <a:cubicBezTo>
                  <a:pt x="490422" y="492542"/>
                  <a:pt x="490422" y="502387"/>
                  <a:pt x="500261" y="512233"/>
                </a:cubicBezTo>
                <a:cubicBezTo>
                  <a:pt x="500261" y="522079"/>
                  <a:pt x="480582" y="522079"/>
                  <a:pt x="480582" y="531925"/>
                </a:cubicBezTo>
                <a:cubicBezTo>
                  <a:pt x="470743" y="541770"/>
                  <a:pt x="451065" y="551616"/>
                  <a:pt x="460904" y="561462"/>
                </a:cubicBezTo>
                <a:cubicBezTo>
                  <a:pt x="460904" y="571307"/>
                  <a:pt x="460904" y="571307"/>
                  <a:pt x="460904" y="581153"/>
                </a:cubicBezTo>
                <a:cubicBezTo>
                  <a:pt x="490422" y="581153"/>
                  <a:pt x="500261" y="590999"/>
                  <a:pt x="519939" y="600845"/>
                </a:cubicBezTo>
                <a:cubicBezTo>
                  <a:pt x="539618" y="610690"/>
                  <a:pt x="539618" y="610690"/>
                  <a:pt x="539618" y="610690"/>
                </a:cubicBezTo>
                <a:cubicBezTo>
                  <a:pt x="608492" y="669765"/>
                  <a:pt x="677366" y="738684"/>
                  <a:pt x="746241" y="797759"/>
                </a:cubicBezTo>
                <a:cubicBezTo>
                  <a:pt x="746241" y="797759"/>
                  <a:pt x="746241" y="807604"/>
                  <a:pt x="746241" y="807604"/>
                </a:cubicBezTo>
                <a:cubicBezTo>
                  <a:pt x="726562" y="797759"/>
                  <a:pt x="726562" y="797759"/>
                  <a:pt x="726562" y="797759"/>
                </a:cubicBezTo>
                <a:cubicBezTo>
                  <a:pt x="677366" y="748530"/>
                  <a:pt x="608492" y="699302"/>
                  <a:pt x="559296" y="650073"/>
                </a:cubicBezTo>
                <a:cubicBezTo>
                  <a:pt x="529778" y="620536"/>
                  <a:pt x="500261" y="600845"/>
                  <a:pt x="460904" y="590999"/>
                </a:cubicBezTo>
                <a:cubicBezTo>
                  <a:pt x="431387" y="590999"/>
                  <a:pt x="401869" y="590999"/>
                  <a:pt x="372351" y="590999"/>
                </a:cubicBezTo>
                <a:cubicBezTo>
                  <a:pt x="323155" y="590999"/>
                  <a:pt x="293638" y="630382"/>
                  <a:pt x="254281" y="659919"/>
                </a:cubicBezTo>
                <a:cubicBezTo>
                  <a:pt x="224763" y="679610"/>
                  <a:pt x="195246" y="709147"/>
                  <a:pt x="165728" y="728839"/>
                </a:cubicBezTo>
                <a:cubicBezTo>
                  <a:pt x="155889" y="738684"/>
                  <a:pt x="165728" y="748530"/>
                  <a:pt x="165728" y="748530"/>
                </a:cubicBezTo>
                <a:cubicBezTo>
                  <a:pt x="165728" y="807604"/>
                  <a:pt x="155889" y="866679"/>
                  <a:pt x="165728" y="915907"/>
                </a:cubicBezTo>
                <a:cubicBezTo>
                  <a:pt x="165728" y="984827"/>
                  <a:pt x="205085" y="1034056"/>
                  <a:pt x="264120" y="1063593"/>
                </a:cubicBezTo>
                <a:cubicBezTo>
                  <a:pt x="352673" y="1112821"/>
                  <a:pt x="460904" y="1122667"/>
                  <a:pt x="559296" y="1152204"/>
                </a:cubicBezTo>
                <a:cubicBezTo>
                  <a:pt x="559296" y="1162050"/>
                  <a:pt x="549457" y="1162050"/>
                  <a:pt x="549457" y="1162050"/>
                </a:cubicBezTo>
                <a:cubicBezTo>
                  <a:pt x="451065" y="1132513"/>
                  <a:pt x="352673" y="1112821"/>
                  <a:pt x="254281" y="1073438"/>
                </a:cubicBezTo>
                <a:cubicBezTo>
                  <a:pt x="214924" y="1053747"/>
                  <a:pt x="175567" y="1024210"/>
                  <a:pt x="165728" y="974981"/>
                </a:cubicBezTo>
                <a:cubicBezTo>
                  <a:pt x="155889" y="955290"/>
                  <a:pt x="146050" y="925753"/>
                  <a:pt x="146050" y="896216"/>
                </a:cubicBezTo>
                <a:cubicBezTo>
                  <a:pt x="146050" y="876524"/>
                  <a:pt x="146050" y="846987"/>
                  <a:pt x="146050" y="827296"/>
                </a:cubicBezTo>
                <a:cubicBezTo>
                  <a:pt x="146050" y="807604"/>
                  <a:pt x="146050" y="778067"/>
                  <a:pt x="146050" y="758376"/>
                </a:cubicBezTo>
                <a:cubicBezTo>
                  <a:pt x="146050" y="748530"/>
                  <a:pt x="146050" y="728839"/>
                  <a:pt x="146050" y="718993"/>
                </a:cubicBezTo>
                <a:cubicBezTo>
                  <a:pt x="165728" y="709147"/>
                  <a:pt x="195246" y="689456"/>
                  <a:pt x="214924" y="679610"/>
                </a:cubicBezTo>
                <a:cubicBezTo>
                  <a:pt x="254281" y="640227"/>
                  <a:pt x="293638" y="600845"/>
                  <a:pt x="342834" y="581153"/>
                </a:cubicBezTo>
                <a:cubicBezTo>
                  <a:pt x="352673" y="571307"/>
                  <a:pt x="342834" y="571307"/>
                  <a:pt x="352673" y="561462"/>
                </a:cubicBezTo>
                <a:cubicBezTo>
                  <a:pt x="342834" y="522079"/>
                  <a:pt x="372351" y="492542"/>
                  <a:pt x="372351" y="453159"/>
                </a:cubicBezTo>
                <a:cubicBezTo>
                  <a:pt x="421547" y="443313"/>
                  <a:pt x="421547" y="443313"/>
                  <a:pt x="421547" y="443313"/>
                </a:cubicBezTo>
                <a:cubicBezTo>
                  <a:pt x="441226" y="433468"/>
                  <a:pt x="470743" y="423622"/>
                  <a:pt x="500261" y="423622"/>
                </a:cubicBezTo>
                <a:cubicBezTo>
                  <a:pt x="510100" y="423622"/>
                  <a:pt x="510100" y="403930"/>
                  <a:pt x="510100" y="403930"/>
                </a:cubicBezTo>
                <a:cubicBezTo>
                  <a:pt x="529778" y="364548"/>
                  <a:pt x="549457" y="325165"/>
                  <a:pt x="578974" y="295628"/>
                </a:cubicBezTo>
                <a:cubicBezTo>
                  <a:pt x="588814" y="266091"/>
                  <a:pt x="618331" y="236553"/>
                  <a:pt x="618331" y="207016"/>
                </a:cubicBezTo>
                <a:cubicBezTo>
                  <a:pt x="628170" y="197171"/>
                  <a:pt x="647849" y="207016"/>
                  <a:pt x="667527" y="207016"/>
                </a:cubicBezTo>
                <a:cubicBezTo>
                  <a:pt x="716723" y="216862"/>
                  <a:pt x="775758" y="197171"/>
                  <a:pt x="834794" y="187325"/>
                </a:cubicBezTo>
                <a:close/>
                <a:moveTo>
                  <a:pt x="1749743" y="177800"/>
                </a:moveTo>
                <a:cubicBezTo>
                  <a:pt x="1808798" y="177800"/>
                  <a:pt x="1877696" y="197474"/>
                  <a:pt x="1936751" y="177800"/>
                </a:cubicBezTo>
                <a:cubicBezTo>
                  <a:pt x="1946593" y="187637"/>
                  <a:pt x="1946593" y="197474"/>
                  <a:pt x="1956436" y="207310"/>
                </a:cubicBezTo>
                <a:cubicBezTo>
                  <a:pt x="1985963" y="256495"/>
                  <a:pt x="2035176" y="295842"/>
                  <a:pt x="2064703" y="354863"/>
                </a:cubicBezTo>
                <a:cubicBezTo>
                  <a:pt x="2084388" y="413884"/>
                  <a:pt x="2074546" y="482742"/>
                  <a:pt x="2035176" y="531926"/>
                </a:cubicBezTo>
                <a:cubicBezTo>
                  <a:pt x="1995806" y="581110"/>
                  <a:pt x="1946593" y="630294"/>
                  <a:pt x="1907223" y="679479"/>
                </a:cubicBezTo>
                <a:cubicBezTo>
                  <a:pt x="1897381" y="699152"/>
                  <a:pt x="1877696" y="718826"/>
                  <a:pt x="1858011" y="728663"/>
                </a:cubicBezTo>
                <a:cubicBezTo>
                  <a:pt x="1848168" y="728663"/>
                  <a:pt x="1848168" y="728663"/>
                  <a:pt x="1838326" y="718826"/>
                </a:cubicBezTo>
                <a:cubicBezTo>
                  <a:pt x="1838326" y="708989"/>
                  <a:pt x="1838326" y="708989"/>
                  <a:pt x="1838326" y="708989"/>
                </a:cubicBezTo>
                <a:cubicBezTo>
                  <a:pt x="1887538" y="659805"/>
                  <a:pt x="1917066" y="610621"/>
                  <a:pt x="1966278" y="561437"/>
                </a:cubicBezTo>
                <a:cubicBezTo>
                  <a:pt x="1976121" y="531926"/>
                  <a:pt x="1995806" y="502416"/>
                  <a:pt x="1985963" y="472905"/>
                </a:cubicBezTo>
                <a:cubicBezTo>
                  <a:pt x="1995806" y="404047"/>
                  <a:pt x="1956436" y="345026"/>
                  <a:pt x="1926908" y="295842"/>
                </a:cubicBezTo>
                <a:cubicBezTo>
                  <a:pt x="1917066" y="286005"/>
                  <a:pt x="1907223" y="276168"/>
                  <a:pt x="1907223" y="256495"/>
                </a:cubicBezTo>
                <a:cubicBezTo>
                  <a:pt x="1897381" y="246658"/>
                  <a:pt x="1887538" y="266331"/>
                  <a:pt x="1867853" y="266331"/>
                </a:cubicBezTo>
                <a:cubicBezTo>
                  <a:pt x="1808798" y="266331"/>
                  <a:pt x="1759585" y="266331"/>
                  <a:pt x="1710373" y="286005"/>
                </a:cubicBezTo>
                <a:cubicBezTo>
                  <a:pt x="1680845" y="295842"/>
                  <a:pt x="1661160" y="315516"/>
                  <a:pt x="1641475" y="335189"/>
                </a:cubicBezTo>
                <a:cubicBezTo>
                  <a:pt x="1621790" y="364700"/>
                  <a:pt x="1621790" y="394210"/>
                  <a:pt x="1602105" y="433558"/>
                </a:cubicBezTo>
                <a:cubicBezTo>
                  <a:pt x="1602105" y="482742"/>
                  <a:pt x="1572578" y="522089"/>
                  <a:pt x="1572578" y="571273"/>
                </a:cubicBezTo>
                <a:cubicBezTo>
                  <a:pt x="1562735" y="581110"/>
                  <a:pt x="1552893" y="571273"/>
                  <a:pt x="1543050" y="571273"/>
                </a:cubicBezTo>
                <a:cubicBezTo>
                  <a:pt x="1543050" y="561437"/>
                  <a:pt x="1543050" y="561437"/>
                  <a:pt x="1543050" y="561437"/>
                </a:cubicBezTo>
                <a:cubicBezTo>
                  <a:pt x="1562735" y="472905"/>
                  <a:pt x="1562735" y="472905"/>
                  <a:pt x="1562735" y="472905"/>
                </a:cubicBezTo>
                <a:cubicBezTo>
                  <a:pt x="1572578" y="413884"/>
                  <a:pt x="1582420" y="364700"/>
                  <a:pt x="1592263" y="315516"/>
                </a:cubicBezTo>
                <a:cubicBezTo>
                  <a:pt x="1621790" y="256495"/>
                  <a:pt x="1671003" y="187637"/>
                  <a:pt x="1749743" y="177800"/>
                </a:cubicBezTo>
                <a:close/>
                <a:moveTo>
                  <a:pt x="1277937" y="177800"/>
                </a:moveTo>
                <a:cubicBezTo>
                  <a:pt x="1297516" y="177800"/>
                  <a:pt x="1317096" y="187569"/>
                  <a:pt x="1326885" y="207108"/>
                </a:cubicBezTo>
                <a:cubicBezTo>
                  <a:pt x="1336675" y="226646"/>
                  <a:pt x="1336675" y="265723"/>
                  <a:pt x="1326885" y="295031"/>
                </a:cubicBezTo>
                <a:cubicBezTo>
                  <a:pt x="1317096" y="295031"/>
                  <a:pt x="1307306" y="285261"/>
                  <a:pt x="1297516" y="285261"/>
                </a:cubicBezTo>
                <a:cubicBezTo>
                  <a:pt x="1277937" y="275492"/>
                  <a:pt x="1268148" y="295031"/>
                  <a:pt x="1258358" y="304800"/>
                </a:cubicBezTo>
                <a:cubicBezTo>
                  <a:pt x="1238779" y="275492"/>
                  <a:pt x="1219200" y="246184"/>
                  <a:pt x="1228989" y="207108"/>
                </a:cubicBezTo>
                <a:cubicBezTo>
                  <a:pt x="1248569" y="197338"/>
                  <a:pt x="1258358" y="177800"/>
                  <a:pt x="1277937" y="177800"/>
                </a:cubicBezTo>
                <a:close/>
                <a:moveTo>
                  <a:pt x="1956123" y="147637"/>
                </a:moveTo>
                <a:cubicBezTo>
                  <a:pt x="1965944" y="177149"/>
                  <a:pt x="1995407" y="216498"/>
                  <a:pt x="2015049" y="246010"/>
                </a:cubicBezTo>
                <a:cubicBezTo>
                  <a:pt x="2044512" y="275522"/>
                  <a:pt x="2083796" y="305034"/>
                  <a:pt x="2093617" y="354220"/>
                </a:cubicBezTo>
                <a:cubicBezTo>
                  <a:pt x="2093617" y="383732"/>
                  <a:pt x="2103438" y="413244"/>
                  <a:pt x="2093617" y="442756"/>
                </a:cubicBezTo>
                <a:cubicBezTo>
                  <a:pt x="2083796" y="472268"/>
                  <a:pt x="2083796" y="501779"/>
                  <a:pt x="2064154" y="531291"/>
                </a:cubicBezTo>
                <a:cubicBezTo>
                  <a:pt x="2054333" y="531291"/>
                  <a:pt x="2054333" y="541129"/>
                  <a:pt x="2054333" y="541129"/>
                </a:cubicBezTo>
                <a:cubicBezTo>
                  <a:pt x="2054333" y="550966"/>
                  <a:pt x="2034691" y="570641"/>
                  <a:pt x="2024870" y="580478"/>
                </a:cubicBezTo>
                <a:cubicBezTo>
                  <a:pt x="1975765" y="629664"/>
                  <a:pt x="1926661" y="688688"/>
                  <a:pt x="1877556" y="747712"/>
                </a:cubicBezTo>
                <a:cubicBezTo>
                  <a:pt x="1867735" y="747712"/>
                  <a:pt x="1867735" y="747712"/>
                  <a:pt x="1867735" y="737875"/>
                </a:cubicBezTo>
                <a:cubicBezTo>
                  <a:pt x="1877556" y="728037"/>
                  <a:pt x="1887377" y="718200"/>
                  <a:pt x="1907019" y="698525"/>
                </a:cubicBezTo>
                <a:cubicBezTo>
                  <a:pt x="1946303" y="639502"/>
                  <a:pt x="2005228" y="590315"/>
                  <a:pt x="2054333" y="531291"/>
                </a:cubicBezTo>
                <a:cubicBezTo>
                  <a:pt x="2073975" y="491942"/>
                  <a:pt x="2083796" y="442756"/>
                  <a:pt x="2083796" y="403407"/>
                </a:cubicBezTo>
                <a:cubicBezTo>
                  <a:pt x="2093617" y="344383"/>
                  <a:pt x="2044512" y="295196"/>
                  <a:pt x="2005228" y="246010"/>
                </a:cubicBezTo>
                <a:cubicBezTo>
                  <a:pt x="1985586" y="226335"/>
                  <a:pt x="1956123" y="196823"/>
                  <a:pt x="1956123" y="167311"/>
                </a:cubicBezTo>
                <a:cubicBezTo>
                  <a:pt x="1946303" y="157474"/>
                  <a:pt x="1936482" y="167311"/>
                  <a:pt x="1936482" y="167311"/>
                </a:cubicBezTo>
                <a:cubicBezTo>
                  <a:pt x="1877556" y="186986"/>
                  <a:pt x="1818630" y="167311"/>
                  <a:pt x="1769525" y="167311"/>
                </a:cubicBezTo>
                <a:cubicBezTo>
                  <a:pt x="1730241" y="167311"/>
                  <a:pt x="1681136" y="177149"/>
                  <a:pt x="1651673" y="206661"/>
                </a:cubicBezTo>
                <a:cubicBezTo>
                  <a:pt x="1612389" y="246010"/>
                  <a:pt x="1592747" y="295196"/>
                  <a:pt x="1582926" y="344383"/>
                </a:cubicBezTo>
                <a:cubicBezTo>
                  <a:pt x="1563284" y="423081"/>
                  <a:pt x="1543642" y="491942"/>
                  <a:pt x="1524000" y="560803"/>
                </a:cubicBezTo>
                <a:cubicBezTo>
                  <a:pt x="1524000" y="511617"/>
                  <a:pt x="1533821" y="472268"/>
                  <a:pt x="1543642" y="432918"/>
                </a:cubicBezTo>
                <a:cubicBezTo>
                  <a:pt x="1553463" y="393569"/>
                  <a:pt x="1553463" y="354220"/>
                  <a:pt x="1573105" y="314871"/>
                </a:cubicBezTo>
                <a:cubicBezTo>
                  <a:pt x="1573105" y="275522"/>
                  <a:pt x="1602568" y="246010"/>
                  <a:pt x="1622210" y="216498"/>
                </a:cubicBezTo>
                <a:cubicBezTo>
                  <a:pt x="1651673" y="177149"/>
                  <a:pt x="1700778" y="157474"/>
                  <a:pt x="1749883" y="157474"/>
                </a:cubicBezTo>
                <a:cubicBezTo>
                  <a:pt x="1818630" y="157474"/>
                  <a:pt x="1897198" y="167311"/>
                  <a:pt x="1956123" y="147637"/>
                </a:cubicBezTo>
                <a:close/>
                <a:moveTo>
                  <a:pt x="952874" y="98425"/>
                </a:moveTo>
                <a:cubicBezTo>
                  <a:pt x="982290" y="108267"/>
                  <a:pt x="1021510" y="108267"/>
                  <a:pt x="1050926" y="118110"/>
                </a:cubicBezTo>
                <a:cubicBezTo>
                  <a:pt x="1041121" y="137795"/>
                  <a:pt x="1031315" y="157480"/>
                  <a:pt x="1021510" y="167322"/>
                </a:cubicBezTo>
                <a:cubicBezTo>
                  <a:pt x="1011705" y="177165"/>
                  <a:pt x="1001900" y="167322"/>
                  <a:pt x="992095" y="167322"/>
                </a:cubicBezTo>
                <a:cubicBezTo>
                  <a:pt x="972484" y="177165"/>
                  <a:pt x="952874" y="177165"/>
                  <a:pt x="933264" y="196850"/>
                </a:cubicBezTo>
                <a:cubicBezTo>
                  <a:pt x="913653" y="196850"/>
                  <a:pt x="903848" y="187007"/>
                  <a:pt x="884238" y="177165"/>
                </a:cubicBezTo>
                <a:cubicBezTo>
                  <a:pt x="884238" y="167322"/>
                  <a:pt x="894043" y="157480"/>
                  <a:pt x="903848" y="157480"/>
                </a:cubicBezTo>
                <a:cubicBezTo>
                  <a:pt x="923458" y="137795"/>
                  <a:pt x="943069" y="127952"/>
                  <a:pt x="952874" y="98425"/>
                </a:cubicBezTo>
                <a:close/>
                <a:moveTo>
                  <a:pt x="1611631" y="79375"/>
                </a:moveTo>
                <a:cubicBezTo>
                  <a:pt x="1631316" y="89253"/>
                  <a:pt x="1651001" y="99130"/>
                  <a:pt x="1670686" y="109008"/>
                </a:cubicBezTo>
                <a:cubicBezTo>
                  <a:pt x="1680528" y="118886"/>
                  <a:pt x="1700213" y="128764"/>
                  <a:pt x="1700213" y="148519"/>
                </a:cubicBezTo>
                <a:cubicBezTo>
                  <a:pt x="1690371" y="158397"/>
                  <a:pt x="1670686" y="158397"/>
                  <a:pt x="1660843" y="168275"/>
                </a:cubicBezTo>
                <a:cubicBezTo>
                  <a:pt x="1641158" y="168275"/>
                  <a:pt x="1641158" y="158397"/>
                  <a:pt x="1631316" y="158397"/>
                </a:cubicBezTo>
                <a:cubicBezTo>
                  <a:pt x="1611631" y="148519"/>
                  <a:pt x="1572261" y="138642"/>
                  <a:pt x="1552576" y="148519"/>
                </a:cubicBezTo>
                <a:cubicBezTo>
                  <a:pt x="1532891" y="148519"/>
                  <a:pt x="1532891" y="128764"/>
                  <a:pt x="1523048" y="128764"/>
                </a:cubicBezTo>
                <a:cubicBezTo>
                  <a:pt x="1503363" y="109008"/>
                  <a:pt x="1503363" y="109008"/>
                  <a:pt x="1503363" y="109008"/>
                </a:cubicBezTo>
                <a:cubicBezTo>
                  <a:pt x="1532891" y="79375"/>
                  <a:pt x="1582103" y="89253"/>
                  <a:pt x="1611631" y="79375"/>
                </a:cubicBezTo>
                <a:close/>
                <a:moveTo>
                  <a:pt x="943251" y="69850"/>
                </a:moveTo>
                <a:cubicBezTo>
                  <a:pt x="982732" y="79664"/>
                  <a:pt x="1022212" y="79664"/>
                  <a:pt x="1051822" y="89477"/>
                </a:cubicBezTo>
                <a:cubicBezTo>
                  <a:pt x="1061693" y="89477"/>
                  <a:pt x="1071563" y="89477"/>
                  <a:pt x="1071563" y="99291"/>
                </a:cubicBezTo>
                <a:cubicBezTo>
                  <a:pt x="1061693" y="118918"/>
                  <a:pt x="1041952" y="89477"/>
                  <a:pt x="1032082" y="99291"/>
                </a:cubicBezTo>
                <a:cubicBezTo>
                  <a:pt x="1002472" y="89477"/>
                  <a:pt x="972861" y="89477"/>
                  <a:pt x="953121" y="79664"/>
                </a:cubicBezTo>
                <a:cubicBezTo>
                  <a:pt x="943251" y="89477"/>
                  <a:pt x="933381" y="109104"/>
                  <a:pt x="923511" y="109104"/>
                </a:cubicBezTo>
                <a:cubicBezTo>
                  <a:pt x="903771" y="128732"/>
                  <a:pt x="884030" y="148359"/>
                  <a:pt x="864290" y="177800"/>
                </a:cubicBezTo>
                <a:cubicBezTo>
                  <a:pt x="864290" y="177800"/>
                  <a:pt x="854420" y="177800"/>
                  <a:pt x="854420" y="177800"/>
                </a:cubicBezTo>
                <a:cubicBezTo>
                  <a:pt x="844550" y="167986"/>
                  <a:pt x="854420" y="167986"/>
                  <a:pt x="854420" y="158173"/>
                </a:cubicBezTo>
                <a:cubicBezTo>
                  <a:pt x="884030" y="138545"/>
                  <a:pt x="903771" y="118918"/>
                  <a:pt x="923511" y="89477"/>
                </a:cubicBezTo>
                <a:cubicBezTo>
                  <a:pt x="913641" y="89477"/>
                  <a:pt x="933381" y="89477"/>
                  <a:pt x="933381" y="79664"/>
                </a:cubicBezTo>
                <a:cubicBezTo>
                  <a:pt x="943251" y="69850"/>
                  <a:pt x="943251" y="69850"/>
                  <a:pt x="943251" y="69850"/>
                </a:cubicBezTo>
                <a:close/>
                <a:moveTo>
                  <a:pt x="1277620" y="49212"/>
                </a:moveTo>
                <a:cubicBezTo>
                  <a:pt x="1287462" y="49212"/>
                  <a:pt x="1297305" y="59066"/>
                  <a:pt x="1316990" y="68921"/>
                </a:cubicBezTo>
                <a:cubicBezTo>
                  <a:pt x="1356360" y="78775"/>
                  <a:pt x="1395730" y="88630"/>
                  <a:pt x="1435100" y="118193"/>
                </a:cubicBezTo>
                <a:cubicBezTo>
                  <a:pt x="1474470" y="128048"/>
                  <a:pt x="1513840" y="157611"/>
                  <a:pt x="1523683" y="197029"/>
                </a:cubicBezTo>
                <a:cubicBezTo>
                  <a:pt x="1533525" y="226593"/>
                  <a:pt x="1533525" y="246302"/>
                  <a:pt x="1533525" y="275865"/>
                </a:cubicBezTo>
                <a:cubicBezTo>
                  <a:pt x="1533525" y="305429"/>
                  <a:pt x="1533525" y="305429"/>
                  <a:pt x="1533525" y="305429"/>
                </a:cubicBezTo>
                <a:cubicBezTo>
                  <a:pt x="1523683" y="384265"/>
                  <a:pt x="1503998" y="472955"/>
                  <a:pt x="1484313" y="551791"/>
                </a:cubicBezTo>
                <a:cubicBezTo>
                  <a:pt x="1474470" y="561645"/>
                  <a:pt x="1464628" y="551791"/>
                  <a:pt x="1454785" y="551791"/>
                </a:cubicBezTo>
                <a:cubicBezTo>
                  <a:pt x="1454785" y="532082"/>
                  <a:pt x="1454785" y="522227"/>
                  <a:pt x="1464628" y="512373"/>
                </a:cubicBezTo>
                <a:cubicBezTo>
                  <a:pt x="1454785" y="492664"/>
                  <a:pt x="1464628" y="463100"/>
                  <a:pt x="1474470" y="443391"/>
                </a:cubicBezTo>
                <a:cubicBezTo>
                  <a:pt x="1474470" y="394119"/>
                  <a:pt x="1494155" y="344847"/>
                  <a:pt x="1484313" y="305429"/>
                </a:cubicBezTo>
                <a:cubicBezTo>
                  <a:pt x="1474470" y="275865"/>
                  <a:pt x="1474470" y="256156"/>
                  <a:pt x="1454785" y="236447"/>
                </a:cubicBezTo>
                <a:cubicBezTo>
                  <a:pt x="1435100" y="216738"/>
                  <a:pt x="1415415" y="197029"/>
                  <a:pt x="1385888" y="187175"/>
                </a:cubicBezTo>
                <a:cubicBezTo>
                  <a:pt x="1366202" y="167466"/>
                  <a:pt x="1336675" y="147757"/>
                  <a:pt x="1307147" y="137902"/>
                </a:cubicBezTo>
                <a:cubicBezTo>
                  <a:pt x="1297305" y="128048"/>
                  <a:pt x="1297305" y="118193"/>
                  <a:pt x="1287462" y="118193"/>
                </a:cubicBezTo>
                <a:cubicBezTo>
                  <a:pt x="1277620" y="128048"/>
                  <a:pt x="1277620" y="128048"/>
                  <a:pt x="1267777" y="137902"/>
                </a:cubicBezTo>
                <a:cubicBezTo>
                  <a:pt x="1208722" y="167466"/>
                  <a:pt x="1139825" y="206884"/>
                  <a:pt x="1120140" y="275865"/>
                </a:cubicBezTo>
                <a:cubicBezTo>
                  <a:pt x="1090612" y="344847"/>
                  <a:pt x="1100455" y="413828"/>
                  <a:pt x="1120140" y="482809"/>
                </a:cubicBezTo>
                <a:cubicBezTo>
                  <a:pt x="1120140" y="502518"/>
                  <a:pt x="1139825" y="522227"/>
                  <a:pt x="1139825" y="551791"/>
                </a:cubicBezTo>
                <a:cubicBezTo>
                  <a:pt x="1139825" y="551791"/>
                  <a:pt x="1149667" y="561645"/>
                  <a:pt x="1139825" y="561645"/>
                </a:cubicBezTo>
                <a:cubicBezTo>
                  <a:pt x="1139825" y="571500"/>
                  <a:pt x="1129982" y="571500"/>
                  <a:pt x="1120140" y="571500"/>
                </a:cubicBezTo>
                <a:cubicBezTo>
                  <a:pt x="1100455" y="472955"/>
                  <a:pt x="1061085" y="384265"/>
                  <a:pt x="1041400" y="285720"/>
                </a:cubicBezTo>
                <a:cubicBezTo>
                  <a:pt x="1041400" y="216738"/>
                  <a:pt x="1070927" y="147757"/>
                  <a:pt x="1129982" y="108339"/>
                </a:cubicBezTo>
                <a:cubicBezTo>
                  <a:pt x="1179195" y="88630"/>
                  <a:pt x="1238250" y="78775"/>
                  <a:pt x="1277620" y="49212"/>
                </a:cubicBezTo>
                <a:close/>
                <a:moveTo>
                  <a:pt x="1622109" y="39687"/>
                </a:moveTo>
                <a:cubicBezTo>
                  <a:pt x="1641794" y="59314"/>
                  <a:pt x="1641794" y="59314"/>
                  <a:pt x="1641794" y="59314"/>
                </a:cubicBezTo>
                <a:cubicBezTo>
                  <a:pt x="1661479" y="88755"/>
                  <a:pt x="1710691" y="88755"/>
                  <a:pt x="1730376" y="137823"/>
                </a:cubicBezTo>
                <a:cubicBezTo>
                  <a:pt x="1710691" y="147637"/>
                  <a:pt x="1710691" y="128010"/>
                  <a:pt x="1710691" y="118196"/>
                </a:cubicBezTo>
                <a:cubicBezTo>
                  <a:pt x="1681164" y="88755"/>
                  <a:pt x="1651636" y="88755"/>
                  <a:pt x="1622109" y="59314"/>
                </a:cubicBezTo>
                <a:cubicBezTo>
                  <a:pt x="1612266" y="59314"/>
                  <a:pt x="1602423" y="69128"/>
                  <a:pt x="1592581" y="69128"/>
                </a:cubicBezTo>
                <a:cubicBezTo>
                  <a:pt x="1553211" y="78941"/>
                  <a:pt x="1523683" y="78941"/>
                  <a:pt x="1494156" y="88755"/>
                </a:cubicBezTo>
                <a:cubicBezTo>
                  <a:pt x="1484313" y="88755"/>
                  <a:pt x="1484313" y="88755"/>
                  <a:pt x="1484313" y="88755"/>
                </a:cubicBezTo>
                <a:cubicBezTo>
                  <a:pt x="1494156" y="69128"/>
                  <a:pt x="1533526" y="69128"/>
                  <a:pt x="1553211" y="59314"/>
                </a:cubicBezTo>
                <a:cubicBezTo>
                  <a:pt x="1563053" y="69128"/>
                  <a:pt x="1572896" y="59314"/>
                  <a:pt x="1582738" y="59314"/>
                </a:cubicBezTo>
                <a:cubicBezTo>
                  <a:pt x="1602423" y="59314"/>
                  <a:pt x="1612266" y="39687"/>
                  <a:pt x="1622109" y="39687"/>
                </a:cubicBezTo>
                <a:close/>
                <a:moveTo>
                  <a:pt x="1278272" y="0"/>
                </a:moveTo>
                <a:cubicBezTo>
                  <a:pt x="1297934" y="19696"/>
                  <a:pt x="1317597" y="39391"/>
                  <a:pt x="1337260" y="49239"/>
                </a:cubicBezTo>
                <a:cubicBezTo>
                  <a:pt x="1396249" y="59087"/>
                  <a:pt x="1445405" y="78783"/>
                  <a:pt x="1494562" y="108327"/>
                </a:cubicBezTo>
                <a:cubicBezTo>
                  <a:pt x="1553550" y="147718"/>
                  <a:pt x="1573213" y="226501"/>
                  <a:pt x="1563382" y="305284"/>
                </a:cubicBezTo>
                <a:cubicBezTo>
                  <a:pt x="1543719" y="384067"/>
                  <a:pt x="1524056" y="472698"/>
                  <a:pt x="1504394" y="551481"/>
                </a:cubicBezTo>
                <a:cubicBezTo>
                  <a:pt x="1504394" y="551481"/>
                  <a:pt x="1504394" y="561329"/>
                  <a:pt x="1504394" y="561329"/>
                </a:cubicBezTo>
                <a:cubicBezTo>
                  <a:pt x="1494562" y="561329"/>
                  <a:pt x="1494562" y="551481"/>
                  <a:pt x="1494562" y="551481"/>
                </a:cubicBezTo>
                <a:cubicBezTo>
                  <a:pt x="1514225" y="472698"/>
                  <a:pt x="1524056" y="393915"/>
                  <a:pt x="1543719" y="315132"/>
                </a:cubicBezTo>
                <a:cubicBezTo>
                  <a:pt x="1553550" y="265893"/>
                  <a:pt x="1553550" y="206805"/>
                  <a:pt x="1524056" y="157566"/>
                </a:cubicBezTo>
                <a:cubicBezTo>
                  <a:pt x="1494562" y="118174"/>
                  <a:pt x="1435574" y="98479"/>
                  <a:pt x="1386417" y="78783"/>
                </a:cubicBezTo>
                <a:cubicBezTo>
                  <a:pt x="1356923" y="68935"/>
                  <a:pt x="1307766" y="59087"/>
                  <a:pt x="1278272" y="29544"/>
                </a:cubicBezTo>
                <a:cubicBezTo>
                  <a:pt x="1268440" y="39391"/>
                  <a:pt x="1258609" y="49239"/>
                  <a:pt x="1248778" y="49239"/>
                </a:cubicBezTo>
                <a:cubicBezTo>
                  <a:pt x="1209452" y="78783"/>
                  <a:pt x="1160295" y="78783"/>
                  <a:pt x="1111138" y="108327"/>
                </a:cubicBezTo>
                <a:cubicBezTo>
                  <a:pt x="1101307" y="118174"/>
                  <a:pt x="1091476" y="118174"/>
                  <a:pt x="1081644" y="128022"/>
                </a:cubicBezTo>
                <a:cubicBezTo>
                  <a:pt x="1032487" y="196957"/>
                  <a:pt x="1012825" y="295436"/>
                  <a:pt x="1052150" y="364371"/>
                </a:cubicBezTo>
                <a:cubicBezTo>
                  <a:pt x="1071813" y="413611"/>
                  <a:pt x="1071813" y="453002"/>
                  <a:pt x="1091476" y="492394"/>
                </a:cubicBezTo>
                <a:cubicBezTo>
                  <a:pt x="1101307" y="521938"/>
                  <a:pt x="1101307" y="551481"/>
                  <a:pt x="1111138" y="571177"/>
                </a:cubicBezTo>
                <a:cubicBezTo>
                  <a:pt x="1101307" y="541633"/>
                  <a:pt x="1091476" y="521938"/>
                  <a:pt x="1081644" y="482546"/>
                </a:cubicBezTo>
                <a:cubicBezTo>
                  <a:pt x="1061982" y="443155"/>
                  <a:pt x="1052150" y="393915"/>
                  <a:pt x="1032487" y="354524"/>
                </a:cubicBezTo>
                <a:cubicBezTo>
                  <a:pt x="1022656" y="315132"/>
                  <a:pt x="1012825" y="275741"/>
                  <a:pt x="1022656" y="226501"/>
                </a:cubicBezTo>
                <a:cubicBezTo>
                  <a:pt x="1022656" y="167414"/>
                  <a:pt x="1071813" y="108327"/>
                  <a:pt x="1130801" y="78783"/>
                </a:cubicBezTo>
                <a:cubicBezTo>
                  <a:pt x="1179958" y="59087"/>
                  <a:pt x="1238946" y="49239"/>
                  <a:pt x="1278272" y="0"/>
                </a:cubicBezTo>
                <a:close/>
              </a:path>
            </a:pathLst>
          </a:custGeom>
          <a:solidFill>
            <a:srgbClr val="008080"/>
          </a:solidFill>
          <a:ln>
            <a:noFill/>
          </a:ln>
          <a:extLst/>
        </p:spPr>
        <p:txBody>
          <a:bodyPr vert="horz" wrap="square" lIns="91440" tIns="0" rIns="91440" bIns="45720" numCol="1" anchor="ctr" anchorCtr="0" compatLnSpc="1">
            <a:prstTxWarp prst="textNoShape">
              <a:avLst/>
            </a:prstTxWarp>
            <a:noAutofit/>
          </a:bodyPr>
          <a:lstStyle/>
          <a:p>
            <a:pPr algn="ctr"/>
            <a:r>
              <a:rPr lang="en-US" altLang="zh-CN" sz="2800" b="1" dirty="0">
                <a:solidFill>
                  <a:srgbClr val="008080"/>
                </a:solidFill>
                <a:latin typeface="微软雅黑" panose="020B0503020204020204" pitchFamily="34" charset="-122"/>
                <a:ea typeface="微软雅黑" panose="020B0503020204020204" pitchFamily="34" charset="-122"/>
              </a:rPr>
              <a:t>P</a:t>
            </a:r>
            <a:endParaRPr lang="zh-CN" altLang="en-US" sz="2800" b="1" dirty="0">
              <a:solidFill>
                <a:srgbClr val="008080"/>
              </a:solidFill>
              <a:latin typeface="微软雅黑" panose="020B0503020204020204" pitchFamily="34" charset="-122"/>
              <a:ea typeface="微软雅黑" panose="020B0503020204020204" pitchFamily="34" charset="-122"/>
            </a:endParaRPr>
          </a:p>
        </p:txBody>
      </p:sp>
      <p:sp>
        <p:nvSpPr>
          <p:cNvPr id="26" name="矩形 25"/>
          <p:cNvSpPr/>
          <p:nvPr/>
        </p:nvSpPr>
        <p:spPr>
          <a:xfrm>
            <a:off x="5281050" y="2438415"/>
            <a:ext cx="3467413" cy="830997"/>
          </a:xfrm>
          <a:prstGeom prst="rect">
            <a:avLst/>
          </a:prstGeom>
        </p:spPr>
        <p:txBody>
          <a:bodyPr wrap="square">
            <a:spAutoFit/>
          </a:bodyPr>
          <a:lstStyle/>
          <a:p>
            <a:pPr algn="just"/>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Library  </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为</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图书馆设计的软件，可协助图书馆内部流程改善、馆藏管理、满足馆员与读者需求与传递服务。</a:t>
            </a:r>
          </a:p>
          <a:p>
            <a:pPr algn="just"/>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5281050" y="3326393"/>
            <a:ext cx="3467413" cy="830997"/>
          </a:xfrm>
          <a:prstGeom prst="rect">
            <a:avLst/>
          </a:prstGeom>
        </p:spPr>
        <p:txBody>
          <a:bodyPr wrap="square">
            <a:spAutoFit/>
          </a:bodyPr>
          <a:lstStyle/>
          <a:p>
            <a:pPr algn="just"/>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Services </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以</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服务为导向的架构、开放的网络服务与</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API</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，让图书馆可提供读者更优化与简化的服务。</a:t>
            </a:r>
          </a:p>
          <a:p>
            <a:pPr algn="just"/>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5281050" y="4210303"/>
            <a:ext cx="3467412" cy="1015663"/>
          </a:xfrm>
          <a:prstGeom prst="rect">
            <a:avLst/>
          </a:prstGeom>
        </p:spPr>
        <p:txBody>
          <a:bodyPr wrap="square">
            <a:spAutoFit/>
          </a:bodyPr>
          <a:lstStyle/>
          <a:p>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Platform </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提供</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图书馆信息平台架构，结合云平台即服务的实际应用，可让图书馆的信息人员利用开放性的</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API</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延伸功能，可与其他图书馆信息系统实时数据互通。</a:t>
            </a:r>
          </a:p>
          <a:p>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1060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81878" y="293421"/>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新一代</a:t>
            </a:r>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图书馆服务</a:t>
            </a:r>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平台</a:t>
            </a:r>
            <a:r>
              <a:rPr lang="en-US" altLang="zh-CN" sz="2787" b="1" spc="-131" dirty="0" smtClean="0">
                <a:solidFill>
                  <a:schemeClr val="tx1">
                    <a:lumMod val="65000"/>
                    <a:lumOff val="35000"/>
                  </a:schemeClr>
                </a:solidFill>
                <a:latin typeface="Open Sans" pitchFamily="34" charset="0"/>
                <a:ea typeface="Open Sans" pitchFamily="34" charset="0"/>
                <a:cs typeface="Open Sans" pitchFamily="34" charset="0"/>
              </a:rPr>
              <a:t>&amp;</a:t>
            </a:r>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智慧图书馆</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sp>
        <p:nvSpPr>
          <p:cNvPr id="3" name="Text Box 7"/>
          <p:cNvSpPr txBox="1">
            <a:spLocks noChangeArrowheads="1"/>
          </p:cNvSpPr>
          <p:nvPr/>
        </p:nvSpPr>
        <p:spPr bwMode="auto">
          <a:xfrm>
            <a:off x="1122506" y="915566"/>
            <a:ext cx="7006360" cy="835298"/>
          </a:xfrm>
          <a:prstGeom prst="rect">
            <a:avLst/>
          </a:prstGeom>
          <a:noFill/>
          <a:ln w="9525">
            <a:noFill/>
            <a:miter lim="800000"/>
            <a:headEnd/>
            <a:tailEnd/>
          </a:ln>
        </p:spPr>
        <p:txBody>
          <a:bodyPr wrap="square" lIns="39822" tIns="19910" rIns="39822" bIns="19910" anchor="ctr">
            <a:spAutoFit/>
          </a:bodyPr>
          <a:lstStyle/>
          <a:p>
            <a:pPr algn="ctr" defTabSz="947767">
              <a:lnSpc>
                <a:spcPts val="3136"/>
              </a:lnSpc>
            </a:pPr>
            <a:r>
              <a:rPr lang="zh-CN" altLang="en-US" sz="209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是</a:t>
            </a:r>
            <a:r>
              <a:rPr lang="zh-CN" altLang="en-US" sz="2090" b="1" dirty="0">
                <a:solidFill>
                  <a:srgbClr val="008080"/>
                </a:solidFill>
                <a:latin typeface="微软雅黑" panose="020B0503020204020204" pitchFamily="34" charset="-122"/>
                <a:ea typeface="微软雅黑" panose="020B0503020204020204" pitchFamily="34" charset="-122"/>
                <a:cs typeface="宋体" panose="02010600030101010101" pitchFamily="2" charset="-122"/>
              </a:rPr>
              <a:t>智慧</a:t>
            </a:r>
            <a:r>
              <a:rPr lang="zh-CN" altLang="en-US" sz="2090" b="1" dirty="0" smtClean="0">
                <a:solidFill>
                  <a:srgbClr val="008080"/>
                </a:solidFill>
                <a:latin typeface="微软雅黑" panose="020B0503020204020204" pitchFamily="34" charset="-122"/>
                <a:ea typeface="微软雅黑" panose="020B0503020204020204" pitchFamily="34" charset="-122"/>
                <a:cs typeface="宋体" panose="02010600030101010101" pitchFamily="2" charset="-122"/>
              </a:rPr>
              <a:t>图书馆</a:t>
            </a:r>
            <a:r>
              <a:rPr lang="zh-CN" altLang="en-US" sz="2090" dirty="0" smtClean="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生长道路</a:t>
            </a:r>
            <a:r>
              <a:rPr lang="zh-CN" altLang="en-US" sz="209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上的重要一步！</a:t>
            </a:r>
            <a:endParaRPr lang="en-US" altLang="zh-CN" sz="209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p>
            <a:pPr algn="ctr" defTabSz="947767">
              <a:lnSpc>
                <a:spcPts val="3136"/>
              </a:lnSpc>
            </a:pPr>
            <a:r>
              <a:rPr lang="zh-CN" altLang="en-US" sz="209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是为图书馆提供</a:t>
            </a:r>
            <a:r>
              <a:rPr lang="zh-CN" altLang="en-US" sz="2090" b="1" dirty="0">
                <a:solidFill>
                  <a:srgbClr val="008080"/>
                </a:solidFill>
                <a:latin typeface="微软雅黑" panose="020B0503020204020204" pitchFamily="34" charset="-122"/>
                <a:ea typeface="微软雅黑" panose="020B0503020204020204" pitchFamily="34" charset="-122"/>
                <a:cs typeface="宋体" panose="02010600030101010101" pitchFamily="2" charset="-122"/>
              </a:rPr>
              <a:t>数据、业务、知识服务</a:t>
            </a:r>
            <a:r>
              <a:rPr lang="zh-CN" altLang="en-US" sz="209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的核心系统平台。</a:t>
            </a:r>
            <a:endParaRPr lang="en-US" sz="2090" dirty="0">
              <a:solidFill>
                <a:schemeClr val="tx1">
                  <a:lumMod val="75000"/>
                  <a:lumOff val="25000"/>
                </a:schemeClr>
              </a:solidFill>
              <a:latin typeface="微软雅黑" panose="020B0503020204020204" pitchFamily="34" charset="-122"/>
              <a:ea typeface="微软雅黑" panose="020B0503020204020204" pitchFamily="34" charset="-122"/>
              <a:cs typeface="Open Sans Semibold" pitchFamily="34" charset="0"/>
            </a:endParaRPr>
          </a:p>
        </p:txBody>
      </p:sp>
      <p:sp>
        <p:nvSpPr>
          <p:cNvPr id="46" name="形状 3"/>
          <p:cNvSpPr>
            <a:spLocks/>
          </p:cNvSpPr>
          <p:nvPr/>
        </p:nvSpPr>
        <p:spPr bwMode="auto">
          <a:xfrm>
            <a:off x="1812418" y="2755846"/>
            <a:ext cx="5076645" cy="2336184"/>
          </a:xfrm>
          <a:custGeom>
            <a:avLst/>
            <a:gdLst>
              <a:gd name="T0" fmla="*/ 0 w 6037179"/>
              <a:gd name="T1" fmla="*/ 25035957 h 3773236"/>
              <a:gd name="T2" fmla="*/ 20228376 w 6037179"/>
              <a:gd name="T3" fmla="*/ 5737405 h 3773236"/>
              <a:gd name="T4" fmla="*/ 33431024 w 6037179"/>
              <a:gd name="T5" fmla="*/ 0 h 3773236"/>
              <a:gd name="T6" fmla="*/ 40039673 w 6037179"/>
              <a:gd name="T7" fmla="*/ 5007189 h 3773236"/>
              <a:gd name="T8" fmla="*/ 34840831 w 6037179"/>
              <a:gd name="T9" fmla="*/ 12517981 h 3773236"/>
              <a:gd name="T10" fmla="*/ 34488376 w 6037179"/>
              <a:gd name="T11" fmla="*/ 9388480 h 3773236"/>
              <a:gd name="T12" fmla="*/ 5004961 w 6037179"/>
              <a:gd name="T13" fmla="*/ 18255379 h 3773236"/>
              <a:gd name="T14" fmla="*/ 5004961 w 6037179"/>
              <a:gd name="T15" fmla="*/ 18255379 h 3773236"/>
              <a:gd name="T16" fmla="*/ 0 60000 65536"/>
              <a:gd name="T17" fmla="*/ 0 60000 65536"/>
              <a:gd name="T18" fmla="*/ 0 60000 65536"/>
              <a:gd name="T19" fmla="*/ 0 60000 65536"/>
              <a:gd name="T20" fmla="*/ 0 60000 65536"/>
              <a:gd name="T21" fmla="*/ 0 60000 65536"/>
              <a:gd name="T22" fmla="*/ 0 60000 65536"/>
              <a:gd name="T23" fmla="*/ 0 60000 65536"/>
              <a:gd name="T24" fmla="*/ 0 w 6037179"/>
              <a:gd name="T25" fmla="*/ 0 h 3773236"/>
              <a:gd name="T26" fmla="*/ 6037179 w 6037179"/>
              <a:gd name="T27" fmla="*/ 3773236 h 3773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37179" h="3773236">
                <a:moveTo>
                  <a:pt x="0" y="3773236"/>
                </a:moveTo>
                <a:cubicBezTo>
                  <a:pt x="670797" y="2096242"/>
                  <a:pt x="1687475" y="1126730"/>
                  <a:pt x="3050033" y="864700"/>
                </a:cubicBezTo>
                <a:cubicBezTo>
                  <a:pt x="4412591" y="602669"/>
                  <a:pt x="5076156" y="314436"/>
                  <a:pt x="5040727" y="0"/>
                </a:cubicBezTo>
                <a:lnTo>
                  <a:pt x="6037179" y="754647"/>
                </a:lnTo>
                <a:lnTo>
                  <a:pt x="5253297" y="1886618"/>
                </a:lnTo>
                <a:lnTo>
                  <a:pt x="5200155" y="1414963"/>
                </a:lnTo>
                <a:cubicBezTo>
                  <a:pt x="2739581" y="1624587"/>
                  <a:pt x="1257745" y="2070039"/>
                  <a:pt x="754647" y="2751318"/>
                </a:cubicBezTo>
                <a:cubicBezTo>
                  <a:pt x="251549" y="3432597"/>
                  <a:pt x="0" y="3773236"/>
                  <a:pt x="0" y="3773236"/>
                </a:cubicBezTo>
                <a:close/>
              </a:path>
            </a:pathLst>
          </a:custGeom>
          <a:solidFill>
            <a:srgbClr val="349E85"/>
          </a:solidFill>
          <a:ln>
            <a:noFill/>
          </a:ln>
        </p:spPr>
        <p:txBody>
          <a:bodyPr/>
          <a:lstStyle/>
          <a:p>
            <a:endParaRPr lang="zh-CN" altLang="en-US" sz="1568"/>
          </a:p>
        </p:txBody>
      </p:sp>
      <p:sp>
        <p:nvSpPr>
          <p:cNvPr id="47" name="任意多边形 6"/>
          <p:cNvSpPr>
            <a:spLocks noChangeArrowheads="1"/>
          </p:cNvSpPr>
          <p:nvPr/>
        </p:nvSpPr>
        <p:spPr bwMode="auto">
          <a:xfrm>
            <a:off x="1253348" y="2139702"/>
            <a:ext cx="2526564" cy="221773"/>
          </a:xfrm>
          <a:custGeom>
            <a:avLst/>
            <a:gdLst>
              <a:gd name="T0" fmla="*/ 0 w 1406662"/>
              <a:gd name="T1" fmla="*/ 0 h 1090465"/>
              <a:gd name="T2" fmla="*/ 1406662 w 1406662"/>
              <a:gd name="T3" fmla="*/ 0 h 1090465"/>
              <a:gd name="T4" fmla="*/ 1406662 w 1406662"/>
              <a:gd name="T5" fmla="*/ 1090465 h 1090465"/>
              <a:gd name="T6" fmla="*/ 0 w 1406662"/>
              <a:gd name="T7" fmla="*/ 1090465 h 1090465"/>
              <a:gd name="T8" fmla="*/ 0 w 1406662"/>
              <a:gd name="T9" fmla="*/ 0 h 1090465"/>
              <a:gd name="T10" fmla="*/ 0 60000 65536"/>
              <a:gd name="T11" fmla="*/ 0 60000 65536"/>
              <a:gd name="T12" fmla="*/ 0 60000 65536"/>
              <a:gd name="T13" fmla="*/ 0 60000 65536"/>
              <a:gd name="T14" fmla="*/ 0 60000 65536"/>
              <a:gd name="T15" fmla="*/ 0 w 1406662"/>
              <a:gd name="T16" fmla="*/ 0 h 1090465"/>
              <a:gd name="T17" fmla="*/ 1406662 w 1406662"/>
              <a:gd name="T18" fmla="*/ 1090465 h 1090465"/>
            </a:gdLst>
            <a:ahLst/>
            <a:cxnLst>
              <a:cxn ang="T10">
                <a:pos x="T0" y="T1"/>
              </a:cxn>
              <a:cxn ang="T11">
                <a:pos x="T2" y="T3"/>
              </a:cxn>
              <a:cxn ang="T12">
                <a:pos x="T4" y="T5"/>
              </a:cxn>
              <a:cxn ang="T13">
                <a:pos x="T6" y="T7"/>
              </a:cxn>
              <a:cxn ang="T14">
                <a:pos x="T8" y="T9"/>
              </a:cxn>
            </a:cxnLst>
            <a:rect l="T15" t="T16" r="T17" b="T18"/>
            <a:pathLst>
              <a:path w="1406662" h="1090465">
                <a:moveTo>
                  <a:pt x="0" y="0"/>
                </a:moveTo>
                <a:lnTo>
                  <a:pt x="1406662" y="0"/>
                </a:lnTo>
                <a:lnTo>
                  <a:pt x="1406662" y="1090465"/>
                </a:lnTo>
                <a:lnTo>
                  <a:pt x="0" y="1090465"/>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442"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spcAft>
                <a:spcPct val="35000"/>
              </a:spcAft>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新一代图书馆服务平台</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椭圆 7"/>
          <p:cNvSpPr>
            <a:spLocks noChangeArrowheads="1"/>
          </p:cNvSpPr>
          <p:nvPr/>
        </p:nvSpPr>
        <p:spPr bwMode="auto">
          <a:xfrm>
            <a:off x="2913667" y="3893697"/>
            <a:ext cx="175702" cy="175702"/>
          </a:xfrm>
          <a:prstGeom prst="ellipse">
            <a:avLst/>
          </a:prstGeom>
          <a:solidFill>
            <a:srgbClr val="0E7FB7"/>
          </a:solidFill>
          <a:ln w="12700">
            <a:solidFill>
              <a:srgbClr val="FFFFFF"/>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568">
              <a:sym typeface="Calibri" panose="020F0502020204030204" pitchFamily="34" charset="0"/>
            </a:endParaRPr>
          </a:p>
        </p:txBody>
      </p:sp>
      <p:sp>
        <p:nvSpPr>
          <p:cNvPr id="49" name="椭圆 9"/>
          <p:cNvSpPr>
            <a:spLocks noChangeArrowheads="1"/>
          </p:cNvSpPr>
          <p:nvPr/>
        </p:nvSpPr>
        <p:spPr bwMode="auto">
          <a:xfrm>
            <a:off x="5437487" y="3312890"/>
            <a:ext cx="242404" cy="243217"/>
          </a:xfrm>
          <a:prstGeom prst="ellipse">
            <a:avLst/>
          </a:prstGeom>
          <a:solidFill>
            <a:srgbClr val="0E7FB7"/>
          </a:solidFill>
          <a:ln w="12700">
            <a:solidFill>
              <a:srgbClr val="FFFFFF"/>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568">
              <a:sym typeface="Calibri" panose="020F0502020204030204" pitchFamily="34" charset="0"/>
            </a:endParaRPr>
          </a:p>
        </p:txBody>
      </p:sp>
      <p:sp>
        <p:nvSpPr>
          <p:cNvPr id="50" name="任意多边形 10"/>
          <p:cNvSpPr>
            <a:spLocks noChangeArrowheads="1"/>
          </p:cNvSpPr>
          <p:nvPr/>
        </p:nvSpPr>
        <p:spPr bwMode="auto">
          <a:xfrm>
            <a:off x="5299972" y="3867894"/>
            <a:ext cx="2195133" cy="207425"/>
          </a:xfrm>
          <a:custGeom>
            <a:avLst/>
            <a:gdLst>
              <a:gd name="T0" fmla="*/ 0 w 1448922"/>
              <a:gd name="T1" fmla="*/ 0 h 2622399"/>
              <a:gd name="T2" fmla="*/ 1448922 w 1448922"/>
              <a:gd name="T3" fmla="*/ 0 h 2622399"/>
              <a:gd name="T4" fmla="*/ 1448922 w 1448922"/>
              <a:gd name="T5" fmla="*/ 2622399 h 2622399"/>
              <a:gd name="T6" fmla="*/ 0 w 1448922"/>
              <a:gd name="T7" fmla="*/ 2622399 h 2622399"/>
              <a:gd name="T8" fmla="*/ 0 w 1448922"/>
              <a:gd name="T9" fmla="*/ 0 h 2622399"/>
              <a:gd name="T10" fmla="*/ 0 60000 65536"/>
              <a:gd name="T11" fmla="*/ 0 60000 65536"/>
              <a:gd name="T12" fmla="*/ 0 60000 65536"/>
              <a:gd name="T13" fmla="*/ 0 60000 65536"/>
              <a:gd name="T14" fmla="*/ 0 60000 65536"/>
              <a:gd name="T15" fmla="*/ 0 w 1448922"/>
              <a:gd name="T16" fmla="*/ 0 h 2622399"/>
              <a:gd name="T17" fmla="*/ 1448922 w 1448922"/>
              <a:gd name="T18" fmla="*/ 2622399 h 2622399"/>
            </a:gdLst>
            <a:ahLst/>
            <a:cxnLst>
              <a:cxn ang="T10">
                <a:pos x="T0" y="T1"/>
              </a:cxn>
              <a:cxn ang="T11">
                <a:pos x="T2" y="T3"/>
              </a:cxn>
              <a:cxn ang="T12">
                <a:pos x="T4" y="T5"/>
              </a:cxn>
              <a:cxn ang="T13">
                <a:pos x="T6" y="T7"/>
              </a:cxn>
              <a:cxn ang="T14">
                <a:pos x="T8" y="T9"/>
              </a:cxn>
            </a:cxnLst>
            <a:rect l="T15" t="T16" r="T17" b="T18"/>
            <a:pathLst>
              <a:path w="1448922" h="2622399">
                <a:moveTo>
                  <a:pt x="0" y="0"/>
                </a:moveTo>
                <a:lnTo>
                  <a:pt x="1448922" y="0"/>
                </a:lnTo>
                <a:lnTo>
                  <a:pt x="1448922" y="2622399"/>
                </a:lnTo>
                <a:lnTo>
                  <a:pt x="0" y="26223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1108" tIns="0" rIns="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spcAft>
                <a:spcPct val="35000"/>
              </a:spcAft>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智慧图书馆</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51" name="矩形 12"/>
          <p:cNvSpPr>
            <a:spLocks noChangeArrowheads="1"/>
          </p:cNvSpPr>
          <p:nvPr/>
        </p:nvSpPr>
        <p:spPr bwMode="auto">
          <a:xfrm>
            <a:off x="5385358" y="4040993"/>
            <a:ext cx="264302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rPr>
              <a:t>基于新一代服务平台，并随着技术的发展，</a:t>
            </a:r>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与人工智能、大数据、</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5G</a:t>
            </a:r>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技术、</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AI</a:t>
            </a:r>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等</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新技术</a:t>
            </a:r>
            <a:r>
              <a:rPr lang="zh-CN" altLang="zh-CN" sz="1000" dirty="0">
                <a:solidFill>
                  <a:schemeClr val="tx1">
                    <a:lumMod val="65000"/>
                    <a:lumOff val="35000"/>
                  </a:schemeClr>
                </a:solidFill>
                <a:latin typeface="微软雅黑" panose="020B0503020204020204" pitchFamily="34" charset="-122"/>
                <a:ea typeface="微软雅黑" panose="020B0503020204020204" pitchFamily="34" charset="-122"/>
              </a:rPr>
              <a:t>结合</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rPr>
              <a:t>为图书馆提供综合的整体的智慧能力的赋予，使得图书馆更为智慧与智能。</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a:p>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52" name="矩形 13"/>
          <p:cNvSpPr>
            <a:spLocks noChangeArrowheads="1"/>
          </p:cNvSpPr>
          <p:nvPr/>
        </p:nvSpPr>
        <p:spPr bwMode="auto">
          <a:xfrm>
            <a:off x="1227580" y="2283718"/>
            <a:ext cx="2912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pitchFamily="34" charset="-122"/>
                <a:sym typeface="Calibri" panose="020F0502020204030204" pitchFamily="34" charset="0"/>
              </a:defRPr>
            </a:lvl9pPr>
          </a:lstStyle>
          <a:p>
            <a:pPr eaLnBrk="1" hangingPunct="1">
              <a:lnSpc>
                <a:spcPct val="100000"/>
              </a:lnSpc>
              <a:spcBef>
                <a:spcPct val="0"/>
              </a:spcBef>
              <a:buFontTx/>
              <a:buNone/>
              <a:defRPr/>
            </a:pPr>
            <a:r>
              <a:rPr lang="zh-CN" altLang="en-US" sz="1000" dirty="0">
                <a:solidFill>
                  <a:schemeClr val="tx1">
                    <a:lumMod val="65000"/>
                    <a:lumOff val="35000"/>
                  </a:schemeClr>
                </a:solidFill>
                <a:latin typeface="微软雅黑" panose="020B0503020204020204" pitchFamily="34" charset="-122"/>
              </a:rPr>
              <a:t>以多元的资源数据流、业务处理流、知识服务流构建其基础</a:t>
            </a:r>
            <a:r>
              <a:rPr lang="zh-CN" altLang="en-US" sz="1000" dirty="0" smtClean="0">
                <a:solidFill>
                  <a:schemeClr val="tx1">
                    <a:lumMod val="65000"/>
                    <a:lumOff val="35000"/>
                  </a:schemeClr>
                </a:solidFill>
                <a:latin typeface="微软雅黑" panose="020B0503020204020204" pitchFamily="34" charset="-122"/>
              </a:rPr>
              <a:t>。</a:t>
            </a:r>
            <a:endParaRPr lang="zh-CN" altLang="en-US" sz="1000" dirty="0">
              <a:solidFill>
                <a:schemeClr val="tx1">
                  <a:lumMod val="65000"/>
                  <a:lumOff val="35000"/>
                </a:schemeClr>
              </a:solidFill>
              <a:latin typeface="微软雅黑" panose="020B0503020204020204" pitchFamily="34" charset="-122"/>
            </a:endParaRPr>
          </a:p>
        </p:txBody>
      </p:sp>
      <p:sp>
        <p:nvSpPr>
          <p:cNvPr id="11" name="矩形 10"/>
          <p:cNvSpPr/>
          <p:nvPr/>
        </p:nvSpPr>
        <p:spPr>
          <a:xfrm>
            <a:off x="1217017" y="2666559"/>
            <a:ext cx="3210967" cy="646331"/>
          </a:xfrm>
          <a:prstGeom prst="rect">
            <a:avLst/>
          </a:prstGeom>
        </p:spPr>
        <p:txBody>
          <a:bodyPr wrap="square">
            <a:spAutoFit/>
          </a:bodyPr>
          <a:lstStyle/>
          <a:p>
            <a:pPr>
              <a:defRPr/>
            </a:pPr>
            <a:r>
              <a:rPr lang="zh-CN" altLang="en-US" sz="1200" b="1" dirty="0" smtClean="0">
                <a:solidFill>
                  <a:srgbClr val="ED7D31"/>
                </a:solidFill>
                <a:latin typeface="微软雅黑" panose="020B0503020204020204" pitchFamily="34" charset="-122"/>
                <a:ea typeface="微软雅黑" panose="020B0503020204020204" pitchFamily="34" charset="-122"/>
              </a:rPr>
              <a:t>以服务为</a:t>
            </a:r>
            <a:r>
              <a:rPr lang="zh-CN" altLang="en-US" sz="1200" b="1" dirty="0">
                <a:solidFill>
                  <a:srgbClr val="ED7D31"/>
                </a:solidFill>
                <a:latin typeface="微软雅黑" panose="020B0503020204020204" pitchFamily="34" charset="-122"/>
                <a:ea typeface="微软雅黑" panose="020B0503020204020204" pitchFamily="34" charset="-122"/>
              </a:rPr>
              <a:t>核心，以数据驱动，</a:t>
            </a:r>
            <a:endParaRPr lang="en-US" altLang="zh-CN" sz="1200" b="1" dirty="0">
              <a:solidFill>
                <a:srgbClr val="ED7D31"/>
              </a:solidFill>
              <a:latin typeface="微软雅黑" panose="020B0503020204020204" pitchFamily="34" charset="-122"/>
              <a:ea typeface="微软雅黑" panose="020B0503020204020204" pitchFamily="34" charset="-122"/>
            </a:endParaRPr>
          </a:p>
          <a:p>
            <a:pPr>
              <a:defRPr/>
            </a:pPr>
            <a:r>
              <a:rPr lang="zh-CN" altLang="en-US" sz="1200" b="1" dirty="0">
                <a:solidFill>
                  <a:srgbClr val="ED7D31"/>
                </a:solidFill>
                <a:latin typeface="微软雅黑" panose="020B0503020204020204" pitchFamily="34" charset="-122"/>
                <a:ea typeface="微软雅黑" panose="020B0503020204020204" pitchFamily="34" charset="-122"/>
              </a:rPr>
              <a:t>基于全场景的，面向全终端的</a:t>
            </a:r>
            <a:endParaRPr lang="en-US" altLang="zh-CN" sz="1200" b="1" dirty="0">
              <a:solidFill>
                <a:srgbClr val="ED7D31"/>
              </a:solidFill>
              <a:latin typeface="微软雅黑" panose="020B0503020204020204" pitchFamily="34" charset="-122"/>
              <a:ea typeface="微软雅黑" panose="020B0503020204020204" pitchFamily="34" charset="-122"/>
            </a:endParaRPr>
          </a:p>
          <a:p>
            <a:pPr>
              <a:defRPr/>
            </a:pPr>
            <a:r>
              <a:rPr lang="zh-CN" altLang="en-US" sz="1200" b="1" dirty="0">
                <a:solidFill>
                  <a:srgbClr val="ED7D31"/>
                </a:solidFill>
                <a:latin typeface="微软雅黑" panose="020B0503020204020204" pitchFamily="34" charset="-122"/>
                <a:ea typeface="微软雅黑" panose="020B0503020204020204" pitchFamily="34" charset="-122"/>
              </a:rPr>
              <a:t>精准知识服务</a:t>
            </a:r>
          </a:p>
        </p:txBody>
      </p:sp>
    </p:spTree>
    <p:extLst>
      <p:ext uri="{BB962C8B-B14F-4D97-AF65-F5344CB8AC3E}">
        <p14:creationId xmlns:p14="http://schemas.microsoft.com/office/powerpoint/2010/main" val="33899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7"/>
          <p:cNvSpPr txBox="1">
            <a:spLocks noChangeArrowheads="1"/>
          </p:cNvSpPr>
          <p:nvPr/>
        </p:nvSpPr>
        <p:spPr bwMode="auto">
          <a:xfrm>
            <a:off x="581878" y="585376"/>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新一代平台基础</a:t>
            </a:r>
            <a:r>
              <a:rPr lang="zh-CN" altLang="en-US" sz="2787" b="1" spc="-131" dirty="0">
                <a:solidFill>
                  <a:schemeClr val="tx1">
                    <a:lumMod val="65000"/>
                    <a:lumOff val="35000"/>
                  </a:schemeClr>
                </a:solidFill>
                <a:latin typeface="Open Sans" pitchFamily="34" charset="0"/>
                <a:ea typeface="Open Sans" pitchFamily="34" charset="0"/>
                <a:cs typeface="Open Sans" pitchFamily="34" charset="0"/>
              </a:rPr>
              <a:t>建设</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sp>
        <p:nvSpPr>
          <p:cNvPr id="48" name="Rectangle 9"/>
          <p:cNvSpPr/>
          <p:nvPr/>
        </p:nvSpPr>
        <p:spPr>
          <a:xfrm>
            <a:off x="589846" y="3036338"/>
            <a:ext cx="7972278" cy="530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49" name="Rectangle 11"/>
          <p:cNvSpPr/>
          <p:nvPr/>
        </p:nvSpPr>
        <p:spPr>
          <a:xfrm>
            <a:off x="0" y="3036338"/>
            <a:ext cx="9144000" cy="530953"/>
          </a:xfrm>
          <a:prstGeom prst="rect">
            <a:avLst/>
          </a:prstGeom>
          <a:solidFill>
            <a:srgbClr val="45C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50" name="Text Box 10"/>
          <p:cNvSpPr txBox="1">
            <a:spLocks noChangeArrowheads="1"/>
          </p:cNvSpPr>
          <p:nvPr/>
        </p:nvSpPr>
        <p:spPr bwMode="auto">
          <a:xfrm>
            <a:off x="1624252" y="3700028"/>
            <a:ext cx="2105949" cy="532844"/>
          </a:xfrm>
          <a:prstGeom prst="rect">
            <a:avLst/>
          </a:prstGeom>
          <a:ln w="9525">
            <a:noFill/>
            <a:miter lim="800000"/>
            <a:headEnd/>
            <a:tailEnd/>
          </a:ln>
        </p:spPr>
        <p:txBody>
          <a:bodyPr wrap="square" lIns="39822" tIns="19910" rIns="39822" bIns="19910">
            <a:spAutoFit/>
          </a:bodyPr>
          <a:lstStyle/>
          <a:p>
            <a:pPr marL="248867" indent="-248867">
              <a:buClr>
                <a:srgbClr val="FF0000"/>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远程托管</a:t>
            </a:r>
            <a:endParaRPr lang="en-US" altLang="zh-CN"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48867" indent="-248867">
              <a:buClr>
                <a:srgbClr val="FF0000"/>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服务器虚拟化</a:t>
            </a:r>
            <a:endParaRPr lang="en-US" altLang="zh-CN"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48867" indent="-248867">
              <a:buClr>
                <a:srgbClr val="FF0000"/>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丰富的基础件</a:t>
            </a:r>
            <a:endParaRPr lang="zh-CN" altLang="en-US" sz="1067" dirty="0">
              <a:solidFill>
                <a:schemeClr val="tx1">
                  <a:lumMod val="65000"/>
                  <a:lumOff val="35000"/>
                </a:schemeClr>
              </a:solidFill>
            </a:endParaRPr>
          </a:p>
        </p:txBody>
      </p:sp>
      <p:sp>
        <p:nvSpPr>
          <p:cNvPr id="51" name="Text Box 7"/>
          <p:cNvSpPr txBox="1">
            <a:spLocks noChangeArrowheads="1"/>
          </p:cNvSpPr>
          <p:nvPr/>
        </p:nvSpPr>
        <p:spPr bwMode="auto">
          <a:xfrm>
            <a:off x="1672686" y="3161076"/>
            <a:ext cx="892338" cy="281493"/>
          </a:xfrm>
          <a:prstGeom prst="rect">
            <a:avLst/>
          </a:prstGeom>
          <a:noFill/>
          <a:ln w="9525">
            <a:noFill/>
            <a:miter lim="800000"/>
            <a:headEnd/>
            <a:tailEnd/>
          </a:ln>
        </p:spPr>
        <p:txBody>
          <a:bodyPr wrap="square" lIns="39822" tIns="19910" rIns="39822" bIns="19910">
            <a:spAutoFit/>
          </a:bodyPr>
          <a:lstStyle/>
          <a:p>
            <a:pPr algn="ctr" defTabSz="947767"/>
            <a:r>
              <a:rPr lang="zh-CN" altLang="en-US" sz="1568" b="1" spc="-131" dirty="0">
                <a:solidFill>
                  <a:schemeClr val="bg1"/>
                </a:solidFill>
                <a:latin typeface="Open Sans" pitchFamily="34" charset="0"/>
                <a:ea typeface="Open Sans" pitchFamily="34" charset="0"/>
                <a:cs typeface="Open Sans" pitchFamily="34" charset="0"/>
              </a:rPr>
              <a:t>云端建设</a:t>
            </a:r>
            <a:endParaRPr lang="en-CA" sz="1568" b="1" spc="-131" dirty="0">
              <a:solidFill>
                <a:schemeClr val="bg1"/>
              </a:solidFill>
              <a:latin typeface="Open Sans" pitchFamily="34" charset="0"/>
              <a:ea typeface="Open Sans" pitchFamily="34" charset="0"/>
              <a:cs typeface="Open Sans" pitchFamily="34" charset="0"/>
            </a:endParaRPr>
          </a:p>
        </p:txBody>
      </p:sp>
      <p:sp>
        <p:nvSpPr>
          <p:cNvPr id="52" name="Text Box 10"/>
          <p:cNvSpPr txBox="1">
            <a:spLocks noChangeArrowheads="1"/>
          </p:cNvSpPr>
          <p:nvPr/>
        </p:nvSpPr>
        <p:spPr bwMode="auto">
          <a:xfrm>
            <a:off x="4059495" y="3700028"/>
            <a:ext cx="2105949" cy="532844"/>
          </a:xfrm>
          <a:prstGeom prst="rect">
            <a:avLst/>
          </a:prstGeom>
          <a:noFill/>
          <a:ln w="9525">
            <a:noFill/>
            <a:miter lim="800000"/>
            <a:headEnd/>
            <a:tailEnd/>
          </a:ln>
        </p:spPr>
        <p:txBody>
          <a:bodyPr wrap="square" lIns="39822" tIns="19910" rIns="39822" bIns="19910">
            <a:spAutoFit/>
          </a:bodyPr>
          <a:lstStyle/>
          <a:p>
            <a:pPr marL="248867" indent="-248867">
              <a:buClr>
                <a:srgbClr val="00B050"/>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以服务为主导</a:t>
            </a:r>
            <a:endParaRPr lang="en-US" altLang="zh-CN"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48867" indent="-248867">
              <a:buClr>
                <a:srgbClr val="00B050"/>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按需订阅模式</a:t>
            </a:r>
            <a:endParaRPr lang="en-US" altLang="zh-CN"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48867" indent="-248867">
              <a:buClr>
                <a:srgbClr val="00B050"/>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更新简化高效</a:t>
            </a:r>
            <a:endParaRPr lang="zh-CN" altLang="en-US" sz="1067" dirty="0">
              <a:solidFill>
                <a:schemeClr val="tx1">
                  <a:lumMod val="65000"/>
                  <a:lumOff val="35000"/>
                </a:schemeClr>
              </a:solidFill>
            </a:endParaRPr>
          </a:p>
        </p:txBody>
      </p:sp>
      <p:sp>
        <p:nvSpPr>
          <p:cNvPr id="53" name="Text Box 7"/>
          <p:cNvSpPr txBox="1">
            <a:spLocks noChangeArrowheads="1"/>
          </p:cNvSpPr>
          <p:nvPr/>
        </p:nvSpPr>
        <p:spPr bwMode="auto">
          <a:xfrm>
            <a:off x="4098235" y="3161076"/>
            <a:ext cx="1014235" cy="281493"/>
          </a:xfrm>
          <a:prstGeom prst="rect">
            <a:avLst/>
          </a:prstGeom>
          <a:noFill/>
          <a:ln w="9525">
            <a:noFill/>
            <a:miter lim="800000"/>
            <a:headEnd/>
            <a:tailEnd/>
          </a:ln>
        </p:spPr>
        <p:txBody>
          <a:bodyPr wrap="square" lIns="39822" tIns="19910" rIns="39822" bIns="19910">
            <a:spAutoFit/>
          </a:bodyPr>
          <a:lstStyle/>
          <a:p>
            <a:pPr algn="ctr" defTabSz="947767"/>
            <a:r>
              <a:rPr lang="zh-CN" altLang="en-US" sz="1568" b="1" spc="-131" dirty="0">
                <a:solidFill>
                  <a:schemeClr val="bg1"/>
                </a:solidFill>
                <a:latin typeface="Open Sans" pitchFamily="34" charset="0"/>
                <a:ea typeface="Open Sans" pitchFamily="34" charset="0"/>
                <a:cs typeface="Open Sans" pitchFamily="34" charset="0"/>
              </a:rPr>
              <a:t>软件即服务</a:t>
            </a:r>
            <a:endParaRPr lang="en-CA" sz="1568" b="1" spc="-131" dirty="0">
              <a:solidFill>
                <a:schemeClr val="bg1"/>
              </a:solidFill>
              <a:latin typeface="Open Sans" pitchFamily="34" charset="0"/>
              <a:ea typeface="Open Sans" pitchFamily="34" charset="0"/>
              <a:cs typeface="Open Sans" pitchFamily="34" charset="0"/>
            </a:endParaRPr>
          </a:p>
        </p:txBody>
      </p:sp>
      <p:sp>
        <p:nvSpPr>
          <p:cNvPr id="54" name="Text Box 10"/>
          <p:cNvSpPr txBox="1">
            <a:spLocks noChangeArrowheads="1"/>
          </p:cNvSpPr>
          <p:nvPr/>
        </p:nvSpPr>
        <p:spPr bwMode="auto">
          <a:xfrm>
            <a:off x="6432021" y="3705559"/>
            <a:ext cx="2105949" cy="532844"/>
          </a:xfrm>
          <a:prstGeom prst="rect">
            <a:avLst/>
          </a:prstGeom>
          <a:noFill/>
          <a:ln w="9525">
            <a:noFill/>
            <a:miter lim="800000"/>
            <a:headEnd/>
            <a:tailEnd/>
          </a:ln>
        </p:spPr>
        <p:txBody>
          <a:bodyPr wrap="square" lIns="39822" tIns="19910" rIns="39822" bIns="19910">
            <a:spAutoFit/>
          </a:bodyPr>
          <a:lstStyle/>
          <a:p>
            <a:pPr marL="248867" indent="-248867">
              <a:buClr>
                <a:schemeClr val="accent6">
                  <a:lumMod val="75000"/>
                </a:schemeClr>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单一平台</a:t>
            </a:r>
            <a:r>
              <a:rPr lang="en-US" altLang="zh-CN"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&amp;</a:t>
            </a: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同一平台</a:t>
            </a:r>
            <a:endParaRPr lang="en-US" altLang="zh-CN"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48867" indent="-248867">
              <a:buClr>
                <a:schemeClr val="accent6">
                  <a:lumMod val="75000"/>
                </a:schemeClr>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自主的设定与数据</a:t>
            </a:r>
            <a:endParaRPr lang="en-US" altLang="zh-CN"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48867" indent="-248867">
              <a:buClr>
                <a:schemeClr val="accent6">
                  <a:lumMod val="75000"/>
                </a:schemeClr>
              </a:buClr>
              <a:buFont typeface="Wingdings" panose="05000000000000000000" pitchFamily="2" charset="2"/>
              <a:buChar char="u"/>
            </a:pPr>
            <a:r>
              <a:rPr lang="zh-CN" altLang="en-US" sz="1067" dirty="0">
                <a:solidFill>
                  <a:schemeClr val="tx1">
                    <a:lumMod val="65000"/>
                    <a:lumOff val="35000"/>
                  </a:schemeClr>
                </a:solidFill>
                <a:latin typeface="微软雅黑" panose="020B0503020204020204" pitchFamily="34" charset="-122"/>
                <a:ea typeface="微软雅黑" panose="020B0503020204020204" pitchFamily="34" charset="-122"/>
                <a:cs typeface="Times New Roman" panose="02020603050405020304" pitchFamily="18" charset="0"/>
              </a:rPr>
              <a:t>快速且按需的共享</a:t>
            </a:r>
            <a:endParaRPr lang="zh-CN" altLang="en-US" sz="1067" dirty="0">
              <a:solidFill>
                <a:schemeClr val="tx1">
                  <a:lumMod val="65000"/>
                  <a:lumOff val="35000"/>
                </a:schemeClr>
              </a:solidFill>
            </a:endParaRPr>
          </a:p>
        </p:txBody>
      </p:sp>
      <p:sp>
        <p:nvSpPr>
          <p:cNvPr id="55" name="Text Box 7"/>
          <p:cNvSpPr txBox="1">
            <a:spLocks noChangeArrowheads="1"/>
          </p:cNvSpPr>
          <p:nvPr/>
        </p:nvSpPr>
        <p:spPr bwMode="auto">
          <a:xfrm>
            <a:off x="6552568" y="3161076"/>
            <a:ext cx="1090895" cy="281493"/>
          </a:xfrm>
          <a:prstGeom prst="rect">
            <a:avLst/>
          </a:prstGeom>
          <a:noFill/>
          <a:ln w="9525">
            <a:noFill/>
            <a:miter lim="800000"/>
            <a:headEnd/>
            <a:tailEnd/>
          </a:ln>
        </p:spPr>
        <p:txBody>
          <a:bodyPr wrap="square" lIns="39822" tIns="19910" rIns="39822" bIns="19910">
            <a:spAutoFit/>
          </a:bodyPr>
          <a:lstStyle/>
          <a:p>
            <a:pPr algn="ctr" defTabSz="947767"/>
            <a:r>
              <a:rPr lang="zh-CN" altLang="en-US" sz="1568" b="1" spc="-131" dirty="0">
                <a:solidFill>
                  <a:schemeClr val="bg1"/>
                </a:solidFill>
                <a:latin typeface="Open Sans" pitchFamily="34" charset="0"/>
                <a:ea typeface="Open Sans" pitchFamily="34" charset="0"/>
                <a:cs typeface="Open Sans" pitchFamily="34" charset="0"/>
              </a:rPr>
              <a:t>多租户</a:t>
            </a:r>
            <a:endParaRPr lang="en-CA" sz="1568" b="1" spc="-131" dirty="0">
              <a:solidFill>
                <a:schemeClr val="bg1"/>
              </a:solidFill>
              <a:latin typeface="Open Sans" pitchFamily="34" charset="0"/>
              <a:ea typeface="Open Sans" pitchFamily="34" charset="0"/>
              <a:cs typeface="Open Sans" pitchFamily="34" charset="0"/>
            </a:endParaRPr>
          </a:p>
        </p:txBody>
      </p:sp>
      <p:pic>
        <p:nvPicPr>
          <p:cNvPr id="4" name="图片 3"/>
          <p:cNvPicPr>
            <a:picLocks noChangeAspect="1"/>
          </p:cNvPicPr>
          <p:nvPr/>
        </p:nvPicPr>
        <p:blipFill>
          <a:blip r:embed="rId2"/>
          <a:stretch>
            <a:fillRect/>
          </a:stretch>
        </p:blipFill>
        <p:spPr>
          <a:xfrm>
            <a:off x="1323518" y="1693699"/>
            <a:ext cx="1617815" cy="1087569"/>
          </a:xfrm>
          <a:prstGeom prst="rect">
            <a:avLst/>
          </a:prstGeom>
        </p:spPr>
      </p:pic>
      <p:pic>
        <p:nvPicPr>
          <p:cNvPr id="45"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21" t="29398" r="17922" b="13718"/>
          <a:stretch/>
        </p:blipFill>
        <p:spPr>
          <a:xfrm>
            <a:off x="1000791" y="1576212"/>
            <a:ext cx="2310196" cy="1393754"/>
          </a:xfrm>
          <a:prstGeom prst="rect">
            <a:avLst/>
          </a:prstGeom>
        </p:spPr>
      </p:pic>
      <p:pic>
        <p:nvPicPr>
          <p:cNvPr id="13" name="图片 12"/>
          <p:cNvPicPr>
            <a:picLocks noChangeAspect="1"/>
          </p:cNvPicPr>
          <p:nvPr/>
        </p:nvPicPr>
        <p:blipFill>
          <a:blip r:embed="rId4"/>
          <a:stretch>
            <a:fillRect/>
          </a:stretch>
        </p:blipFill>
        <p:spPr>
          <a:xfrm>
            <a:off x="3784534" y="1734172"/>
            <a:ext cx="1665520" cy="1081127"/>
          </a:xfrm>
          <a:prstGeom prst="rect">
            <a:avLst/>
          </a:prstGeom>
        </p:spPr>
      </p:pic>
      <p:pic>
        <p:nvPicPr>
          <p:cNvPr id="46"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21" t="29398" r="17922" b="13718"/>
          <a:stretch/>
        </p:blipFill>
        <p:spPr>
          <a:xfrm>
            <a:off x="3456453" y="1576212"/>
            <a:ext cx="2310196" cy="1393754"/>
          </a:xfrm>
          <a:prstGeom prst="rect">
            <a:avLst/>
          </a:prstGeom>
        </p:spPr>
      </p:pic>
      <p:pic>
        <p:nvPicPr>
          <p:cNvPr id="14" name="图片 13"/>
          <p:cNvPicPr>
            <a:picLocks noChangeAspect="1"/>
          </p:cNvPicPr>
          <p:nvPr/>
        </p:nvPicPr>
        <p:blipFill>
          <a:blip r:embed="rId5"/>
          <a:stretch>
            <a:fillRect/>
          </a:stretch>
        </p:blipFill>
        <p:spPr>
          <a:xfrm>
            <a:off x="6265390" y="1734174"/>
            <a:ext cx="1674227" cy="1002443"/>
          </a:xfrm>
          <a:prstGeom prst="rect">
            <a:avLst/>
          </a:prstGeom>
        </p:spPr>
      </p:pic>
      <p:pic>
        <p:nvPicPr>
          <p:cNvPr id="47"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21" t="29398" r="17922" b="13718"/>
          <a:stretch/>
        </p:blipFill>
        <p:spPr>
          <a:xfrm>
            <a:off x="5968193" y="1576212"/>
            <a:ext cx="2310196" cy="1393754"/>
          </a:xfrm>
          <a:prstGeom prst="rect">
            <a:avLst/>
          </a:prstGeom>
        </p:spPr>
      </p:pic>
    </p:spTree>
    <p:extLst>
      <p:ext uri="{BB962C8B-B14F-4D97-AF65-F5344CB8AC3E}">
        <p14:creationId xmlns:p14="http://schemas.microsoft.com/office/powerpoint/2010/main" val="320766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srcRect r="17088"/>
          <a:stretch/>
        </p:blipFill>
        <p:spPr>
          <a:xfrm>
            <a:off x="1272934" y="1984958"/>
            <a:ext cx="1731117" cy="2258731"/>
          </a:xfrm>
          <a:prstGeom prst="rect">
            <a:avLst/>
          </a:prstGeom>
        </p:spPr>
      </p:pic>
      <p:sp>
        <p:nvSpPr>
          <p:cNvPr id="3" name="Text Box 7"/>
          <p:cNvSpPr txBox="1">
            <a:spLocks noChangeArrowheads="1"/>
          </p:cNvSpPr>
          <p:nvPr/>
        </p:nvSpPr>
        <p:spPr bwMode="auto">
          <a:xfrm>
            <a:off x="1072213" y="1205469"/>
            <a:ext cx="7006360" cy="227824"/>
          </a:xfrm>
          <a:prstGeom prst="rect">
            <a:avLst/>
          </a:prstGeom>
          <a:noFill/>
          <a:ln w="9525">
            <a:noFill/>
            <a:miter lim="800000"/>
            <a:headEnd/>
            <a:tailEnd/>
          </a:ln>
        </p:spPr>
        <p:txBody>
          <a:bodyPr wrap="square" lIns="39822" tIns="19910" rIns="39822" bIns="19910" anchor="ctr">
            <a:spAutoFit/>
          </a:bodyPr>
          <a:lstStyle/>
          <a:p>
            <a:pPr algn="ctr" defTabSz="947767"/>
            <a:r>
              <a:rPr lang="zh-CN" altLang="en-US" sz="1219" dirty="0">
                <a:solidFill>
                  <a:schemeClr val="tx1">
                    <a:lumMod val="65000"/>
                    <a:lumOff val="35000"/>
                  </a:schemeClr>
                </a:solidFill>
                <a:latin typeface="Open Sans Semibold" pitchFamily="34" charset="0"/>
                <a:ea typeface="Open Sans Semibold" pitchFamily="34" charset="0"/>
                <a:cs typeface="Open Sans Semibold" pitchFamily="34" charset="0"/>
              </a:rPr>
              <a:t>将原来分散的各类资源独立管理系统，融合在统一的新一代图书馆服务平台</a:t>
            </a:r>
            <a:endParaRPr lang="en-US" sz="1219" dirty="0">
              <a:solidFill>
                <a:schemeClr val="tx1">
                  <a:lumMod val="65000"/>
                  <a:lumOff val="35000"/>
                </a:schemeClr>
              </a:solidFill>
              <a:latin typeface="Open Sans Semibold" pitchFamily="34" charset="0"/>
              <a:ea typeface="Open Sans Semibold" pitchFamily="34" charset="0"/>
              <a:cs typeface="Open Sans Semibold" pitchFamily="34" charset="0"/>
            </a:endParaRPr>
          </a:p>
        </p:txBody>
      </p:sp>
      <p:sp>
        <p:nvSpPr>
          <p:cNvPr id="7" name="Text Box 10"/>
          <p:cNvSpPr txBox="1">
            <a:spLocks noChangeArrowheads="1"/>
          </p:cNvSpPr>
          <p:nvPr/>
        </p:nvSpPr>
        <p:spPr bwMode="auto">
          <a:xfrm>
            <a:off x="3510093" y="2494637"/>
            <a:ext cx="1393754" cy="897880"/>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纸质资源管理</a:t>
            </a:r>
            <a:endParaRPr lang="en-US" sz="1045" b="1" dirty="0">
              <a:solidFill>
                <a:srgbClr val="4BACC6"/>
              </a:solidFill>
              <a:latin typeface="Open Sans" pitchFamily="34" charset="0"/>
              <a:ea typeface="Open Sans" pitchFamily="34" charset="0"/>
              <a:cs typeface="Open Sans" pitchFamily="34" charset="0"/>
            </a:endParaRPr>
          </a:p>
          <a:p>
            <a:pPr>
              <a:spcBef>
                <a:spcPct val="0"/>
              </a:spcBef>
              <a:defRPr/>
            </a:pPr>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具备纸质管理系统的全流程管理功能（采、编、典、流、刊））；并根据需求优化体验。</a:t>
            </a:r>
          </a:p>
        </p:txBody>
      </p:sp>
      <p:sp>
        <p:nvSpPr>
          <p:cNvPr id="8" name="Oval 7"/>
          <p:cNvSpPr/>
          <p:nvPr/>
        </p:nvSpPr>
        <p:spPr>
          <a:xfrm>
            <a:off x="3845637" y="1810176"/>
            <a:ext cx="722668" cy="722668"/>
          </a:xfrm>
          <a:prstGeom prst="ellipse">
            <a:avLst/>
          </a:prstGeom>
          <a:noFill/>
          <a:ln w="1270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10" name="Text Box 10"/>
          <p:cNvSpPr txBox="1">
            <a:spLocks noChangeArrowheads="1"/>
          </p:cNvSpPr>
          <p:nvPr/>
        </p:nvSpPr>
        <p:spPr bwMode="auto">
          <a:xfrm>
            <a:off x="5036586" y="2511077"/>
            <a:ext cx="1393754" cy="897880"/>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电子资源管理</a:t>
            </a:r>
            <a:endParaRPr lang="en-US" sz="1045" b="1" dirty="0">
              <a:solidFill>
                <a:srgbClr val="4BACC6"/>
              </a:solidFill>
              <a:latin typeface="Open Sans" pitchFamily="34" charset="0"/>
              <a:ea typeface="Open Sans" pitchFamily="34" charset="0"/>
              <a:cs typeface="Open Sans" pitchFamily="34" charset="0"/>
            </a:endParaRPr>
          </a:p>
          <a:p>
            <a:pPr>
              <a:spcBef>
                <a:spcPct val="0"/>
              </a:spcBef>
              <a:defRPr/>
            </a:pPr>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遵循电子资源采购流程，完整记录资源数据与采购信息，进而形成电子资源专项分析决策；</a:t>
            </a:r>
          </a:p>
        </p:txBody>
      </p:sp>
      <p:sp>
        <p:nvSpPr>
          <p:cNvPr id="11" name="Oval 10"/>
          <p:cNvSpPr/>
          <p:nvPr/>
        </p:nvSpPr>
        <p:spPr>
          <a:xfrm>
            <a:off x="5372130" y="1826615"/>
            <a:ext cx="722668" cy="722668"/>
          </a:xfrm>
          <a:prstGeom prst="ellipse">
            <a:avLst/>
          </a:prstGeom>
          <a:noFill/>
          <a:ln w="1270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13" name="Text Box 10"/>
          <p:cNvSpPr txBox="1">
            <a:spLocks noChangeArrowheads="1"/>
          </p:cNvSpPr>
          <p:nvPr/>
        </p:nvSpPr>
        <p:spPr bwMode="auto">
          <a:xfrm>
            <a:off x="6563078" y="2511077"/>
            <a:ext cx="1393754" cy="763869"/>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数字资源管理</a:t>
            </a:r>
            <a:endParaRPr lang="en-US" sz="1045" b="1" dirty="0">
              <a:solidFill>
                <a:srgbClr val="4BACC6"/>
              </a:solidFill>
              <a:latin typeface="Open Sans" pitchFamily="34" charset="0"/>
              <a:ea typeface="Open Sans" pitchFamily="34" charset="0"/>
              <a:cs typeface="Open Sans" pitchFamily="34" charset="0"/>
            </a:endParaRPr>
          </a:p>
          <a:p>
            <a:pPr>
              <a:spcBef>
                <a:spcPct val="0"/>
              </a:spcBef>
              <a:defRPr/>
            </a:pPr>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对数字附件支持关联元数据，也支持独立存储；支持本地数据和远程数据；</a:t>
            </a:r>
          </a:p>
        </p:txBody>
      </p:sp>
      <p:sp>
        <p:nvSpPr>
          <p:cNvPr id="14" name="Oval 13"/>
          <p:cNvSpPr/>
          <p:nvPr/>
        </p:nvSpPr>
        <p:spPr>
          <a:xfrm>
            <a:off x="6898622" y="1826615"/>
            <a:ext cx="722668" cy="722668"/>
          </a:xfrm>
          <a:prstGeom prst="ellipse">
            <a:avLst/>
          </a:prstGeom>
          <a:noFill/>
          <a:ln w="1270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21" name="Rectangle 20"/>
          <p:cNvSpPr/>
          <p:nvPr/>
        </p:nvSpPr>
        <p:spPr>
          <a:xfrm>
            <a:off x="3443723" y="3535776"/>
            <a:ext cx="4577772" cy="872560"/>
          </a:xfrm>
          <a:prstGeom prst="rect">
            <a:avLst/>
          </a:prstGeom>
          <a:solidFill>
            <a:srgbClr val="45C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22" name="Text Box 10"/>
          <p:cNvSpPr txBox="1">
            <a:spLocks noChangeArrowheads="1"/>
          </p:cNvSpPr>
          <p:nvPr/>
        </p:nvSpPr>
        <p:spPr bwMode="auto">
          <a:xfrm>
            <a:off x="3634285" y="3535778"/>
            <a:ext cx="4261775" cy="763869"/>
          </a:xfrm>
          <a:prstGeom prst="rect">
            <a:avLst/>
          </a:prstGeom>
          <a:noFill/>
          <a:ln w="9525">
            <a:noFill/>
            <a:miter lim="800000"/>
            <a:headEnd/>
            <a:tailEnd/>
          </a:ln>
        </p:spPr>
        <p:txBody>
          <a:bodyPr wrap="square" lIns="39822" tIns="19910" rIns="39822" bIns="19910">
            <a:spAutoFit/>
          </a:bodyPr>
          <a:lstStyle/>
          <a:p>
            <a:pPr defTabSz="947767">
              <a:lnSpc>
                <a:spcPct val="200000"/>
              </a:lnSpc>
            </a:pPr>
            <a:r>
              <a:rPr lang="zh-CN" altLang="en-US" sz="1045"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资源融合的统一检索服务</a:t>
            </a:r>
            <a:endParaRPr lang="en-US" sz="1045" b="1" dirty="0">
              <a:solidFill>
                <a:schemeClr val="bg1"/>
              </a:solidFill>
              <a:latin typeface="微软雅黑" panose="020B0503020204020204" pitchFamily="34" charset="-122"/>
              <a:ea typeface="微软雅黑" panose="020B0503020204020204" pitchFamily="34" charset="-122"/>
              <a:cs typeface="Open Sans" pitchFamily="34" charset="0"/>
            </a:endParaRPr>
          </a:p>
          <a:p>
            <a:pPr>
              <a:spcBef>
                <a:spcPct val="0"/>
              </a:spcBef>
              <a:defRPr/>
            </a:pPr>
            <a:r>
              <a:rPr lang="zh-CN" altLang="en-US" sz="871" dirty="0">
                <a:solidFill>
                  <a:schemeClr val="bg1"/>
                </a:solidFill>
                <a:latin typeface="微软雅黑" panose="020B0503020204020204" pitchFamily="34" charset="-122"/>
                <a:ea typeface="微软雅黑" panose="020B0503020204020204" pitchFamily="34" charset="-122"/>
              </a:rPr>
              <a:t>基于图书馆多资源的统一管理，通过资源的融合与管理，才能形成统一融合的检索服务。为读者提供一站式检索服务，从检索到使用资源，从图书馆服务到资源建设，都更为专业与便捷。</a:t>
            </a:r>
          </a:p>
        </p:txBody>
      </p:sp>
      <p:grpSp>
        <p:nvGrpSpPr>
          <p:cNvPr id="23" name="Group 22"/>
          <p:cNvGrpSpPr/>
          <p:nvPr/>
        </p:nvGrpSpPr>
        <p:grpSpPr>
          <a:xfrm>
            <a:off x="7082972" y="1992807"/>
            <a:ext cx="353969" cy="304192"/>
            <a:chOff x="4627563" y="793750"/>
            <a:chExt cx="406400" cy="349250"/>
          </a:xfrm>
          <a:solidFill>
            <a:srgbClr val="4BACC6"/>
          </a:solidFill>
        </p:grpSpPr>
        <p:sp>
          <p:nvSpPr>
            <p:cNvPr id="24" name="Freeform 94"/>
            <p:cNvSpPr>
              <a:spLocks/>
            </p:cNvSpPr>
            <p:nvPr/>
          </p:nvSpPr>
          <p:spPr bwMode="auto">
            <a:xfrm>
              <a:off x="4741863" y="793750"/>
              <a:ext cx="292100" cy="320675"/>
            </a:xfrm>
            <a:custGeom>
              <a:avLst/>
              <a:gdLst>
                <a:gd name="T0" fmla="*/ 109 w 111"/>
                <a:gd name="T1" fmla="*/ 42 h 122"/>
                <a:gd name="T2" fmla="*/ 22 w 111"/>
                <a:gd name="T3" fmla="*/ 0 h 122"/>
                <a:gd name="T4" fmla="*/ 19 w 111"/>
                <a:gd name="T5" fmla="*/ 1 h 122"/>
                <a:gd name="T6" fmla="*/ 0 w 111"/>
                <a:gd name="T7" fmla="*/ 41 h 122"/>
                <a:gd name="T8" fmla="*/ 11 w 111"/>
                <a:gd name="T9" fmla="*/ 41 h 122"/>
                <a:gd name="T10" fmla="*/ 25 w 111"/>
                <a:gd name="T11" fmla="*/ 12 h 122"/>
                <a:gd name="T12" fmla="*/ 100 w 111"/>
                <a:gd name="T13" fmla="*/ 48 h 122"/>
                <a:gd name="T14" fmla="*/ 77 w 111"/>
                <a:gd name="T15" fmla="*/ 97 h 122"/>
                <a:gd name="T16" fmla="*/ 63 w 111"/>
                <a:gd name="T17" fmla="*/ 91 h 122"/>
                <a:gd name="T18" fmla="*/ 63 w 111"/>
                <a:gd name="T19" fmla="*/ 117 h 122"/>
                <a:gd name="T20" fmla="*/ 71 w 111"/>
                <a:gd name="T21" fmla="*/ 121 h 122"/>
                <a:gd name="T22" fmla="*/ 74 w 111"/>
                <a:gd name="T23" fmla="*/ 120 h 122"/>
                <a:gd name="T24" fmla="*/ 110 w 111"/>
                <a:gd name="T25" fmla="*/ 45 h 122"/>
                <a:gd name="T26" fmla="*/ 109 w 111"/>
                <a:gd name="T27" fmla="*/ 4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 h="122">
                  <a:moveTo>
                    <a:pt x="109" y="42"/>
                  </a:moveTo>
                  <a:cubicBezTo>
                    <a:pt x="22" y="0"/>
                    <a:pt x="22" y="0"/>
                    <a:pt x="22" y="0"/>
                  </a:cubicBezTo>
                  <a:cubicBezTo>
                    <a:pt x="21" y="0"/>
                    <a:pt x="20" y="0"/>
                    <a:pt x="19" y="1"/>
                  </a:cubicBezTo>
                  <a:cubicBezTo>
                    <a:pt x="0" y="41"/>
                    <a:pt x="0" y="41"/>
                    <a:pt x="0" y="41"/>
                  </a:cubicBezTo>
                  <a:cubicBezTo>
                    <a:pt x="11" y="41"/>
                    <a:pt x="11" y="41"/>
                    <a:pt x="11" y="41"/>
                  </a:cubicBezTo>
                  <a:cubicBezTo>
                    <a:pt x="25" y="12"/>
                    <a:pt x="25" y="12"/>
                    <a:pt x="25" y="12"/>
                  </a:cubicBezTo>
                  <a:cubicBezTo>
                    <a:pt x="100" y="48"/>
                    <a:pt x="100" y="48"/>
                    <a:pt x="100" y="48"/>
                  </a:cubicBezTo>
                  <a:cubicBezTo>
                    <a:pt x="77" y="97"/>
                    <a:pt x="77" y="97"/>
                    <a:pt x="77" y="97"/>
                  </a:cubicBezTo>
                  <a:cubicBezTo>
                    <a:pt x="63" y="91"/>
                    <a:pt x="63" y="91"/>
                    <a:pt x="63" y="91"/>
                  </a:cubicBezTo>
                  <a:cubicBezTo>
                    <a:pt x="63" y="117"/>
                    <a:pt x="63" y="117"/>
                    <a:pt x="63" y="117"/>
                  </a:cubicBezTo>
                  <a:cubicBezTo>
                    <a:pt x="71" y="121"/>
                    <a:pt x="71" y="121"/>
                    <a:pt x="71" y="121"/>
                  </a:cubicBezTo>
                  <a:cubicBezTo>
                    <a:pt x="72" y="122"/>
                    <a:pt x="74" y="121"/>
                    <a:pt x="74" y="120"/>
                  </a:cubicBezTo>
                  <a:cubicBezTo>
                    <a:pt x="110" y="45"/>
                    <a:pt x="110" y="45"/>
                    <a:pt x="110" y="45"/>
                  </a:cubicBezTo>
                  <a:cubicBezTo>
                    <a:pt x="111" y="44"/>
                    <a:pt x="110" y="42"/>
                    <a:pt x="10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5" name="Freeform 95"/>
            <p:cNvSpPr>
              <a:spLocks noEditPoints="1"/>
            </p:cNvSpPr>
            <p:nvPr/>
          </p:nvSpPr>
          <p:spPr bwMode="auto">
            <a:xfrm>
              <a:off x="4627563" y="914400"/>
              <a:ext cx="263525" cy="228600"/>
            </a:xfrm>
            <a:custGeom>
              <a:avLst/>
              <a:gdLst>
                <a:gd name="T0" fmla="*/ 99 w 101"/>
                <a:gd name="T1" fmla="*/ 0 h 87"/>
                <a:gd name="T2" fmla="*/ 2 w 101"/>
                <a:gd name="T3" fmla="*/ 0 h 87"/>
                <a:gd name="T4" fmla="*/ 0 w 101"/>
                <a:gd name="T5" fmla="*/ 2 h 87"/>
                <a:gd name="T6" fmla="*/ 0 w 101"/>
                <a:gd name="T7" fmla="*/ 85 h 87"/>
                <a:gd name="T8" fmla="*/ 2 w 101"/>
                <a:gd name="T9" fmla="*/ 87 h 87"/>
                <a:gd name="T10" fmla="*/ 99 w 101"/>
                <a:gd name="T11" fmla="*/ 87 h 87"/>
                <a:gd name="T12" fmla="*/ 101 w 101"/>
                <a:gd name="T13" fmla="*/ 85 h 87"/>
                <a:gd name="T14" fmla="*/ 101 w 101"/>
                <a:gd name="T15" fmla="*/ 2 h 87"/>
                <a:gd name="T16" fmla="*/ 99 w 101"/>
                <a:gd name="T17" fmla="*/ 0 h 87"/>
                <a:gd name="T18" fmla="*/ 94 w 101"/>
                <a:gd name="T19" fmla="*/ 64 h 87"/>
                <a:gd name="T20" fmla="*/ 10 w 101"/>
                <a:gd name="T21" fmla="*/ 64 h 87"/>
                <a:gd name="T22" fmla="*/ 10 w 101"/>
                <a:gd name="T23" fmla="*/ 9 h 87"/>
                <a:gd name="T24" fmla="*/ 94 w 101"/>
                <a:gd name="T25" fmla="*/ 9 h 87"/>
                <a:gd name="T26" fmla="*/ 94 w 101"/>
                <a:gd name="T27"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7">
                  <a:moveTo>
                    <a:pt x="99" y="0"/>
                  </a:moveTo>
                  <a:cubicBezTo>
                    <a:pt x="2" y="0"/>
                    <a:pt x="2" y="0"/>
                    <a:pt x="2" y="0"/>
                  </a:cubicBezTo>
                  <a:cubicBezTo>
                    <a:pt x="1" y="0"/>
                    <a:pt x="0" y="1"/>
                    <a:pt x="0" y="2"/>
                  </a:cubicBezTo>
                  <a:cubicBezTo>
                    <a:pt x="0" y="85"/>
                    <a:pt x="0" y="85"/>
                    <a:pt x="0" y="85"/>
                  </a:cubicBezTo>
                  <a:cubicBezTo>
                    <a:pt x="0" y="86"/>
                    <a:pt x="1" y="87"/>
                    <a:pt x="2" y="87"/>
                  </a:cubicBezTo>
                  <a:cubicBezTo>
                    <a:pt x="99" y="87"/>
                    <a:pt x="99" y="87"/>
                    <a:pt x="99" y="87"/>
                  </a:cubicBezTo>
                  <a:cubicBezTo>
                    <a:pt x="100" y="87"/>
                    <a:pt x="101" y="86"/>
                    <a:pt x="101" y="85"/>
                  </a:cubicBezTo>
                  <a:cubicBezTo>
                    <a:pt x="101" y="2"/>
                    <a:pt x="101" y="2"/>
                    <a:pt x="101" y="2"/>
                  </a:cubicBezTo>
                  <a:cubicBezTo>
                    <a:pt x="101" y="1"/>
                    <a:pt x="100" y="0"/>
                    <a:pt x="99" y="0"/>
                  </a:cubicBezTo>
                  <a:close/>
                  <a:moveTo>
                    <a:pt x="94" y="64"/>
                  </a:moveTo>
                  <a:cubicBezTo>
                    <a:pt x="10" y="64"/>
                    <a:pt x="10" y="64"/>
                    <a:pt x="10" y="64"/>
                  </a:cubicBezTo>
                  <a:cubicBezTo>
                    <a:pt x="10" y="9"/>
                    <a:pt x="10" y="9"/>
                    <a:pt x="10" y="9"/>
                  </a:cubicBezTo>
                  <a:cubicBezTo>
                    <a:pt x="94" y="9"/>
                    <a:pt x="94" y="9"/>
                    <a:pt x="94" y="9"/>
                  </a:cubicBezTo>
                  <a:lnTo>
                    <a:pt x="9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grpSp>
        <p:nvGrpSpPr>
          <p:cNvPr id="26" name="Group 25"/>
          <p:cNvGrpSpPr/>
          <p:nvPr/>
        </p:nvGrpSpPr>
        <p:grpSpPr>
          <a:xfrm>
            <a:off x="5595124" y="2049609"/>
            <a:ext cx="276681" cy="276681"/>
            <a:chOff x="2522538" y="2613025"/>
            <a:chExt cx="288925" cy="288925"/>
          </a:xfrm>
          <a:solidFill>
            <a:srgbClr val="4BACC6"/>
          </a:solidFill>
        </p:grpSpPr>
        <p:sp>
          <p:nvSpPr>
            <p:cNvPr id="27" name="Freeform 104"/>
            <p:cNvSpPr>
              <a:spLocks noEditPoints="1"/>
            </p:cNvSpPr>
            <p:nvPr/>
          </p:nvSpPr>
          <p:spPr bwMode="auto">
            <a:xfrm>
              <a:off x="2679700" y="2613025"/>
              <a:ext cx="131763" cy="128588"/>
            </a:xfrm>
            <a:custGeom>
              <a:avLst/>
              <a:gdLst>
                <a:gd name="T0" fmla="*/ 0 w 83"/>
                <a:gd name="T1" fmla="*/ 0 h 81"/>
                <a:gd name="T2" fmla="*/ 0 w 83"/>
                <a:gd name="T3" fmla="*/ 81 h 81"/>
                <a:gd name="T4" fmla="*/ 83 w 83"/>
                <a:gd name="T5" fmla="*/ 81 h 81"/>
                <a:gd name="T6" fmla="*/ 83 w 83"/>
                <a:gd name="T7" fmla="*/ 0 h 81"/>
                <a:gd name="T8" fmla="*/ 0 w 83"/>
                <a:gd name="T9" fmla="*/ 0 h 81"/>
                <a:gd name="T10" fmla="*/ 75 w 83"/>
                <a:gd name="T11" fmla="*/ 50 h 81"/>
                <a:gd name="T12" fmla="*/ 52 w 83"/>
                <a:gd name="T13" fmla="*/ 50 h 81"/>
                <a:gd name="T14" fmla="*/ 52 w 83"/>
                <a:gd name="T15" fmla="*/ 73 h 81"/>
                <a:gd name="T16" fmla="*/ 32 w 83"/>
                <a:gd name="T17" fmla="*/ 73 h 81"/>
                <a:gd name="T18" fmla="*/ 32 w 83"/>
                <a:gd name="T19" fmla="*/ 50 h 81"/>
                <a:gd name="T20" fmla="*/ 9 w 83"/>
                <a:gd name="T21" fmla="*/ 50 h 81"/>
                <a:gd name="T22" fmla="*/ 9 w 83"/>
                <a:gd name="T23" fmla="*/ 30 h 81"/>
                <a:gd name="T24" fmla="*/ 32 w 83"/>
                <a:gd name="T25" fmla="*/ 30 h 81"/>
                <a:gd name="T26" fmla="*/ 32 w 83"/>
                <a:gd name="T27" fmla="*/ 7 h 81"/>
                <a:gd name="T28" fmla="*/ 52 w 83"/>
                <a:gd name="T29" fmla="*/ 7 h 81"/>
                <a:gd name="T30" fmla="*/ 52 w 83"/>
                <a:gd name="T31" fmla="*/ 30 h 81"/>
                <a:gd name="T32" fmla="*/ 75 w 83"/>
                <a:gd name="T33" fmla="*/ 30 h 81"/>
                <a:gd name="T34" fmla="*/ 75 w 83"/>
                <a:gd name="T35"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81">
                  <a:moveTo>
                    <a:pt x="0" y="0"/>
                  </a:moveTo>
                  <a:lnTo>
                    <a:pt x="0" y="81"/>
                  </a:lnTo>
                  <a:lnTo>
                    <a:pt x="83" y="81"/>
                  </a:lnTo>
                  <a:lnTo>
                    <a:pt x="83" y="0"/>
                  </a:lnTo>
                  <a:lnTo>
                    <a:pt x="0" y="0"/>
                  </a:lnTo>
                  <a:close/>
                  <a:moveTo>
                    <a:pt x="75" y="50"/>
                  </a:moveTo>
                  <a:lnTo>
                    <a:pt x="52" y="50"/>
                  </a:lnTo>
                  <a:lnTo>
                    <a:pt x="52" y="73"/>
                  </a:lnTo>
                  <a:lnTo>
                    <a:pt x="32" y="73"/>
                  </a:lnTo>
                  <a:lnTo>
                    <a:pt x="32" y="50"/>
                  </a:lnTo>
                  <a:lnTo>
                    <a:pt x="9" y="50"/>
                  </a:lnTo>
                  <a:lnTo>
                    <a:pt x="9" y="30"/>
                  </a:lnTo>
                  <a:lnTo>
                    <a:pt x="32" y="30"/>
                  </a:lnTo>
                  <a:lnTo>
                    <a:pt x="32" y="7"/>
                  </a:lnTo>
                  <a:lnTo>
                    <a:pt x="52" y="7"/>
                  </a:lnTo>
                  <a:lnTo>
                    <a:pt x="52" y="30"/>
                  </a:lnTo>
                  <a:lnTo>
                    <a:pt x="75" y="30"/>
                  </a:lnTo>
                  <a:lnTo>
                    <a:pt x="7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8" name="Freeform 105"/>
            <p:cNvSpPr>
              <a:spLocks noEditPoints="1"/>
            </p:cNvSpPr>
            <p:nvPr/>
          </p:nvSpPr>
          <p:spPr bwMode="auto">
            <a:xfrm>
              <a:off x="2522538" y="2613025"/>
              <a:ext cx="131763" cy="128588"/>
            </a:xfrm>
            <a:custGeom>
              <a:avLst/>
              <a:gdLst>
                <a:gd name="T0" fmla="*/ 0 w 83"/>
                <a:gd name="T1" fmla="*/ 81 h 81"/>
                <a:gd name="T2" fmla="*/ 83 w 83"/>
                <a:gd name="T3" fmla="*/ 81 h 81"/>
                <a:gd name="T4" fmla="*/ 83 w 83"/>
                <a:gd name="T5" fmla="*/ 0 h 81"/>
                <a:gd name="T6" fmla="*/ 0 w 83"/>
                <a:gd name="T7" fmla="*/ 0 h 81"/>
                <a:gd name="T8" fmla="*/ 0 w 83"/>
                <a:gd name="T9" fmla="*/ 81 h 81"/>
                <a:gd name="T10" fmla="*/ 19 w 83"/>
                <a:gd name="T11" fmla="*/ 30 h 81"/>
                <a:gd name="T12" fmla="*/ 70 w 83"/>
                <a:gd name="T13" fmla="*/ 30 h 81"/>
                <a:gd name="T14" fmla="*/ 70 w 83"/>
                <a:gd name="T15" fmla="*/ 50 h 81"/>
                <a:gd name="T16" fmla="*/ 19 w 83"/>
                <a:gd name="T17" fmla="*/ 50 h 81"/>
                <a:gd name="T18" fmla="*/ 19 w 83"/>
                <a:gd name="T19"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1">
                  <a:moveTo>
                    <a:pt x="0" y="81"/>
                  </a:moveTo>
                  <a:lnTo>
                    <a:pt x="83" y="81"/>
                  </a:lnTo>
                  <a:lnTo>
                    <a:pt x="83" y="0"/>
                  </a:lnTo>
                  <a:lnTo>
                    <a:pt x="0" y="0"/>
                  </a:lnTo>
                  <a:lnTo>
                    <a:pt x="0" y="81"/>
                  </a:lnTo>
                  <a:close/>
                  <a:moveTo>
                    <a:pt x="19" y="30"/>
                  </a:moveTo>
                  <a:lnTo>
                    <a:pt x="70" y="30"/>
                  </a:lnTo>
                  <a:lnTo>
                    <a:pt x="70" y="50"/>
                  </a:lnTo>
                  <a:lnTo>
                    <a:pt x="19" y="50"/>
                  </a:lnTo>
                  <a:lnTo>
                    <a:pt x="19"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29" name="Freeform 106"/>
            <p:cNvSpPr>
              <a:spLocks noEditPoints="1"/>
            </p:cNvSpPr>
            <p:nvPr/>
          </p:nvSpPr>
          <p:spPr bwMode="auto">
            <a:xfrm>
              <a:off x="2679700" y="2765425"/>
              <a:ext cx="131763" cy="136525"/>
            </a:xfrm>
            <a:custGeom>
              <a:avLst/>
              <a:gdLst>
                <a:gd name="T0" fmla="*/ 0 w 83"/>
                <a:gd name="T1" fmla="*/ 86 h 86"/>
                <a:gd name="T2" fmla="*/ 83 w 83"/>
                <a:gd name="T3" fmla="*/ 86 h 86"/>
                <a:gd name="T4" fmla="*/ 83 w 83"/>
                <a:gd name="T5" fmla="*/ 0 h 86"/>
                <a:gd name="T6" fmla="*/ 0 w 83"/>
                <a:gd name="T7" fmla="*/ 0 h 86"/>
                <a:gd name="T8" fmla="*/ 0 w 83"/>
                <a:gd name="T9" fmla="*/ 86 h 86"/>
                <a:gd name="T10" fmla="*/ 17 w 83"/>
                <a:gd name="T11" fmla="*/ 18 h 86"/>
                <a:gd name="T12" fmla="*/ 66 w 83"/>
                <a:gd name="T13" fmla="*/ 18 h 86"/>
                <a:gd name="T14" fmla="*/ 66 w 83"/>
                <a:gd name="T15" fmla="*/ 38 h 86"/>
                <a:gd name="T16" fmla="*/ 17 w 83"/>
                <a:gd name="T17" fmla="*/ 38 h 86"/>
                <a:gd name="T18" fmla="*/ 17 w 83"/>
                <a:gd name="T19" fmla="*/ 18 h 86"/>
                <a:gd name="T20" fmla="*/ 17 w 83"/>
                <a:gd name="T21" fmla="*/ 51 h 86"/>
                <a:gd name="T22" fmla="*/ 66 w 83"/>
                <a:gd name="T23" fmla="*/ 51 h 86"/>
                <a:gd name="T24" fmla="*/ 66 w 83"/>
                <a:gd name="T25" fmla="*/ 71 h 86"/>
                <a:gd name="T26" fmla="*/ 17 w 83"/>
                <a:gd name="T27" fmla="*/ 71 h 86"/>
                <a:gd name="T28" fmla="*/ 17 w 83"/>
                <a:gd name="T2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86">
                  <a:moveTo>
                    <a:pt x="0" y="86"/>
                  </a:moveTo>
                  <a:lnTo>
                    <a:pt x="83" y="86"/>
                  </a:lnTo>
                  <a:lnTo>
                    <a:pt x="83" y="0"/>
                  </a:lnTo>
                  <a:lnTo>
                    <a:pt x="0" y="0"/>
                  </a:lnTo>
                  <a:lnTo>
                    <a:pt x="0" y="86"/>
                  </a:lnTo>
                  <a:close/>
                  <a:moveTo>
                    <a:pt x="17" y="18"/>
                  </a:moveTo>
                  <a:lnTo>
                    <a:pt x="66" y="18"/>
                  </a:lnTo>
                  <a:lnTo>
                    <a:pt x="66" y="38"/>
                  </a:lnTo>
                  <a:lnTo>
                    <a:pt x="17" y="38"/>
                  </a:lnTo>
                  <a:lnTo>
                    <a:pt x="17" y="18"/>
                  </a:lnTo>
                  <a:close/>
                  <a:moveTo>
                    <a:pt x="17" y="51"/>
                  </a:moveTo>
                  <a:lnTo>
                    <a:pt x="66" y="51"/>
                  </a:lnTo>
                  <a:lnTo>
                    <a:pt x="66" y="71"/>
                  </a:lnTo>
                  <a:lnTo>
                    <a:pt x="17" y="71"/>
                  </a:lnTo>
                  <a:lnTo>
                    <a:pt x="17"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0" name="Freeform 107"/>
            <p:cNvSpPr>
              <a:spLocks noEditPoints="1"/>
            </p:cNvSpPr>
            <p:nvPr/>
          </p:nvSpPr>
          <p:spPr bwMode="auto">
            <a:xfrm>
              <a:off x="2522538" y="2765425"/>
              <a:ext cx="131763" cy="136525"/>
            </a:xfrm>
            <a:custGeom>
              <a:avLst/>
              <a:gdLst>
                <a:gd name="T0" fmla="*/ 0 w 50"/>
                <a:gd name="T1" fmla="*/ 52 h 52"/>
                <a:gd name="T2" fmla="*/ 50 w 50"/>
                <a:gd name="T3" fmla="*/ 52 h 52"/>
                <a:gd name="T4" fmla="*/ 50 w 50"/>
                <a:gd name="T5" fmla="*/ 0 h 52"/>
                <a:gd name="T6" fmla="*/ 0 w 50"/>
                <a:gd name="T7" fmla="*/ 0 h 52"/>
                <a:gd name="T8" fmla="*/ 0 w 50"/>
                <a:gd name="T9" fmla="*/ 52 h 52"/>
                <a:gd name="T10" fmla="*/ 7 w 50"/>
                <a:gd name="T11" fmla="*/ 15 h 52"/>
                <a:gd name="T12" fmla="*/ 14 w 50"/>
                <a:gd name="T13" fmla="*/ 8 h 52"/>
                <a:gd name="T14" fmla="*/ 25 w 50"/>
                <a:gd name="T15" fmla="*/ 19 h 52"/>
                <a:gd name="T16" fmla="*/ 36 w 50"/>
                <a:gd name="T17" fmla="*/ 8 h 52"/>
                <a:gd name="T18" fmla="*/ 43 w 50"/>
                <a:gd name="T19" fmla="*/ 15 h 52"/>
                <a:gd name="T20" fmla="*/ 32 w 50"/>
                <a:gd name="T21" fmla="*/ 26 h 52"/>
                <a:gd name="T22" fmla="*/ 43 w 50"/>
                <a:gd name="T23" fmla="*/ 37 h 52"/>
                <a:gd name="T24" fmla="*/ 36 w 50"/>
                <a:gd name="T25" fmla="*/ 44 h 52"/>
                <a:gd name="T26" fmla="*/ 25 w 50"/>
                <a:gd name="T27" fmla="*/ 33 h 52"/>
                <a:gd name="T28" fmla="*/ 14 w 50"/>
                <a:gd name="T29" fmla="*/ 44 h 52"/>
                <a:gd name="T30" fmla="*/ 7 w 50"/>
                <a:gd name="T31" fmla="*/ 37 h 52"/>
                <a:gd name="T32" fmla="*/ 18 w 50"/>
                <a:gd name="T33" fmla="*/ 26 h 52"/>
                <a:gd name="T34" fmla="*/ 7 w 50"/>
                <a:gd name="T35" fmla="*/ 1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2">
                  <a:moveTo>
                    <a:pt x="0" y="52"/>
                  </a:moveTo>
                  <a:cubicBezTo>
                    <a:pt x="50" y="52"/>
                    <a:pt x="50" y="52"/>
                    <a:pt x="50" y="52"/>
                  </a:cubicBezTo>
                  <a:cubicBezTo>
                    <a:pt x="50" y="0"/>
                    <a:pt x="50" y="0"/>
                    <a:pt x="50" y="0"/>
                  </a:cubicBezTo>
                  <a:cubicBezTo>
                    <a:pt x="0" y="0"/>
                    <a:pt x="0" y="0"/>
                    <a:pt x="0" y="0"/>
                  </a:cubicBezTo>
                  <a:lnTo>
                    <a:pt x="0" y="52"/>
                  </a:lnTo>
                  <a:close/>
                  <a:moveTo>
                    <a:pt x="7" y="15"/>
                  </a:moveTo>
                  <a:cubicBezTo>
                    <a:pt x="14" y="8"/>
                    <a:pt x="14" y="8"/>
                    <a:pt x="14" y="8"/>
                  </a:cubicBezTo>
                  <a:cubicBezTo>
                    <a:pt x="14" y="8"/>
                    <a:pt x="24" y="19"/>
                    <a:pt x="25" y="19"/>
                  </a:cubicBezTo>
                  <a:cubicBezTo>
                    <a:pt x="26" y="19"/>
                    <a:pt x="36" y="8"/>
                    <a:pt x="36" y="8"/>
                  </a:cubicBezTo>
                  <a:cubicBezTo>
                    <a:pt x="43" y="15"/>
                    <a:pt x="43" y="15"/>
                    <a:pt x="43" y="15"/>
                  </a:cubicBezTo>
                  <a:cubicBezTo>
                    <a:pt x="43" y="15"/>
                    <a:pt x="32" y="25"/>
                    <a:pt x="32" y="26"/>
                  </a:cubicBezTo>
                  <a:cubicBezTo>
                    <a:pt x="32" y="27"/>
                    <a:pt x="43" y="37"/>
                    <a:pt x="43" y="37"/>
                  </a:cubicBezTo>
                  <a:cubicBezTo>
                    <a:pt x="36" y="44"/>
                    <a:pt x="36" y="44"/>
                    <a:pt x="36" y="44"/>
                  </a:cubicBezTo>
                  <a:cubicBezTo>
                    <a:pt x="36" y="44"/>
                    <a:pt x="26" y="33"/>
                    <a:pt x="25" y="33"/>
                  </a:cubicBezTo>
                  <a:cubicBezTo>
                    <a:pt x="24" y="33"/>
                    <a:pt x="14" y="44"/>
                    <a:pt x="14" y="44"/>
                  </a:cubicBezTo>
                  <a:cubicBezTo>
                    <a:pt x="7" y="37"/>
                    <a:pt x="7" y="37"/>
                    <a:pt x="7" y="37"/>
                  </a:cubicBezTo>
                  <a:cubicBezTo>
                    <a:pt x="7" y="37"/>
                    <a:pt x="18" y="27"/>
                    <a:pt x="18" y="26"/>
                  </a:cubicBezTo>
                  <a:cubicBezTo>
                    <a:pt x="18" y="25"/>
                    <a:pt x="7" y="15"/>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grpSp>
        <p:nvGrpSpPr>
          <p:cNvPr id="31" name="Group 30"/>
          <p:cNvGrpSpPr/>
          <p:nvPr/>
        </p:nvGrpSpPr>
        <p:grpSpPr>
          <a:xfrm>
            <a:off x="4036900" y="2025991"/>
            <a:ext cx="340142" cy="290366"/>
            <a:chOff x="3440113" y="1050925"/>
            <a:chExt cx="390525" cy="333376"/>
          </a:xfrm>
          <a:solidFill>
            <a:srgbClr val="4BACC6"/>
          </a:solidFill>
        </p:grpSpPr>
        <p:sp>
          <p:nvSpPr>
            <p:cNvPr id="32"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4"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5"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6"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sp>
          <p:nvSpPr>
            <p:cNvPr id="37"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644" tIns="39822" rIns="79644" bIns="39822" numCol="1" anchor="t" anchorCtr="0" compatLnSpc="1">
              <a:prstTxWarp prst="textNoShape">
                <a:avLst/>
              </a:prstTxWarp>
            </a:bodyPr>
            <a:lstStyle/>
            <a:p>
              <a:endParaRPr lang="en-US" sz="1568"/>
            </a:p>
          </p:txBody>
        </p:sp>
      </p:grpSp>
      <p:sp>
        <p:nvSpPr>
          <p:cNvPr id="38" name="Text Box 7"/>
          <p:cNvSpPr txBox="1">
            <a:spLocks noChangeArrowheads="1"/>
          </p:cNvSpPr>
          <p:nvPr/>
        </p:nvSpPr>
        <p:spPr bwMode="auto">
          <a:xfrm>
            <a:off x="581878" y="585376"/>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新一代平台统一</a:t>
            </a:r>
            <a:r>
              <a:rPr lang="zh-CN" altLang="en-US" sz="2787" b="1" spc="-131" dirty="0">
                <a:solidFill>
                  <a:schemeClr val="tx1">
                    <a:lumMod val="65000"/>
                    <a:lumOff val="35000"/>
                  </a:schemeClr>
                </a:solidFill>
                <a:latin typeface="Open Sans" pitchFamily="34" charset="0"/>
                <a:ea typeface="Open Sans" pitchFamily="34" charset="0"/>
                <a:cs typeface="Open Sans" pitchFamily="34" charset="0"/>
              </a:rPr>
              <a:t>的资源管理</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354" t="8440" r="6203" b="10137"/>
          <a:stretch/>
        </p:blipFill>
        <p:spPr>
          <a:xfrm>
            <a:off x="1034709" y="1781404"/>
            <a:ext cx="2209906" cy="2734562"/>
          </a:xfrm>
          <a:prstGeom prst="rect">
            <a:avLst/>
          </a:prstGeom>
        </p:spPr>
      </p:pic>
    </p:spTree>
    <p:extLst>
      <p:ext uri="{BB962C8B-B14F-4D97-AF65-F5344CB8AC3E}">
        <p14:creationId xmlns:p14="http://schemas.microsoft.com/office/powerpoint/2010/main" val="400634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D:\SHARPdesign\Exlibris\january2013\bar\pics\cloud-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104" y="2587749"/>
            <a:ext cx="3474634" cy="1845596"/>
          </a:xfrm>
          <a:prstGeom prst="rect">
            <a:avLst/>
          </a:prstGeom>
          <a:noFill/>
          <a:ln>
            <a:noFill/>
          </a:ln>
          <a:effectLst>
            <a:outerShdw blurRad="114300" sx="103999" sy="103999" algn="ctr" rotWithShape="0">
              <a:srgbClr val="000000">
                <a:alpha val="1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11"/>
          <p:cNvSpPr/>
          <p:nvPr/>
        </p:nvSpPr>
        <p:spPr>
          <a:xfrm>
            <a:off x="1167836" y="3507854"/>
            <a:ext cx="6796275" cy="1511600"/>
          </a:xfrm>
          <a:prstGeom prst="roundRect">
            <a:avLst>
              <a:gd name="adj" fmla="val 5251"/>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45" dirty="0">
              <a:solidFill>
                <a:prstClr val="white"/>
              </a:solidFill>
              <a:latin typeface="微软雅黑" panose="020B0503020204020204" pitchFamily="34" charset="-122"/>
              <a:ea typeface="微软雅黑" panose="020B0503020204020204" pitchFamily="34" charset="-122"/>
            </a:endParaRPr>
          </a:p>
        </p:txBody>
      </p:sp>
      <p:sp>
        <p:nvSpPr>
          <p:cNvPr id="24" name="Rounded Rectangle 1"/>
          <p:cNvSpPr/>
          <p:nvPr/>
        </p:nvSpPr>
        <p:spPr>
          <a:xfrm>
            <a:off x="1220629" y="2562970"/>
            <a:ext cx="686307" cy="448200"/>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defRPr/>
            </a:pPr>
            <a:r>
              <a:rPr lang="zh-CN" altLang="en-US" sz="1045" dirty="0">
                <a:solidFill>
                  <a:schemeClr val="bg1"/>
                </a:solidFill>
                <a:latin typeface="微软雅黑" panose="020B0503020204020204" pitchFamily="34" charset="-122"/>
                <a:ea typeface="微软雅黑" panose="020B0503020204020204" pitchFamily="34" charset="-122"/>
              </a:rPr>
              <a:t>采访服务</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25" name="Rounded Rectangle 2"/>
          <p:cNvSpPr/>
          <p:nvPr/>
        </p:nvSpPr>
        <p:spPr>
          <a:xfrm>
            <a:off x="1454426" y="4179076"/>
            <a:ext cx="1407092" cy="342615"/>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045" dirty="0">
                <a:latin typeface="微软雅黑" panose="020B0503020204020204" pitchFamily="34" charset="-122"/>
                <a:ea typeface="微软雅黑" panose="020B0503020204020204" pitchFamily="34" charset="-122"/>
              </a:rPr>
              <a:t>资源采购核心模块</a:t>
            </a:r>
            <a:endParaRPr lang="en-US" sz="1045" dirty="0">
              <a:latin typeface="微软雅黑" panose="020B0503020204020204" pitchFamily="34" charset="-122"/>
              <a:ea typeface="微软雅黑" panose="020B0503020204020204" pitchFamily="34" charset="-122"/>
            </a:endParaRPr>
          </a:p>
        </p:txBody>
      </p:sp>
      <p:sp>
        <p:nvSpPr>
          <p:cNvPr id="26" name="Rounded Rectangle 7"/>
          <p:cNvSpPr/>
          <p:nvPr/>
        </p:nvSpPr>
        <p:spPr>
          <a:xfrm>
            <a:off x="1233558" y="4601421"/>
            <a:ext cx="6671296" cy="357699"/>
          </a:xfrm>
          <a:prstGeom prst="roundRect">
            <a:avLst/>
          </a:prstGeom>
          <a:solidFill>
            <a:schemeClr val="tx1">
              <a:lumMod val="65000"/>
              <a:lumOff val="35000"/>
            </a:schemeClr>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CN" altLang="en-US" sz="1045"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Arial" pitchFamily="34" charset="0"/>
              </a:rPr>
              <a:t>新一代图书馆服务平台</a:t>
            </a:r>
            <a:r>
              <a:rPr lang="en-US" altLang="zh-CN" sz="1045"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Arial" pitchFamily="34" charset="0"/>
              </a:rPr>
              <a:t>-</a:t>
            </a:r>
            <a:r>
              <a:rPr lang="zh-CN" altLang="en-US" sz="1045"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Arial" pitchFamily="34" charset="0"/>
              </a:rPr>
              <a:t>可扩展基础架构</a:t>
            </a:r>
            <a:r>
              <a:rPr lang="en-US" sz="1045" dirty="0">
                <a:latin typeface="微软雅黑" panose="020B0503020204020204" pitchFamily="34" charset="-122"/>
                <a:ea typeface="微软雅黑" panose="020B0503020204020204" pitchFamily="34" charset="-122"/>
              </a:rPr>
              <a:t> </a:t>
            </a:r>
          </a:p>
        </p:txBody>
      </p:sp>
      <p:sp>
        <p:nvSpPr>
          <p:cNvPr id="27" name="Rounded Rectangle 2"/>
          <p:cNvSpPr/>
          <p:nvPr/>
        </p:nvSpPr>
        <p:spPr>
          <a:xfrm>
            <a:off x="1454426" y="3761045"/>
            <a:ext cx="1407092" cy="343693"/>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045" dirty="0">
                <a:latin typeface="微软雅黑" panose="020B0503020204020204" pitchFamily="34" charset="-122"/>
                <a:ea typeface="微软雅黑" panose="020B0503020204020204" pitchFamily="34" charset="-122"/>
              </a:rPr>
              <a:t>元数据管理核心模块</a:t>
            </a:r>
            <a:endParaRPr lang="en-US" sz="1045" dirty="0">
              <a:latin typeface="微软雅黑" panose="020B0503020204020204" pitchFamily="34" charset="-122"/>
              <a:ea typeface="微软雅黑" panose="020B0503020204020204" pitchFamily="34" charset="-122"/>
            </a:endParaRPr>
          </a:p>
        </p:txBody>
      </p:sp>
      <p:sp>
        <p:nvSpPr>
          <p:cNvPr id="28" name="Rounded Rectangle 2"/>
          <p:cNvSpPr/>
          <p:nvPr/>
        </p:nvSpPr>
        <p:spPr>
          <a:xfrm>
            <a:off x="3053297" y="4179076"/>
            <a:ext cx="1407092" cy="342615"/>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045" dirty="0">
                <a:latin typeface="微软雅黑" panose="020B0503020204020204" pitchFamily="34" charset="-122"/>
                <a:ea typeface="微软雅黑" panose="020B0503020204020204" pitchFamily="34" charset="-122"/>
              </a:rPr>
              <a:t>读者服务核心模块</a:t>
            </a:r>
            <a:endParaRPr lang="en-US" sz="1045" dirty="0">
              <a:latin typeface="微软雅黑" panose="020B0503020204020204" pitchFamily="34" charset="-122"/>
              <a:ea typeface="微软雅黑" panose="020B0503020204020204" pitchFamily="34" charset="-122"/>
            </a:endParaRPr>
          </a:p>
        </p:txBody>
      </p:sp>
      <p:sp>
        <p:nvSpPr>
          <p:cNvPr id="29" name="Rounded Rectangle 2"/>
          <p:cNvSpPr/>
          <p:nvPr/>
        </p:nvSpPr>
        <p:spPr>
          <a:xfrm>
            <a:off x="3071613" y="3761045"/>
            <a:ext cx="1407092" cy="343693"/>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045" dirty="0">
                <a:latin typeface="微软雅黑" panose="020B0503020204020204" pitchFamily="34" charset="-122"/>
                <a:ea typeface="微软雅黑" panose="020B0503020204020204" pitchFamily="34" charset="-122"/>
              </a:rPr>
              <a:t>统一检索核心模块</a:t>
            </a:r>
            <a:endParaRPr lang="en-US" sz="1045" dirty="0">
              <a:latin typeface="微软雅黑" panose="020B0503020204020204" pitchFamily="34" charset="-122"/>
              <a:ea typeface="微软雅黑" panose="020B0503020204020204" pitchFamily="34" charset="-122"/>
            </a:endParaRPr>
          </a:p>
        </p:txBody>
      </p:sp>
      <p:sp>
        <p:nvSpPr>
          <p:cNvPr id="30" name="Rounded Rectangle 2"/>
          <p:cNvSpPr/>
          <p:nvPr/>
        </p:nvSpPr>
        <p:spPr>
          <a:xfrm>
            <a:off x="4659709" y="3761045"/>
            <a:ext cx="1407092" cy="343693"/>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045" dirty="0">
                <a:latin typeface="微软雅黑" panose="020B0503020204020204" pitchFamily="34" charset="-122"/>
                <a:ea typeface="微软雅黑" panose="020B0503020204020204" pitchFamily="34" charset="-122"/>
              </a:rPr>
              <a:t>数据分析核心模块</a:t>
            </a:r>
            <a:endParaRPr lang="en-US" sz="1045" dirty="0">
              <a:latin typeface="微软雅黑" panose="020B0503020204020204" pitchFamily="34" charset="-122"/>
              <a:ea typeface="微软雅黑" panose="020B0503020204020204" pitchFamily="34" charset="-122"/>
            </a:endParaRPr>
          </a:p>
        </p:txBody>
      </p:sp>
      <p:sp>
        <p:nvSpPr>
          <p:cNvPr id="31" name="Rounded Rectangle 9"/>
          <p:cNvSpPr/>
          <p:nvPr/>
        </p:nvSpPr>
        <p:spPr>
          <a:xfrm>
            <a:off x="1809970" y="3303147"/>
            <a:ext cx="5558336" cy="411568"/>
          </a:xfrm>
          <a:prstGeom prst="roundRect">
            <a:avLst/>
          </a:prstGeom>
          <a:solidFill>
            <a:schemeClr val="bg1">
              <a:lumMod val="5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zh-CN" altLang="en-US" sz="1045" dirty="0">
                <a:solidFill>
                  <a:schemeClr val="bg1"/>
                </a:solidFill>
                <a:latin typeface="微软雅黑" panose="020B0503020204020204" pitchFamily="34" charset="-122"/>
                <a:ea typeface="微软雅黑" panose="020B0503020204020204" pitchFamily="34" charset="-122"/>
              </a:rPr>
              <a:t>新一代图书馆服务平台</a:t>
            </a:r>
            <a:r>
              <a:rPr lang="en-US" altLang="zh-CN" sz="1045" dirty="0">
                <a:solidFill>
                  <a:schemeClr val="bg1"/>
                </a:solidFill>
                <a:latin typeface="微软雅黑" panose="020B0503020204020204" pitchFamily="34" charset="-122"/>
                <a:ea typeface="微软雅黑" panose="020B0503020204020204" pitchFamily="34" charset="-122"/>
              </a:rPr>
              <a:t>——</a:t>
            </a:r>
            <a:r>
              <a:rPr lang="zh-CN" altLang="en-US" sz="1045" dirty="0">
                <a:solidFill>
                  <a:schemeClr val="bg1"/>
                </a:solidFill>
                <a:latin typeface="微软雅黑" panose="020B0503020204020204" pitchFamily="34" charset="-122"/>
                <a:ea typeface="微软雅黑" panose="020B0503020204020204" pitchFamily="34" charset="-122"/>
              </a:rPr>
              <a:t>开放平台</a:t>
            </a:r>
            <a:endParaRPr lang="en-US" altLang="zh-CN" sz="1045" dirty="0">
              <a:solidFill>
                <a:schemeClr val="bg1"/>
              </a:solidFill>
              <a:latin typeface="微软雅黑" panose="020B0503020204020204" pitchFamily="34" charset="-122"/>
              <a:ea typeface="微软雅黑" panose="020B0503020204020204" pitchFamily="34" charset="-122"/>
            </a:endParaRPr>
          </a:p>
          <a:p>
            <a:pPr algn="ctr">
              <a:defRPr/>
            </a:pPr>
            <a:r>
              <a:rPr lang="en-US" altLang="zh-CN" sz="1045" b="1" dirty="0">
                <a:solidFill>
                  <a:srgbClr val="002060"/>
                </a:solidFill>
                <a:latin typeface="微软雅黑" panose="020B0503020204020204" pitchFamily="34" charset="-122"/>
                <a:ea typeface="微软雅黑" panose="020B0503020204020204" pitchFamily="34" charset="-122"/>
              </a:rPr>
              <a:t>Developers Platform</a:t>
            </a:r>
          </a:p>
        </p:txBody>
      </p:sp>
      <p:sp>
        <p:nvSpPr>
          <p:cNvPr id="32" name="TextBox 49"/>
          <p:cNvSpPr txBox="1">
            <a:spLocks noChangeArrowheads="1"/>
          </p:cNvSpPr>
          <p:nvPr/>
        </p:nvSpPr>
        <p:spPr bwMode="auto">
          <a:xfrm>
            <a:off x="3357126" y="2900197"/>
            <a:ext cx="2844351" cy="2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045" b="1">
                <a:solidFill>
                  <a:srgbClr val="960000"/>
                </a:solidFill>
                <a:latin typeface="微软雅黑" panose="020B0503020204020204" pitchFamily="34" charset="-122"/>
                <a:ea typeface="微软雅黑" panose="020B0503020204020204" pitchFamily="34" charset="-122"/>
              </a:rPr>
              <a:t>应用服务</a:t>
            </a:r>
            <a:endParaRPr lang="en-US" sz="1045" b="1">
              <a:solidFill>
                <a:srgbClr val="960000"/>
              </a:solidFill>
              <a:latin typeface="微软雅黑" panose="020B0503020204020204" pitchFamily="34" charset="-122"/>
              <a:ea typeface="微软雅黑" panose="020B0503020204020204" pitchFamily="34" charset="-122"/>
            </a:endParaRPr>
          </a:p>
        </p:txBody>
      </p:sp>
      <p:sp>
        <p:nvSpPr>
          <p:cNvPr id="33" name="Rounded Rectangle 1"/>
          <p:cNvSpPr/>
          <p:nvPr/>
        </p:nvSpPr>
        <p:spPr>
          <a:xfrm>
            <a:off x="1978046" y="2228972"/>
            <a:ext cx="686308" cy="451433"/>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r>
              <a:rPr lang="zh-CN" altLang="en-US" sz="1045" dirty="0">
                <a:solidFill>
                  <a:schemeClr val="bg1"/>
                </a:solidFill>
                <a:latin typeface="微软雅黑" panose="020B0503020204020204" pitchFamily="34" charset="-122"/>
                <a:ea typeface="微软雅黑" panose="020B0503020204020204" pitchFamily="34" charset="-122"/>
              </a:rPr>
              <a:t>书目记录</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34" name="Rounded Rectangle 1"/>
          <p:cNvSpPr/>
          <p:nvPr/>
        </p:nvSpPr>
        <p:spPr>
          <a:xfrm>
            <a:off x="2735462" y="1913292"/>
            <a:ext cx="686307" cy="468672"/>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r>
              <a:rPr lang="zh-CN" altLang="en-US" sz="1045" dirty="0">
                <a:solidFill>
                  <a:schemeClr val="bg1"/>
                </a:solidFill>
                <a:latin typeface="微软雅黑" panose="020B0503020204020204" pitchFamily="34" charset="-122"/>
                <a:ea typeface="微软雅黑" panose="020B0503020204020204" pitchFamily="34" charset="-122"/>
              </a:rPr>
              <a:t>统计分析</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35" name="Rounded Rectangle 1"/>
          <p:cNvSpPr/>
          <p:nvPr/>
        </p:nvSpPr>
        <p:spPr>
          <a:xfrm>
            <a:off x="3491801" y="1593304"/>
            <a:ext cx="687385" cy="465439"/>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r>
              <a:rPr lang="zh-CN" altLang="en-US" sz="1045" dirty="0">
                <a:solidFill>
                  <a:schemeClr val="bg1"/>
                </a:solidFill>
                <a:latin typeface="微软雅黑" panose="020B0503020204020204" pitchFamily="34" charset="-122"/>
                <a:ea typeface="微软雅黑" panose="020B0503020204020204" pitchFamily="34" charset="-122"/>
              </a:rPr>
              <a:t>配置与管理</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36" name="Rounded Rectangle 1"/>
          <p:cNvSpPr/>
          <p:nvPr/>
        </p:nvSpPr>
        <p:spPr>
          <a:xfrm>
            <a:off x="5006633" y="1580376"/>
            <a:ext cx="686307" cy="491297"/>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r>
              <a:rPr lang="zh-CN" altLang="en-US" sz="1045" dirty="0">
                <a:solidFill>
                  <a:schemeClr val="bg1"/>
                </a:solidFill>
                <a:latin typeface="微软雅黑" panose="020B0503020204020204" pitchFamily="34" charset="-122"/>
                <a:ea typeface="微软雅黑" panose="020B0503020204020204" pitchFamily="34" charset="-122"/>
              </a:rPr>
              <a:t>开发者社区</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37" name="Rounded Rectangle 1"/>
          <p:cNvSpPr/>
          <p:nvPr/>
        </p:nvSpPr>
        <p:spPr>
          <a:xfrm>
            <a:off x="5764050" y="1902519"/>
            <a:ext cx="686308" cy="490219"/>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r>
              <a:rPr lang="zh-CN" altLang="en-US" sz="1045" dirty="0">
                <a:solidFill>
                  <a:schemeClr val="bg1"/>
                </a:solidFill>
                <a:latin typeface="微软雅黑" panose="020B0503020204020204" pitchFamily="34" charset="-122"/>
                <a:ea typeface="微软雅黑" panose="020B0503020204020204" pitchFamily="34" charset="-122"/>
              </a:rPr>
              <a:t>读者服务</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38" name="Rounded Rectangle 2"/>
          <p:cNvSpPr/>
          <p:nvPr/>
        </p:nvSpPr>
        <p:spPr>
          <a:xfrm>
            <a:off x="4659709" y="4179076"/>
            <a:ext cx="1407092" cy="342615"/>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045" dirty="0">
                <a:latin typeface="微软雅黑" panose="020B0503020204020204" pitchFamily="34" charset="-122"/>
                <a:ea typeface="微软雅黑" panose="020B0503020204020204" pitchFamily="34" charset="-122"/>
              </a:rPr>
              <a:t>资源管理核心模块</a:t>
            </a:r>
            <a:endParaRPr lang="en-US" sz="1045" dirty="0">
              <a:latin typeface="微软雅黑" panose="020B0503020204020204" pitchFamily="34" charset="-122"/>
              <a:ea typeface="微软雅黑" panose="020B0503020204020204" pitchFamily="34" charset="-122"/>
            </a:endParaRPr>
          </a:p>
        </p:txBody>
      </p:sp>
      <p:sp>
        <p:nvSpPr>
          <p:cNvPr id="39" name="Rounded Rectangle 2"/>
          <p:cNvSpPr/>
          <p:nvPr/>
        </p:nvSpPr>
        <p:spPr>
          <a:xfrm>
            <a:off x="6285514" y="4179076"/>
            <a:ext cx="1407092" cy="342615"/>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045" dirty="0">
                <a:latin typeface="微软雅黑" panose="020B0503020204020204" pitchFamily="34" charset="-122"/>
                <a:ea typeface="微软雅黑" panose="020B0503020204020204" pitchFamily="34" charset="-122"/>
              </a:rPr>
              <a:t>其他核心模块</a:t>
            </a:r>
            <a:endParaRPr lang="en-US" sz="1045" dirty="0">
              <a:latin typeface="微软雅黑" panose="020B0503020204020204" pitchFamily="34" charset="-122"/>
              <a:ea typeface="微软雅黑" panose="020B0503020204020204" pitchFamily="34" charset="-122"/>
            </a:endParaRPr>
          </a:p>
        </p:txBody>
      </p:sp>
      <p:sp>
        <p:nvSpPr>
          <p:cNvPr id="40" name="Rounded Rectangle 1"/>
          <p:cNvSpPr/>
          <p:nvPr/>
        </p:nvSpPr>
        <p:spPr>
          <a:xfrm>
            <a:off x="4249217" y="1342267"/>
            <a:ext cx="686308" cy="464362"/>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r>
              <a:rPr lang="en-US" altLang="zh-CN" sz="1045" dirty="0">
                <a:solidFill>
                  <a:schemeClr val="bg1"/>
                </a:solidFill>
                <a:latin typeface="微软雅黑" panose="020B0503020204020204" pitchFamily="34" charset="-122"/>
                <a:ea typeface="微软雅黑" panose="020B0503020204020204" pitchFamily="34" charset="-122"/>
              </a:rPr>
              <a:t>PED</a:t>
            </a:r>
            <a:r>
              <a:rPr lang="zh-CN" altLang="en-US" sz="1045" dirty="0">
                <a:solidFill>
                  <a:schemeClr val="bg1"/>
                </a:solidFill>
                <a:latin typeface="微软雅黑" panose="020B0503020204020204" pitchFamily="34" charset="-122"/>
                <a:ea typeface="微软雅黑" panose="020B0503020204020204" pitchFamily="34" charset="-122"/>
              </a:rPr>
              <a:t>资源</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41" name="Rounded Rectangle 1"/>
          <p:cNvSpPr/>
          <p:nvPr/>
        </p:nvSpPr>
        <p:spPr>
          <a:xfrm>
            <a:off x="6520388" y="2207425"/>
            <a:ext cx="687385" cy="494529"/>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r>
              <a:rPr lang="zh-CN" altLang="en-US" sz="1045" dirty="0">
                <a:solidFill>
                  <a:schemeClr val="bg1"/>
                </a:solidFill>
                <a:latin typeface="微软雅黑" panose="020B0503020204020204" pitchFamily="34" charset="-122"/>
                <a:ea typeface="微软雅黑" panose="020B0503020204020204" pitchFamily="34" charset="-122"/>
              </a:rPr>
              <a:t>合作者管理</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42" name="Rounded Rectangle 1"/>
          <p:cNvSpPr/>
          <p:nvPr/>
        </p:nvSpPr>
        <p:spPr>
          <a:xfrm>
            <a:off x="7277804" y="2541422"/>
            <a:ext cx="686307" cy="491297"/>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lIns="31356" rIns="31356" anchor="ctr"/>
          <a:lstStyle/>
          <a:p>
            <a:pPr algn="ctr"/>
            <a:r>
              <a:rPr lang="zh-CN" altLang="en-US" sz="1045" dirty="0">
                <a:solidFill>
                  <a:schemeClr val="bg1"/>
                </a:solidFill>
                <a:latin typeface="微软雅黑" panose="020B0503020204020204" pitchFamily="34" charset="-122"/>
                <a:ea typeface="微软雅黑" panose="020B0503020204020204" pitchFamily="34" charset="-122"/>
              </a:rPr>
              <a:t>任务管理</a:t>
            </a:r>
            <a:endParaRPr lang="en-US" sz="1045" dirty="0">
              <a:solidFill>
                <a:schemeClr val="bg1"/>
              </a:solidFill>
              <a:latin typeface="微软雅黑" panose="020B0503020204020204" pitchFamily="34" charset="-122"/>
              <a:ea typeface="微软雅黑" panose="020B0503020204020204" pitchFamily="34" charset="-122"/>
            </a:endParaRPr>
          </a:p>
        </p:txBody>
      </p:sp>
      <p:sp>
        <p:nvSpPr>
          <p:cNvPr id="43" name="Rounded Rectangle 2"/>
          <p:cNvSpPr/>
          <p:nvPr/>
        </p:nvSpPr>
        <p:spPr>
          <a:xfrm>
            <a:off x="6285514" y="3749193"/>
            <a:ext cx="1407092" cy="342615"/>
          </a:xfrm>
          <a:prstGeom prst="roundRect">
            <a:avLst/>
          </a:prstGeom>
          <a:solidFill>
            <a:srgbClr val="349E85"/>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CN" altLang="en-US" sz="1045" dirty="0">
                <a:latin typeface="微软雅黑" panose="020B0503020204020204" pitchFamily="34" charset="-122"/>
                <a:ea typeface="微软雅黑" panose="020B0503020204020204" pitchFamily="34" charset="-122"/>
              </a:rPr>
              <a:t>院系学科核心模块</a:t>
            </a:r>
            <a:endParaRPr lang="en-US" sz="1045" dirty="0">
              <a:latin typeface="微软雅黑" panose="020B0503020204020204" pitchFamily="34" charset="-122"/>
              <a:ea typeface="微软雅黑" panose="020B0503020204020204" pitchFamily="34" charset="-122"/>
            </a:endParaRPr>
          </a:p>
        </p:txBody>
      </p:sp>
      <p:sp>
        <p:nvSpPr>
          <p:cNvPr id="45" name="Text Box 7"/>
          <p:cNvSpPr txBox="1">
            <a:spLocks noChangeArrowheads="1"/>
          </p:cNvSpPr>
          <p:nvPr/>
        </p:nvSpPr>
        <p:spPr bwMode="auto">
          <a:xfrm>
            <a:off x="581878" y="267495"/>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smtClean="0">
                <a:solidFill>
                  <a:schemeClr val="tx1">
                    <a:lumMod val="65000"/>
                    <a:lumOff val="35000"/>
                  </a:schemeClr>
                </a:solidFill>
                <a:latin typeface="Open Sans" pitchFamily="34" charset="0"/>
                <a:ea typeface="Open Sans" pitchFamily="34" charset="0"/>
                <a:cs typeface="Open Sans" pitchFamily="34" charset="0"/>
              </a:rPr>
              <a:t>新一代平台开放</a:t>
            </a:r>
            <a:r>
              <a:rPr lang="zh-CN" altLang="en-US" sz="2787" b="1" spc="-131" dirty="0">
                <a:solidFill>
                  <a:schemeClr val="tx1">
                    <a:lumMod val="65000"/>
                    <a:lumOff val="35000"/>
                  </a:schemeClr>
                </a:solidFill>
                <a:latin typeface="Open Sans" pitchFamily="34" charset="0"/>
                <a:ea typeface="Open Sans" pitchFamily="34" charset="0"/>
                <a:cs typeface="Open Sans" pitchFamily="34" charset="0"/>
              </a:rPr>
              <a:t>的</a:t>
            </a:r>
            <a:r>
              <a:rPr lang="en-US" altLang="zh-CN" sz="2787" b="1" spc="-131" dirty="0">
                <a:solidFill>
                  <a:schemeClr val="tx1">
                    <a:lumMod val="65000"/>
                    <a:lumOff val="35000"/>
                  </a:schemeClr>
                </a:solidFill>
                <a:latin typeface="Open Sans" pitchFamily="34" charset="0"/>
                <a:ea typeface="Open Sans" pitchFamily="34" charset="0"/>
                <a:cs typeface="Open Sans" pitchFamily="34" charset="0"/>
              </a:rPr>
              <a:t>API</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sp>
        <p:nvSpPr>
          <p:cNvPr id="44" name="Text Box 7"/>
          <p:cNvSpPr txBox="1">
            <a:spLocks noChangeArrowheads="1"/>
          </p:cNvSpPr>
          <p:nvPr/>
        </p:nvSpPr>
        <p:spPr bwMode="auto">
          <a:xfrm>
            <a:off x="1916355" y="915566"/>
            <a:ext cx="5358274" cy="227824"/>
          </a:xfrm>
          <a:prstGeom prst="rect">
            <a:avLst/>
          </a:prstGeom>
          <a:solidFill>
            <a:srgbClr val="349E85"/>
          </a:solidFill>
          <a:ln w="9525">
            <a:noFill/>
            <a:miter lim="800000"/>
            <a:headEnd/>
            <a:tailEnd/>
          </a:ln>
        </p:spPr>
        <p:txBody>
          <a:bodyPr wrap="square" lIns="39822" tIns="19910" rIns="39822" bIns="19910" anchor="ctr">
            <a:spAutoFit/>
          </a:bodyPr>
          <a:lstStyle/>
          <a:p>
            <a:pPr algn="ctr" defTabSz="947767"/>
            <a:r>
              <a:rPr lang="zh-CN" altLang="en-US" sz="1219" b="1" dirty="0" smtClean="0">
                <a:solidFill>
                  <a:schemeClr val="bg1"/>
                </a:solidFill>
                <a:latin typeface="微软雅黑" panose="020B0503020204020204" pitchFamily="34" charset="-122"/>
                <a:ea typeface="微软雅黑" panose="020B0503020204020204" pitchFamily="34" charset="-122"/>
                <a:cs typeface="Open Sans Semibold" pitchFamily="34" charset="0"/>
              </a:rPr>
              <a:t>标准开放的</a:t>
            </a:r>
            <a:r>
              <a:rPr lang="en-US" altLang="zh-CN" sz="1219" b="1" dirty="0" smtClean="0">
                <a:solidFill>
                  <a:schemeClr val="bg1"/>
                </a:solidFill>
                <a:latin typeface="微软雅黑" panose="020B0503020204020204" pitchFamily="34" charset="-122"/>
                <a:ea typeface="微软雅黑" panose="020B0503020204020204" pitchFamily="34" charset="-122"/>
                <a:cs typeface="Open Sans Semibold" pitchFamily="34" charset="0"/>
              </a:rPr>
              <a:t>API</a:t>
            </a:r>
            <a:r>
              <a:rPr lang="zh-CN" altLang="en-US" sz="1219" b="1" dirty="0" smtClean="0">
                <a:solidFill>
                  <a:schemeClr val="bg1"/>
                </a:solidFill>
                <a:latin typeface="微软雅黑" panose="020B0503020204020204" pitchFamily="34" charset="-122"/>
                <a:ea typeface="微软雅黑" panose="020B0503020204020204" pitchFamily="34" charset="-122"/>
                <a:cs typeface="Open Sans Semibold" pitchFamily="34" charset="0"/>
              </a:rPr>
              <a:t>，基于新技术发展，可扩展无限的图书馆智慧应用服务！</a:t>
            </a:r>
            <a:endParaRPr lang="en-US" sz="1219" b="1" dirty="0">
              <a:solidFill>
                <a:schemeClr val="bg1"/>
              </a:solidFill>
              <a:latin typeface="微软雅黑" panose="020B0503020204020204" pitchFamily="34" charset="-122"/>
              <a:ea typeface="微软雅黑" panose="020B0503020204020204" pitchFamily="34" charset="-122"/>
              <a:cs typeface="Open Sans Semibold" pitchFamily="34" charset="0"/>
            </a:endParaRPr>
          </a:p>
        </p:txBody>
      </p:sp>
    </p:spTree>
    <p:extLst>
      <p:ext uri="{BB962C8B-B14F-4D97-AF65-F5344CB8AC3E}">
        <p14:creationId xmlns:p14="http://schemas.microsoft.com/office/powerpoint/2010/main" val="349607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7"/>
          <p:cNvSpPr txBox="1">
            <a:spLocks noChangeArrowheads="1"/>
          </p:cNvSpPr>
          <p:nvPr/>
        </p:nvSpPr>
        <p:spPr bwMode="auto">
          <a:xfrm>
            <a:off x="581878" y="446458"/>
            <a:ext cx="7987030" cy="469109"/>
          </a:xfrm>
          <a:prstGeom prst="rect">
            <a:avLst/>
          </a:prstGeom>
          <a:noFill/>
          <a:ln w="9525">
            <a:noFill/>
            <a:miter lim="800000"/>
            <a:headEnd/>
            <a:tailEnd/>
          </a:ln>
        </p:spPr>
        <p:txBody>
          <a:bodyPr wrap="square" lIns="39822" tIns="19910" rIns="39822" bIns="19910">
            <a:spAutoFit/>
          </a:bodyPr>
          <a:lstStyle/>
          <a:p>
            <a:pPr algn="ctr" defTabSz="947767"/>
            <a:r>
              <a:rPr lang="zh-CN" altLang="en-US" sz="2787" b="1" spc="-131" dirty="0">
                <a:solidFill>
                  <a:schemeClr val="tx1">
                    <a:lumMod val="65000"/>
                    <a:lumOff val="35000"/>
                  </a:schemeClr>
                </a:solidFill>
                <a:latin typeface="Open Sans" pitchFamily="34" charset="0"/>
                <a:ea typeface="Open Sans" pitchFamily="34" charset="0"/>
                <a:cs typeface="Open Sans" pitchFamily="34" charset="0"/>
              </a:rPr>
              <a:t>新一代服务平台更多特性</a:t>
            </a:r>
            <a:endParaRPr lang="en-CA" sz="2787" b="1" spc="-131" dirty="0">
              <a:solidFill>
                <a:schemeClr val="tx1">
                  <a:lumMod val="65000"/>
                  <a:lumOff val="35000"/>
                </a:schemeClr>
              </a:solidFill>
              <a:latin typeface="Open Sans" pitchFamily="34" charset="0"/>
              <a:ea typeface="Open Sans" pitchFamily="34" charset="0"/>
              <a:cs typeface="Open Sans" pitchFamily="34" charset="0"/>
            </a:endParaRPr>
          </a:p>
        </p:txBody>
      </p:sp>
      <p:sp>
        <p:nvSpPr>
          <p:cNvPr id="24" name="Text Box 10"/>
          <p:cNvSpPr txBox="1">
            <a:spLocks noChangeArrowheads="1"/>
          </p:cNvSpPr>
          <p:nvPr/>
        </p:nvSpPr>
        <p:spPr bwMode="auto">
          <a:xfrm>
            <a:off x="1306634" y="2180191"/>
            <a:ext cx="1539767" cy="763869"/>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支持多种元数据标准</a:t>
            </a:r>
            <a:endParaRPr lang="en-US" sz="1045" b="1" dirty="0">
              <a:solidFill>
                <a:srgbClr val="4BACC6"/>
              </a:solidFill>
              <a:latin typeface="Open Sans" pitchFamily="34" charset="0"/>
              <a:ea typeface="Open Sans" pitchFamily="34" charset="0"/>
              <a:cs typeface="Open Sans" pitchFamily="34" charset="0"/>
            </a:endParaRPr>
          </a:p>
          <a:p>
            <a:pPr>
              <a:defRPr/>
            </a:pPr>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不仅支持</a:t>
            </a:r>
            <a:r>
              <a:rPr lang="en-US" altLang="zh-CN" sz="871" dirty="0">
                <a:solidFill>
                  <a:schemeClr val="tx1">
                    <a:lumMod val="65000"/>
                    <a:lumOff val="35000"/>
                  </a:schemeClr>
                </a:solidFill>
                <a:latin typeface="微软雅黑" panose="020B0503020204020204" pitchFamily="34" charset="-122"/>
                <a:ea typeface="微软雅黑" panose="020B0503020204020204" pitchFamily="34" charset="-122"/>
              </a:rPr>
              <a:t>MARC</a:t>
            </a:r>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标准，还支持</a:t>
            </a:r>
            <a:r>
              <a:rPr lang="en-US" altLang="zh-CN" sz="871" dirty="0">
                <a:solidFill>
                  <a:schemeClr val="tx1">
                    <a:lumMod val="65000"/>
                    <a:lumOff val="35000"/>
                  </a:schemeClr>
                </a:solidFill>
                <a:latin typeface="微软雅黑" panose="020B0503020204020204" pitchFamily="34" charset="-122"/>
                <a:ea typeface="微软雅黑" panose="020B0503020204020204" pitchFamily="34" charset="-122"/>
              </a:rPr>
              <a:t>Dublin Core</a:t>
            </a:r>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标准，支持更多元数据标准；</a:t>
            </a:r>
          </a:p>
        </p:txBody>
      </p:sp>
      <p:sp>
        <p:nvSpPr>
          <p:cNvPr id="25" name="Rectangle 5"/>
          <p:cNvSpPr/>
          <p:nvPr/>
        </p:nvSpPr>
        <p:spPr>
          <a:xfrm>
            <a:off x="4648252" y="1317390"/>
            <a:ext cx="1526493" cy="929169"/>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26" name="Text Box 10"/>
          <p:cNvSpPr txBox="1">
            <a:spLocks noChangeArrowheads="1"/>
          </p:cNvSpPr>
          <p:nvPr/>
        </p:nvSpPr>
        <p:spPr bwMode="auto">
          <a:xfrm>
            <a:off x="2969259" y="2180191"/>
            <a:ext cx="1539767" cy="763869"/>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具备知识库</a:t>
            </a:r>
            <a:endParaRPr lang="en-US" sz="1045" b="1" dirty="0">
              <a:solidFill>
                <a:srgbClr val="4BACC6"/>
              </a:solidFill>
              <a:latin typeface="Open Sans" pitchFamily="34" charset="0"/>
              <a:ea typeface="Open Sans" pitchFamily="34" charset="0"/>
              <a:cs typeface="Open Sans" pitchFamily="34" charset="0"/>
            </a:endParaRPr>
          </a:p>
          <a:p>
            <a:pPr algn="ctr" defTabSz="947767"/>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具有知识库，使得纸质资源和电子资源的采编工作流程更简易，并保证高质量；</a:t>
            </a:r>
            <a:endParaRPr 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27" name="Rectangle 7"/>
          <p:cNvSpPr/>
          <p:nvPr/>
        </p:nvSpPr>
        <p:spPr>
          <a:xfrm>
            <a:off x="1320879" y="1317390"/>
            <a:ext cx="1526493" cy="929169"/>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28" name="Text Box 10"/>
          <p:cNvSpPr txBox="1">
            <a:spLocks noChangeArrowheads="1"/>
          </p:cNvSpPr>
          <p:nvPr/>
        </p:nvSpPr>
        <p:spPr bwMode="auto">
          <a:xfrm>
            <a:off x="4621704" y="2180191"/>
            <a:ext cx="1539767" cy="629857"/>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具备内置分析功能</a:t>
            </a:r>
            <a:endParaRPr lang="en-US" sz="1045" b="1" dirty="0">
              <a:solidFill>
                <a:srgbClr val="4BACC6"/>
              </a:solidFill>
              <a:latin typeface="Open Sans" pitchFamily="34" charset="0"/>
              <a:ea typeface="Open Sans" pitchFamily="34" charset="0"/>
              <a:cs typeface="Open Sans" pitchFamily="34" charset="0"/>
            </a:endParaRPr>
          </a:p>
          <a:p>
            <a:pPr algn="ctr" defTabSz="947767"/>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具有强大的内置分析功能，可为用户提供详细的分析报告</a:t>
            </a:r>
            <a:endParaRPr 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29" name="Rectangle 9"/>
          <p:cNvSpPr/>
          <p:nvPr/>
        </p:nvSpPr>
        <p:spPr>
          <a:xfrm>
            <a:off x="6297602" y="1317390"/>
            <a:ext cx="1526493" cy="929169"/>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30" name="Text Box 10"/>
          <p:cNvSpPr txBox="1">
            <a:spLocks noChangeArrowheads="1"/>
          </p:cNvSpPr>
          <p:nvPr/>
        </p:nvSpPr>
        <p:spPr bwMode="auto">
          <a:xfrm>
            <a:off x="6284327" y="2180191"/>
            <a:ext cx="1539767" cy="763869"/>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与发现的融合使用</a:t>
            </a:r>
            <a:endParaRPr lang="en-US" sz="1045" b="1" dirty="0">
              <a:solidFill>
                <a:srgbClr val="4BACC6"/>
              </a:solidFill>
              <a:latin typeface="Open Sans" pitchFamily="34" charset="0"/>
              <a:ea typeface="Open Sans" pitchFamily="34" charset="0"/>
              <a:cs typeface="Open Sans" pitchFamily="34" charset="0"/>
            </a:endParaRPr>
          </a:p>
          <a:p>
            <a:pPr algn="ctr" defTabSz="947767"/>
            <a:r>
              <a:rPr lang="en-US" altLang="zh-CN" sz="871" dirty="0">
                <a:solidFill>
                  <a:schemeClr val="tx1">
                    <a:lumMod val="65000"/>
                    <a:lumOff val="35000"/>
                  </a:schemeClr>
                </a:solidFill>
                <a:latin typeface="微软雅黑" panose="020B0503020204020204" pitchFamily="34" charset="-122"/>
                <a:ea typeface="微软雅黑" panose="020B0503020204020204" pitchFamily="34" charset="-122"/>
              </a:rPr>
              <a:t>OPAC</a:t>
            </a:r>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应该与发现平台一起使用，成为整体的图书馆服务平台</a:t>
            </a:r>
            <a:r>
              <a:rPr lang="en-US" altLang="zh-CN" sz="871" dirty="0">
                <a:solidFill>
                  <a:schemeClr val="tx1">
                    <a:lumMod val="65000"/>
                    <a:lumOff val="35000"/>
                  </a:schemeClr>
                </a:solidFill>
                <a:latin typeface="微软雅黑" panose="020B0503020204020204" pitchFamily="34" charset="-122"/>
                <a:ea typeface="微软雅黑" panose="020B0503020204020204" pitchFamily="34" charset="-122"/>
              </a:rPr>
              <a:t>LSP</a:t>
            </a:r>
            <a:endParaRPr 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31" name="Rectangle 11"/>
          <p:cNvSpPr/>
          <p:nvPr/>
        </p:nvSpPr>
        <p:spPr>
          <a:xfrm>
            <a:off x="1313270" y="3071590"/>
            <a:ext cx="1526493" cy="929169"/>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32" name="Text Box 10"/>
          <p:cNvSpPr txBox="1">
            <a:spLocks noChangeArrowheads="1"/>
          </p:cNvSpPr>
          <p:nvPr/>
        </p:nvSpPr>
        <p:spPr bwMode="auto">
          <a:xfrm>
            <a:off x="1299996" y="3934391"/>
            <a:ext cx="1539767" cy="629857"/>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具备流程性管理</a:t>
            </a:r>
            <a:endParaRPr lang="en-US" sz="1045" b="1" dirty="0">
              <a:solidFill>
                <a:srgbClr val="4BACC6"/>
              </a:solidFill>
              <a:latin typeface="Open Sans" pitchFamily="34" charset="0"/>
              <a:ea typeface="Open Sans" pitchFamily="34" charset="0"/>
              <a:cs typeface="Open Sans" pitchFamily="34" charset="0"/>
            </a:endParaRPr>
          </a:p>
          <a:p>
            <a:pPr algn="ctr" defTabSz="947767"/>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具有流程管理的功能，使工作流程管理实现可定义化</a:t>
            </a:r>
            <a:endParaRPr 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33" name="Rectangle 13"/>
          <p:cNvSpPr/>
          <p:nvPr/>
        </p:nvSpPr>
        <p:spPr>
          <a:xfrm>
            <a:off x="2975895" y="3071590"/>
            <a:ext cx="1526493" cy="929169"/>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34" name="Text Box 10"/>
          <p:cNvSpPr txBox="1">
            <a:spLocks noChangeArrowheads="1"/>
          </p:cNvSpPr>
          <p:nvPr/>
        </p:nvSpPr>
        <p:spPr bwMode="auto">
          <a:xfrm>
            <a:off x="2962620" y="3934391"/>
            <a:ext cx="1539767" cy="629857"/>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可基于云的联盟</a:t>
            </a:r>
            <a:endParaRPr lang="en-US" sz="1045" b="1" dirty="0">
              <a:solidFill>
                <a:srgbClr val="4BACC6"/>
              </a:solidFill>
              <a:latin typeface="Open Sans" pitchFamily="34" charset="0"/>
              <a:ea typeface="Open Sans" pitchFamily="34" charset="0"/>
              <a:cs typeface="Open Sans" pitchFamily="34" charset="0"/>
            </a:endParaRPr>
          </a:p>
          <a:p>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由互联网浏览器提供所有接</a:t>
            </a:r>
          </a:p>
          <a:p>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口，具备天然的联盟优势；</a:t>
            </a:r>
            <a:endParaRPr 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35" name="Rectangle 15"/>
          <p:cNvSpPr/>
          <p:nvPr/>
        </p:nvSpPr>
        <p:spPr>
          <a:xfrm>
            <a:off x="4628341" y="3071590"/>
            <a:ext cx="1526493" cy="929169"/>
          </a:xfrm>
          <a:prstGeom prst="rect">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36" name="Text Box 10"/>
          <p:cNvSpPr txBox="1">
            <a:spLocks noChangeArrowheads="1"/>
          </p:cNvSpPr>
          <p:nvPr/>
        </p:nvSpPr>
        <p:spPr bwMode="auto">
          <a:xfrm>
            <a:off x="4615068" y="3934391"/>
            <a:ext cx="1539767" cy="629857"/>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合作的迭代</a:t>
            </a:r>
            <a:endParaRPr lang="en-US" sz="1045" b="1" dirty="0">
              <a:solidFill>
                <a:srgbClr val="4BACC6"/>
              </a:solidFill>
              <a:latin typeface="Open Sans" pitchFamily="34" charset="0"/>
              <a:ea typeface="Open Sans" pitchFamily="34" charset="0"/>
              <a:cs typeface="Open Sans" pitchFamily="34" charset="0"/>
            </a:endParaRPr>
          </a:p>
          <a:p>
            <a:pPr algn="ctr" defTabSz="947767"/>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rPr>
              <a:t>开发模式大多与用户一起合作开发，开发与使用同时进行</a:t>
            </a:r>
            <a:endParaRPr 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37" name="Rectangle 17"/>
          <p:cNvSpPr/>
          <p:nvPr/>
        </p:nvSpPr>
        <p:spPr>
          <a:xfrm>
            <a:off x="6290964" y="3071590"/>
            <a:ext cx="1526493" cy="929169"/>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38" name="Text Box 10"/>
          <p:cNvSpPr txBox="1">
            <a:spLocks noChangeArrowheads="1"/>
          </p:cNvSpPr>
          <p:nvPr/>
        </p:nvSpPr>
        <p:spPr bwMode="auto">
          <a:xfrm>
            <a:off x="6277691" y="3934391"/>
            <a:ext cx="1539767" cy="629857"/>
          </a:xfrm>
          <a:prstGeom prst="rect">
            <a:avLst/>
          </a:prstGeom>
          <a:noFill/>
          <a:ln w="9525">
            <a:noFill/>
            <a:miter lim="800000"/>
            <a:headEnd/>
            <a:tailEnd/>
          </a:ln>
        </p:spPr>
        <p:txBody>
          <a:bodyPr wrap="square" lIns="39822" tIns="19910" rIns="39822" bIns="19910">
            <a:spAutoFit/>
          </a:bodyPr>
          <a:lstStyle/>
          <a:p>
            <a:pPr algn="ctr" defTabSz="947767">
              <a:lnSpc>
                <a:spcPct val="200000"/>
              </a:lnSpc>
            </a:pPr>
            <a:r>
              <a:rPr lang="zh-CN" altLang="en-US" sz="1045" b="1" dirty="0">
                <a:solidFill>
                  <a:srgbClr val="4BACC6"/>
                </a:solidFill>
                <a:latin typeface="Open Sans" pitchFamily="34" charset="0"/>
                <a:ea typeface="Open Sans" pitchFamily="34" charset="0"/>
                <a:cs typeface="Open Sans" pitchFamily="34" charset="0"/>
              </a:rPr>
              <a:t>开放的接入服务</a:t>
            </a:r>
            <a:endParaRPr lang="en-US" sz="1045" b="1" dirty="0">
              <a:solidFill>
                <a:srgbClr val="4BACC6"/>
              </a:solidFill>
              <a:latin typeface="Open Sans" pitchFamily="34" charset="0"/>
              <a:ea typeface="Open Sans" pitchFamily="34" charset="0"/>
              <a:cs typeface="Open Sans" pitchFamily="34" charset="0"/>
            </a:endParaRPr>
          </a:p>
          <a:p>
            <a:pPr algn="ctr" defTabSz="947767"/>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rPr>
              <a:t>不仅具有向外开放</a:t>
            </a:r>
            <a:r>
              <a:rPr lang="en-US" altLang="zh-CN"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rPr>
              <a:t>API</a:t>
            </a:r>
            <a:r>
              <a:rPr lang="zh-CN" alt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rPr>
              <a:t>，还具有向内接入外部服务进行融合</a:t>
            </a:r>
            <a:endParaRPr lang="en-US" sz="871"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pic>
        <p:nvPicPr>
          <p:cNvPr id="7" name="图片 6"/>
          <p:cNvPicPr>
            <a:picLocks noChangeAspect="1"/>
          </p:cNvPicPr>
          <p:nvPr/>
        </p:nvPicPr>
        <p:blipFill>
          <a:blip r:embed="rId9"/>
          <a:stretch>
            <a:fillRect/>
          </a:stretch>
        </p:blipFill>
        <p:spPr>
          <a:xfrm>
            <a:off x="2968286" y="1317391"/>
            <a:ext cx="1518884" cy="926411"/>
          </a:xfrm>
          <a:prstGeom prst="rect">
            <a:avLst/>
          </a:prstGeom>
        </p:spPr>
      </p:pic>
    </p:spTree>
    <p:extLst>
      <p:ext uri="{BB962C8B-B14F-4D97-AF65-F5344CB8AC3E}">
        <p14:creationId xmlns:p14="http://schemas.microsoft.com/office/powerpoint/2010/main" val="91622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9573</TotalTime>
  <Words>3338</Words>
  <Application>Microsoft Office PowerPoint</Application>
  <PresentationFormat>全屏显示(16:9)</PresentationFormat>
  <Paragraphs>434</Paragraphs>
  <Slides>37</Slides>
  <Notes>12</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37</vt:i4>
      </vt:variant>
    </vt:vector>
  </HeadingPairs>
  <TitlesOfParts>
    <vt:vector size="56" baseType="lpstr">
      <vt:lpstr>Arial Unicode MS</vt:lpstr>
      <vt:lpstr>Gill Sans</vt:lpstr>
      <vt:lpstr>Heiti SC Medium</vt:lpstr>
      <vt:lpstr>Lato Black</vt:lpstr>
      <vt:lpstr>Lato Light</vt:lpstr>
      <vt:lpstr>Open Sans</vt:lpstr>
      <vt:lpstr>Open Sans Semibold</vt:lpstr>
      <vt:lpstr>PangMenZhengDao</vt:lpstr>
      <vt:lpstr>YRDZST</vt:lpstr>
      <vt:lpstr>ヒラギノ角ゴ ProN W3</vt:lpstr>
      <vt:lpstr>宋体</vt:lpstr>
      <vt:lpstr>微软雅黑</vt:lpstr>
      <vt:lpstr>Arial</vt:lpstr>
      <vt:lpstr>Calibri</vt:lpstr>
      <vt:lpstr>Roboto Black</vt:lpstr>
      <vt:lpstr>Segoe UI Light</vt:lpstr>
      <vt:lpstr>Times New Roman</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杨沁昂</dc:creator>
  <cp:keywords/>
  <dc:description/>
  <cp:lastModifiedBy>杨 沁昂</cp:lastModifiedBy>
  <cp:revision>718</cp:revision>
  <dcterms:created xsi:type="dcterms:W3CDTF">2014-02-01T22:43:10Z</dcterms:created>
  <dcterms:modified xsi:type="dcterms:W3CDTF">2019-12-19T23:54:39Z</dcterms:modified>
  <cp:category/>
</cp:coreProperties>
</file>