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 ContentType="image/ti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0" r:id="rId3"/>
    <p:sldMasterId id="2147483693" r:id="rId4"/>
  </p:sldMasterIdLst>
  <p:notesMasterIdLst>
    <p:notesMasterId r:id="rId51"/>
  </p:notesMasterIdLst>
  <p:sldIdLst>
    <p:sldId id="257" r:id="rId5"/>
    <p:sldId id="373" r:id="rId6"/>
    <p:sldId id="1342" r:id="rId7"/>
    <p:sldId id="1344" r:id="rId8"/>
    <p:sldId id="263" r:id="rId9"/>
    <p:sldId id="1341" r:id="rId10"/>
    <p:sldId id="1295" r:id="rId11"/>
    <p:sldId id="1402" r:id="rId12"/>
    <p:sldId id="359" r:id="rId13"/>
    <p:sldId id="1271" r:id="rId14"/>
    <p:sldId id="262" r:id="rId15"/>
    <p:sldId id="1345" r:id="rId16"/>
    <p:sldId id="1296" r:id="rId17"/>
    <p:sldId id="1350" r:id="rId18"/>
    <p:sldId id="1351" r:id="rId19"/>
    <p:sldId id="1352" r:id="rId20"/>
    <p:sldId id="328" r:id="rId21"/>
    <p:sldId id="1354" r:id="rId22"/>
    <p:sldId id="274" r:id="rId23"/>
    <p:sldId id="1404" r:id="rId24"/>
    <p:sldId id="1405" r:id="rId25"/>
    <p:sldId id="277" r:id="rId26"/>
    <p:sldId id="1408" r:id="rId27"/>
    <p:sldId id="1409" r:id="rId28"/>
    <p:sldId id="279" r:id="rId29"/>
    <p:sldId id="1356" r:id="rId30"/>
    <p:sldId id="1357" r:id="rId31"/>
    <p:sldId id="1358" r:id="rId32"/>
    <p:sldId id="1360" r:id="rId33"/>
    <p:sldId id="1406" r:id="rId34"/>
    <p:sldId id="1407" r:id="rId35"/>
    <p:sldId id="1301" r:id="rId36"/>
    <p:sldId id="1388" r:id="rId37"/>
    <p:sldId id="1389" r:id="rId38"/>
    <p:sldId id="1302" r:id="rId39"/>
    <p:sldId id="1303" r:id="rId40"/>
    <p:sldId id="1396" r:id="rId41"/>
    <p:sldId id="1392" r:id="rId42"/>
    <p:sldId id="1397" r:id="rId43"/>
    <p:sldId id="1365" r:id="rId44"/>
    <p:sldId id="1279" r:id="rId45"/>
    <p:sldId id="1399" r:id="rId46"/>
    <p:sldId id="1400" r:id="rId47"/>
    <p:sldId id="1401" r:id="rId48"/>
    <p:sldId id="1403" r:id="rId49"/>
    <p:sldId id="1281" r:id="rId50"/>
  </p:sldIdLst>
  <p:sldSz cx="9144000" cy="5143500" type="screen16x9"/>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28">
          <p15:clr>
            <a:srgbClr val="A4A3A4"/>
          </p15:clr>
        </p15:guide>
        <p15:guide id="2" pos="2832">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博 刘" initials="博"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C000"/>
    <a:srgbClr val="F8C701"/>
    <a:srgbClr val="20273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680" autoAdjust="0"/>
    <p:restoredTop sz="85169"/>
  </p:normalViewPr>
  <p:slideViewPr>
    <p:cSldViewPr snapToGrid="0" showGuides="1">
      <p:cViewPr varScale="1">
        <p:scale>
          <a:sx n="43" d="100"/>
          <a:sy n="43" d="100"/>
        </p:scale>
        <p:origin x="216" y="536"/>
      </p:cViewPr>
      <p:guideLst>
        <p:guide orient="horz" pos="1528"/>
        <p:guide pos="2832"/>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59E818-17E9-4EA5-803F-4AF37BDEDF59}" type="datetimeFigureOut">
              <a:rPr lang="zh-CN" altLang="en-US" smtClean="0"/>
              <a:t>2019/12/4</a:t>
            </a:fld>
            <a:endParaRPr lang="zh-CN" altLang="en-US"/>
          </a:p>
        </p:txBody>
      </p:sp>
      <p:sp>
        <p:nvSpPr>
          <p:cNvPr id="4" name="幻灯片图像占位符 3"/>
          <p:cNvSpPr>
            <a:spLocks noGrp="1" noRot="1" noChangeAspect="1"/>
          </p:cNvSpPr>
          <p:nvPr>
            <p:ph type="sldImg" idx="2"/>
          </p:nvPr>
        </p:nvSpPr>
        <p:spPr>
          <a:xfrm>
            <a:off x="686280" y="1143000"/>
            <a:ext cx="548544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45F1F3-08D2-476F-873F-FAB1185661BF}" type="slidenum">
              <a:rPr lang="zh-CN" altLang="en-US" smtClean="0"/>
              <a:t>‹#›</a:t>
            </a:fld>
            <a:endParaRPr lang="zh-CN" altLang="en-US"/>
          </a:p>
        </p:txBody>
      </p:sp>
    </p:spTree>
    <p:extLst>
      <p:ext uri="{BB962C8B-B14F-4D97-AF65-F5344CB8AC3E}">
        <p14:creationId xmlns:p14="http://schemas.microsoft.com/office/powerpoint/2010/main" val="12007331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a:xfrm>
            <a:off x="685800" y="1143000"/>
            <a:ext cx="5486400" cy="3086100"/>
          </a:xfrm>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818960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Shape 193"/>
          <p:cNvSpPr>
            <a:spLocks noGrp="1" noRot="1" noChangeAspect="1"/>
          </p:cNvSpPr>
          <p:nvPr>
            <p:ph type="sldImg"/>
          </p:nvPr>
        </p:nvSpPr>
        <p:spPr>
          <a:xfrm>
            <a:off x="685800" y="1143000"/>
            <a:ext cx="5486400" cy="3086100"/>
          </a:xfrm>
          <a:prstGeom prst="rect">
            <a:avLst/>
          </a:prstGeom>
        </p:spPr>
        <p:txBody>
          <a:bodyPr/>
          <a:lstStyle/>
          <a:p>
            <a:endParaRPr/>
          </a:p>
        </p:txBody>
      </p:sp>
      <p:sp>
        <p:nvSpPr>
          <p:cNvPr id="194" name="Shape 194"/>
          <p:cNvSpPr>
            <a:spLocks noGrp="1"/>
          </p:cNvSpPr>
          <p:nvPr>
            <p:ph type="body" sz="quarter" idx="1"/>
          </p:nvPr>
        </p:nvSpPr>
        <p:spPr>
          <a:prstGeom prst="rect">
            <a:avLst/>
          </a:prstGeom>
        </p:spPr>
        <p:txBody>
          <a:bodyPr/>
          <a:lstStyle/>
          <a:p>
            <a:r>
              <a:t>所以，智慧图书馆并非一蹴而就，它需要一个一个模块逐步去建设，是一个不断生长的过程，一点点越来越智慧。</a:t>
            </a:r>
          </a:p>
        </p:txBody>
      </p:sp>
    </p:spTree>
    <p:extLst>
      <p:ext uri="{BB962C8B-B14F-4D97-AF65-F5344CB8AC3E}">
        <p14:creationId xmlns:p14="http://schemas.microsoft.com/office/powerpoint/2010/main" val="12045770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45F1F3-08D2-476F-873F-FAB1185661BF}" type="slidenum">
              <a:rPr lang="zh-CN" altLang="en-US" smtClean="0"/>
              <a:t>44</a:t>
            </a:fld>
            <a:endParaRPr lang="zh-CN" altLang="en-US"/>
          </a:p>
        </p:txBody>
      </p:sp>
    </p:spTree>
    <p:extLst>
      <p:ext uri="{BB962C8B-B14F-4D97-AF65-F5344CB8AC3E}">
        <p14:creationId xmlns:p14="http://schemas.microsoft.com/office/powerpoint/2010/main" val="16537247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kumimoji="1" lang="zh-CN" altLang="en-US" dirty="0"/>
          </a:p>
        </p:txBody>
      </p:sp>
      <p:sp>
        <p:nvSpPr>
          <p:cNvPr id="4" name="灯片编号占位符 3"/>
          <p:cNvSpPr>
            <a:spLocks noGrp="1"/>
          </p:cNvSpPr>
          <p:nvPr>
            <p:ph type="sldNum" sz="quarter" idx="5"/>
          </p:nvPr>
        </p:nvSpPr>
        <p:spPr/>
        <p:txBody>
          <a:bodyPr/>
          <a:lstStyle/>
          <a:p>
            <a:fld id="{4B45F1F3-08D2-476F-873F-FAB1185661BF}" type="slidenum">
              <a:rPr lang="zh-CN" altLang="en-US" smtClean="0"/>
              <a:t>45</a:t>
            </a:fld>
            <a:endParaRPr lang="zh-CN" altLang="en-US"/>
          </a:p>
        </p:txBody>
      </p:sp>
    </p:spTree>
    <p:extLst>
      <p:ext uri="{BB962C8B-B14F-4D97-AF65-F5344CB8AC3E}">
        <p14:creationId xmlns:p14="http://schemas.microsoft.com/office/powerpoint/2010/main" val="22330012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Shape 204"/>
          <p:cNvSpPr>
            <a:spLocks noGrp="1" noRot="1" noChangeAspect="1"/>
          </p:cNvSpPr>
          <p:nvPr>
            <p:ph type="sldImg"/>
          </p:nvPr>
        </p:nvSpPr>
        <p:spPr>
          <a:prstGeom prst="rect">
            <a:avLst/>
          </a:prstGeom>
        </p:spPr>
        <p:txBody>
          <a:bodyPr/>
          <a:lstStyle/>
          <a:p>
            <a:endParaRPr/>
          </a:p>
        </p:txBody>
      </p:sp>
      <p:sp>
        <p:nvSpPr>
          <p:cNvPr id="205" name="Shape 205"/>
          <p:cNvSpPr>
            <a:spLocks noGrp="1"/>
          </p:cNvSpPr>
          <p:nvPr>
            <p:ph type="body" sz="quarter" idx="1"/>
          </p:nvPr>
        </p:nvSpPr>
        <p:spPr>
          <a:prstGeom prst="rect">
            <a:avLst/>
          </a:prstGeom>
        </p:spPr>
        <p:txBody>
          <a:bodyPr/>
          <a:lstStyle/>
          <a:p>
            <a:r>
              <a:t>那么我们先来看下微服务平台，首先，这样一个微服务平台，它是开放的，任何单位或个人都可以依据平台的开发规范和工具接口自行开发微应用</a:t>
            </a:r>
          </a:p>
        </p:txBody>
      </p:sp>
    </p:spTree>
    <p:extLst>
      <p:ext uri="{BB962C8B-B14F-4D97-AF65-F5344CB8AC3E}">
        <p14:creationId xmlns:p14="http://schemas.microsoft.com/office/powerpoint/2010/main" val="17887779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 name="Shape 185"/>
          <p:cNvSpPr>
            <a:spLocks noGrp="1" noRot="1" noChangeAspect="1"/>
          </p:cNvSpPr>
          <p:nvPr>
            <p:ph type="sldImg"/>
          </p:nvPr>
        </p:nvSpPr>
        <p:spPr>
          <a:xfrm>
            <a:off x="381000" y="685800"/>
            <a:ext cx="6096000" cy="3429000"/>
          </a:xfrm>
          <a:prstGeom prst="rect">
            <a:avLst/>
          </a:prstGeom>
        </p:spPr>
        <p:txBody>
          <a:bodyPr/>
          <a:lstStyle/>
          <a:p>
            <a:endParaRPr/>
          </a:p>
        </p:txBody>
      </p:sp>
      <p:sp>
        <p:nvSpPr>
          <p:cNvPr id="186" name="Shape 186"/>
          <p:cNvSpPr>
            <a:spLocks noGrp="1"/>
          </p:cNvSpPr>
          <p:nvPr>
            <p:ph type="body" sz="quarter" idx="1"/>
          </p:nvPr>
        </p:nvSpPr>
        <p:spPr>
          <a:prstGeom prst="rect">
            <a:avLst/>
          </a:prstGeom>
        </p:spPr>
        <p:txBody>
          <a:bodyPr/>
          <a:lstStyle/>
          <a:p>
            <a:r>
              <a:t>这样一个微服务平台给我们图书馆带来的更是自由和自主，过去我们委托一个公司，做了一个复杂的系统，任何一个细小的改动和定制都得通过公司，过程极其麻烦。而微服务平台将完全由图书馆自主管理，这种自主管理主要体现在4个方面，即用户管理、应用管理、界面管理和数据管理。</a:t>
            </a:r>
          </a:p>
        </p:txBody>
      </p:sp>
    </p:spTree>
    <p:extLst>
      <p:ext uri="{BB962C8B-B14F-4D97-AF65-F5344CB8AC3E}">
        <p14:creationId xmlns:p14="http://schemas.microsoft.com/office/powerpoint/2010/main" val="16863221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 name="Shape 210"/>
          <p:cNvSpPr>
            <a:spLocks noGrp="1" noRot="1" noChangeAspect="1"/>
          </p:cNvSpPr>
          <p:nvPr>
            <p:ph type="sldImg"/>
          </p:nvPr>
        </p:nvSpPr>
        <p:spPr>
          <a:prstGeom prst="rect">
            <a:avLst/>
          </a:prstGeom>
        </p:spPr>
        <p:txBody>
          <a:bodyPr/>
          <a:lstStyle/>
          <a:p>
            <a:endParaRPr/>
          </a:p>
        </p:txBody>
      </p:sp>
      <p:sp>
        <p:nvSpPr>
          <p:cNvPr id="211" name="Shape 211"/>
          <p:cNvSpPr>
            <a:spLocks noGrp="1"/>
          </p:cNvSpPr>
          <p:nvPr>
            <p:ph type="body" sz="quarter" idx="1"/>
          </p:nvPr>
        </p:nvSpPr>
        <p:spPr>
          <a:prstGeom prst="rect">
            <a:avLst/>
          </a:prstGeom>
        </p:spPr>
        <p:txBody>
          <a:bodyPr/>
          <a:lstStyle/>
          <a:p>
            <a:r>
              <a:t>同时这样一个微服务平台也是可生长，微应用可以逐渐被添加，成熟一个应用一个，服务也会越来越智慧。而这些微应用可能是超星开发的，也可能是我们图书馆或其它带三方单位开发的。</a:t>
            </a:r>
          </a:p>
        </p:txBody>
      </p:sp>
    </p:spTree>
    <p:extLst>
      <p:ext uri="{BB962C8B-B14F-4D97-AF65-F5344CB8AC3E}">
        <p14:creationId xmlns:p14="http://schemas.microsoft.com/office/powerpoint/2010/main" val="333652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04977447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9" name="Shape 699"/>
          <p:cNvSpPr>
            <a:spLocks noGrp="1" noRot="1" noChangeAspect="1"/>
          </p:cNvSpPr>
          <p:nvPr>
            <p:ph type="sldImg"/>
          </p:nvPr>
        </p:nvSpPr>
        <p:spPr>
          <a:xfrm>
            <a:off x="381000" y="685800"/>
            <a:ext cx="6096000" cy="3429000"/>
          </a:xfrm>
          <a:prstGeom prst="rect">
            <a:avLst/>
          </a:prstGeom>
        </p:spPr>
        <p:txBody>
          <a:bodyPr/>
          <a:lstStyle/>
          <a:p>
            <a:endParaRPr/>
          </a:p>
        </p:txBody>
      </p:sp>
      <p:sp>
        <p:nvSpPr>
          <p:cNvPr id="700" name="Shape 700"/>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176509598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8CE94A7-C4C0-4312-9A43-1209F3AEDD1F}" type="slidenum">
              <a:rPr lang="en-US" smtClean="0"/>
              <a:t>13</a:t>
            </a:fld>
            <a:endParaRPr lang="en-US"/>
          </a:p>
        </p:txBody>
      </p:sp>
    </p:spTree>
    <p:extLst>
      <p:ext uri="{BB962C8B-B14F-4D97-AF65-F5344CB8AC3E}">
        <p14:creationId xmlns:p14="http://schemas.microsoft.com/office/powerpoint/2010/main" val="9643220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 name="Shape 269"/>
          <p:cNvSpPr>
            <a:spLocks noGrp="1" noRot="1" noChangeAspect="1"/>
          </p:cNvSpPr>
          <p:nvPr>
            <p:ph type="sldImg"/>
          </p:nvPr>
        </p:nvSpPr>
        <p:spPr>
          <a:xfrm>
            <a:off x="685800" y="1143000"/>
            <a:ext cx="5486400" cy="3086100"/>
          </a:xfrm>
          <a:prstGeom prst="rect">
            <a:avLst/>
          </a:prstGeom>
        </p:spPr>
        <p:txBody>
          <a:bodyPr/>
          <a:lstStyle/>
          <a:p>
            <a:endParaRPr/>
          </a:p>
        </p:txBody>
      </p:sp>
      <p:sp>
        <p:nvSpPr>
          <p:cNvPr id="270" name="Shape 270"/>
          <p:cNvSpPr>
            <a:spLocks noGrp="1"/>
          </p:cNvSpPr>
          <p:nvPr>
            <p:ph type="body" sz="quarter" idx="1"/>
          </p:nvPr>
        </p:nvSpPr>
        <p:spPr>
          <a:prstGeom prst="rect">
            <a:avLst/>
          </a:prstGeom>
        </p:spPr>
        <p:txBody>
          <a:bodyPr/>
          <a:lstStyle/>
          <a:p>
            <a:r>
              <a:t>按学科分析、中图法分类分析</a:t>
            </a:r>
          </a:p>
          <a:p>
            <a:r>
              <a:t>可以清晰的看出每个学科的馆藏占比，从图中可以看出，军事学的占比非常少，那么，图书馆是否应该考虑，多采购该类学科的资源？</a:t>
            </a:r>
          </a:p>
        </p:txBody>
      </p:sp>
    </p:spTree>
    <p:extLst>
      <p:ext uri="{BB962C8B-B14F-4D97-AF65-F5344CB8AC3E}">
        <p14:creationId xmlns:p14="http://schemas.microsoft.com/office/powerpoint/2010/main" val="4220797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Shape 385"/>
          <p:cNvSpPr>
            <a:spLocks noGrp="1" noRot="1" noChangeAspect="1"/>
          </p:cNvSpPr>
          <p:nvPr>
            <p:ph type="sldImg"/>
          </p:nvPr>
        </p:nvSpPr>
        <p:spPr>
          <a:prstGeom prst="rect">
            <a:avLst/>
          </a:prstGeom>
        </p:spPr>
        <p:txBody>
          <a:bodyPr/>
          <a:lstStyle/>
          <a:p>
            <a:endParaRPr/>
          </a:p>
        </p:txBody>
      </p:sp>
      <p:sp>
        <p:nvSpPr>
          <p:cNvPr id="386" name="Shape 386"/>
          <p:cNvSpPr>
            <a:spLocks noGrp="1"/>
          </p:cNvSpPr>
          <p:nvPr>
            <p:ph type="body" sz="quarter" idx="1"/>
          </p:nvPr>
        </p:nvSpPr>
        <p:spPr>
          <a:prstGeom prst="rect">
            <a:avLst/>
          </a:prstGeom>
        </p:spPr>
        <p:txBody>
          <a:bodyPr/>
          <a:lstStyle/>
          <a:p>
            <a:r>
              <a:t>检索词云和检索词排行，是读者在某个时期内的搜索热度分析，可以看出读者对什么内容更感兴趣</a:t>
            </a:r>
          </a:p>
          <a:p>
            <a:r>
              <a:t>图书馆可以考虑增加该方向的资源</a:t>
            </a:r>
          </a:p>
        </p:txBody>
      </p:sp>
    </p:spTree>
    <p:extLst>
      <p:ext uri="{BB962C8B-B14F-4D97-AF65-F5344CB8AC3E}">
        <p14:creationId xmlns:p14="http://schemas.microsoft.com/office/powerpoint/2010/main" val="123421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5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1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General Slide">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Left_Blank">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16" name="Picture Placeholder 15"/>
          <p:cNvSpPr>
            <a:spLocks noGrp="1"/>
          </p:cNvSpPr>
          <p:nvPr>
            <p:ph type="pic" sz="quarter" idx="10"/>
          </p:nvPr>
        </p:nvSpPr>
        <p:spPr>
          <a:xfrm>
            <a:off x="1711492" y="1303917"/>
            <a:ext cx="1046748" cy="104698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5" name="Picture Placeholder 14"/>
          <p:cNvSpPr>
            <a:spLocks noGrp="1"/>
          </p:cNvSpPr>
          <p:nvPr>
            <p:ph type="pic" sz="quarter" idx="11"/>
          </p:nvPr>
        </p:nvSpPr>
        <p:spPr>
          <a:xfrm>
            <a:off x="4048626" y="3205337"/>
            <a:ext cx="1046748" cy="104698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
        <p:nvSpPr>
          <p:cNvPr id="13" name="Picture Placeholder 12"/>
          <p:cNvSpPr>
            <a:spLocks noGrp="1"/>
          </p:cNvSpPr>
          <p:nvPr>
            <p:ph type="pic" sz="quarter" idx="12"/>
          </p:nvPr>
        </p:nvSpPr>
        <p:spPr>
          <a:xfrm>
            <a:off x="6385760" y="1303917"/>
            <a:ext cx="1046748" cy="1046985"/>
          </a:xfrm>
          <a:custGeom>
            <a:avLst/>
            <a:gdLst>
              <a:gd name="connsiteX0" fmla="*/ 697832 w 1395664"/>
              <a:gd name="connsiteY0" fmla="*/ 0 h 1395664"/>
              <a:gd name="connsiteX1" fmla="*/ 1395664 w 1395664"/>
              <a:gd name="connsiteY1" fmla="*/ 697832 h 1395664"/>
              <a:gd name="connsiteX2" fmla="*/ 697832 w 1395664"/>
              <a:gd name="connsiteY2" fmla="*/ 1395664 h 1395664"/>
              <a:gd name="connsiteX3" fmla="*/ 0 w 1395664"/>
              <a:gd name="connsiteY3" fmla="*/ 697832 h 1395664"/>
              <a:gd name="connsiteX4" fmla="*/ 697832 w 1395664"/>
              <a:gd name="connsiteY4" fmla="*/ 0 h 13956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95664" h="1395664">
                <a:moveTo>
                  <a:pt x="697832" y="0"/>
                </a:moveTo>
                <a:cubicBezTo>
                  <a:pt x="1083234" y="0"/>
                  <a:pt x="1395664" y="312430"/>
                  <a:pt x="1395664" y="697832"/>
                </a:cubicBezTo>
                <a:cubicBezTo>
                  <a:pt x="1395664" y="1083234"/>
                  <a:pt x="1083234" y="1395664"/>
                  <a:pt x="697832" y="1395664"/>
                </a:cubicBezTo>
                <a:cubicBezTo>
                  <a:pt x="312430" y="1395664"/>
                  <a:pt x="0" y="1083234"/>
                  <a:pt x="0" y="697832"/>
                </a:cubicBezTo>
                <a:cubicBezTo>
                  <a:pt x="0" y="312430"/>
                  <a:pt x="312430" y="0"/>
                  <a:pt x="697832" y="0"/>
                </a:cubicBezTo>
                <a:close/>
              </a:path>
            </a:pathLst>
          </a:custGeom>
        </p:spPr>
        <p:txBody>
          <a:bodyPr wrap="square">
            <a:noAutofit/>
          </a:bodyPr>
          <a:lstStyle/>
          <a:p>
            <a:endParaRPr lang="en-US"/>
          </a:p>
        </p:txBody>
      </p:sp>
    </p:spTree>
  </p:cSld>
  <p:clrMapOvr>
    <a:masterClrMapping/>
  </p:clrMapOvr>
  <p:transition spd="slow" advClick="0" advTm="2000">
    <p:random/>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6_Пользовательский макет">
    <p:spTree>
      <p:nvGrpSpPr>
        <p:cNvPr id="1" name=""/>
        <p:cNvGrpSpPr/>
        <p:nvPr/>
      </p:nvGrpSpPr>
      <p:grpSpPr>
        <a:xfrm>
          <a:off x="0" y="0"/>
          <a:ext cx="0" cy="0"/>
          <a:chOff x="0" y="0"/>
          <a:chExt cx="0" cy="0"/>
        </a:xfrm>
      </p:grpSpPr>
      <p:sp>
        <p:nvSpPr>
          <p:cNvPr id="6" name="Рисунок 7"/>
          <p:cNvSpPr>
            <a:spLocks noGrp="1"/>
          </p:cNvSpPr>
          <p:nvPr>
            <p:ph type="pic" sz="quarter" idx="16"/>
          </p:nvPr>
        </p:nvSpPr>
        <p:spPr>
          <a:xfrm>
            <a:off x="0" y="0"/>
            <a:ext cx="9144000" cy="5144665"/>
          </a:xfrm>
          <a:prstGeom prst="roundRect">
            <a:avLst>
              <a:gd name="adj" fmla="val 0"/>
            </a:avLst>
          </a:prstGeom>
          <a:pattFill prst="lgCheck">
            <a:fgClr>
              <a:schemeClr val="bg1"/>
            </a:fgClr>
            <a:bgClr>
              <a:schemeClr val="bg1">
                <a:lumMod val="75000"/>
              </a:schemeClr>
            </a:bgClr>
          </a:pattFill>
          <a:ln>
            <a:noFill/>
          </a:ln>
        </p:spPr>
        <p:style>
          <a:lnRef idx="1">
            <a:schemeClr val="accent1"/>
          </a:lnRef>
          <a:fillRef idx="3">
            <a:schemeClr val="accent1"/>
          </a:fillRef>
          <a:effectRef idx="2">
            <a:schemeClr val="accent1"/>
          </a:effectRef>
          <a:fontRef idx="minor">
            <a:schemeClr val="lt1"/>
          </a:fontRef>
        </p:style>
        <p:txBody>
          <a:bodyPr rtlCol="0" anchor="ctr"/>
          <a:lstStyle>
            <a:lvl1pPr>
              <a:defRPr lang="ru-RU" sz="300"/>
            </a:lvl1pPr>
          </a:lstStyle>
          <a:p>
            <a:pPr lvl="0" algn="ctr"/>
            <a:endParaRPr lang="ru-RU"/>
          </a:p>
        </p:txBody>
      </p:sp>
      <p:sp>
        <p:nvSpPr>
          <p:cNvPr id="8" name="Заголовок 1"/>
          <p:cNvSpPr txBox="1"/>
          <p:nvPr userDrawn="1"/>
        </p:nvSpPr>
        <p:spPr>
          <a:xfrm>
            <a:off x="1299880" y="2518320"/>
            <a:ext cx="2840101" cy="1172248"/>
          </a:xfrm>
          <a:prstGeom prst="rect">
            <a:avLst/>
          </a:prstGeom>
        </p:spPr>
        <p:txBody>
          <a:bodyPr>
            <a:noAutofit/>
          </a:bodyPr>
          <a:lstStyle>
            <a:lvl1pPr marL="0" marR="0" indent="0" algn="l" defTabSz="2438400" rtl="0" eaLnBrk="1" fontAlgn="auto" latinLnBrk="0" hangingPunct="1">
              <a:lnSpc>
                <a:spcPct val="100000"/>
              </a:lnSpc>
              <a:spcBef>
                <a:spcPct val="0"/>
              </a:spcBef>
              <a:spcAft>
                <a:spcPts val="0"/>
              </a:spcAft>
              <a:buClrTx/>
              <a:buSzTx/>
              <a:buFontTx/>
              <a:buNone/>
              <a:defRPr sz="15000" b="1" kern="1200" baseline="0">
                <a:solidFill>
                  <a:srgbClr val="4C5561"/>
                </a:solidFill>
                <a:latin typeface="Aller" panose="02000503030000020004" pitchFamily="2" charset="0"/>
                <a:ea typeface="Aller" panose="02000503030000020004" pitchFamily="2" charset="0"/>
                <a:cs typeface="Aller" panose="02000503030000020004" pitchFamily="2" charset="0"/>
              </a:defRPr>
            </a:lvl1pPr>
          </a:lstStyle>
          <a:p>
            <a:pPr>
              <a:lnSpc>
                <a:spcPct val="80000"/>
              </a:lnSpc>
              <a:tabLst>
                <a:tab pos="2039620" algn="l"/>
              </a:tabLst>
            </a:pPr>
            <a:r>
              <a:rPr lang="en-US" sz="4725">
                <a:solidFill>
                  <a:schemeClr val="bg1"/>
                </a:solidFill>
              </a:rPr>
              <a:t>About</a:t>
            </a:r>
          </a:p>
          <a:p>
            <a:pPr>
              <a:lnSpc>
                <a:spcPct val="80000"/>
              </a:lnSpc>
              <a:tabLst>
                <a:tab pos="2039620" algn="l"/>
              </a:tabLst>
            </a:pPr>
            <a:r>
              <a:rPr lang="en-US" sz="4725" dirty="0">
                <a:solidFill>
                  <a:schemeClr val="bg1"/>
                </a:solidFill>
              </a:rPr>
              <a:t>us</a:t>
            </a:r>
            <a:endParaRPr lang="en-US" sz="4725" dirty="0">
              <a:solidFill>
                <a:schemeClr val="accent1"/>
              </a:solidFill>
            </a:endParaRPr>
          </a:p>
        </p:txBody>
      </p:sp>
    </p:spTree>
  </p:cSld>
  <p:clrMapOvr>
    <a:masterClrMapping/>
  </p:clrMapOvr>
  <p:transition spd="slow" advClick="0" advTm="2000">
    <p:random/>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628650" y="273844"/>
            <a:ext cx="7886700" cy="994172"/>
          </a:xfrm>
        </p:spPr>
        <p:txBody>
          <a:bodyPr/>
          <a:lstStyle/>
          <a:p>
            <a:r>
              <a:rPr lang="zh-CN" altLang="en-US"/>
              <a:t>单击此处编辑母版标题样式</a:t>
            </a:r>
          </a:p>
        </p:txBody>
      </p:sp>
      <p:sp>
        <p:nvSpPr>
          <p:cNvPr id="3" name="日期占位符 3"/>
          <p:cNvSpPr>
            <a:spLocks noGrp="1" noChangeArrowheads="1"/>
          </p:cNvSpPr>
          <p:nvPr>
            <p:ph type="dt" sz="half" idx="10"/>
          </p:nvPr>
        </p:nvSpPr>
        <p:spPr>
          <a:xfrm>
            <a:off x="628650" y="4767263"/>
            <a:ext cx="2057400" cy="273844"/>
          </a:xfrm>
        </p:spPr>
        <p:txBody>
          <a:bodyPr/>
          <a:lstStyle>
            <a:lvl1pPr>
              <a:defRPr/>
            </a:lvl1pPr>
          </a:lstStyle>
          <a:p>
            <a:pPr>
              <a:defRPr/>
            </a:pPr>
            <a:fld id="{010F1277-35F8-4F42-8CC7-7B5A58FCBDC5}" type="datetime1">
              <a:rPr lang="zh-CN" altLang="en-US"/>
              <a:t>2019/12/4</a:t>
            </a:fld>
            <a:endParaRPr lang="zh-CN" altLang="en-US" sz="1800">
              <a:solidFill>
                <a:schemeClr val="tx1"/>
              </a:solidFill>
            </a:endParaRPr>
          </a:p>
        </p:txBody>
      </p:sp>
      <p:sp>
        <p:nvSpPr>
          <p:cNvPr id="4" name="页脚占位符 4"/>
          <p:cNvSpPr>
            <a:spLocks noGrp="1" noChangeArrowheads="1"/>
          </p:cNvSpPr>
          <p:nvPr>
            <p:ph type="ftr" sz="quarter" idx="11"/>
          </p:nvPr>
        </p:nvSpPr>
        <p:spPr>
          <a:xfrm>
            <a:off x="3028950" y="4767263"/>
            <a:ext cx="3086100" cy="273844"/>
          </a:xfrm>
        </p:spPr>
        <p:txBody>
          <a:bodyPr/>
          <a:lstStyle>
            <a:lvl1pPr>
              <a:defRPr/>
            </a:lvl1pPr>
          </a:lstStyle>
          <a:p>
            <a:pPr>
              <a:defRPr/>
            </a:pPr>
            <a:endParaRPr lang="zh-CN" altLang="zh-CN"/>
          </a:p>
        </p:txBody>
      </p:sp>
      <p:sp>
        <p:nvSpPr>
          <p:cNvPr id="5" name="灯片编号占位符 5"/>
          <p:cNvSpPr>
            <a:spLocks noGrp="1" noChangeArrowheads="1"/>
          </p:cNvSpPr>
          <p:nvPr>
            <p:ph type="sldNum" sz="quarter" idx="12"/>
          </p:nvPr>
        </p:nvSpPr>
        <p:spPr>
          <a:xfrm>
            <a:off x="6457950" y="4767263"/>
            <a:ext cx="2057400" cy="273844"/>
          </a:xfrm>
        </p:spPr>
        <p:txBody>
          <a:bodyPr/>
          <a:lstStyle>
            <a:lvl1pPr>
              <a:defRPr/>
            </a:lvl1pPr>
          </a:lstStyle>
          <a:p>
            <a:pPr>
              <a:defRPr/>
            </a:pPr>
            <a:fld id="{4CD83875-8588-4BD7-9737-CC45DF5A16AE}" type="slidenum">
              <a:rPr lang="zh-CN" altLang="en-US"/>
              <a:t>‹#›</a:t>
            </a:fld>
            <a:endParaRPr lang="zh-CN" altLang="en-US" sz="1800">
              <a:solidFill>
                <a:schemeClr val="tx1"/>
              </a:solidFill>
            </a:endParaRPr>
          </a:p>
        </p:txBody>
      </p:sp>
    </p:spTree>
  </p:cSld>
  <p:clrMapOvr>
    <a:masterClrMapping/>
  </p:clrMapOvr>
  <p:transition spd="slow" advClick="0" advTm="2000">
    <p:random/>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666750" y="862013"/>
            <a:ext cx="7810500" cy="1743075"/>
          </a:xfrm>
          <a:prstGeom prst="rect">
            <a:avLst/>
          </a:prstGeom>
        </p:spPr>
        <p:txBody>
          <a:bodyPr anchor="b"/>
          <a:lstStyle/>
          <a:p>
            <a:r>
              <a:t>标题文本</a:t>
            </a:r>
          </a:p>
        </p:txBody>
      </p:sp>
      <p:sp>
        <p:nvSpPr>
          <p:cNvPr id="12" name="正文级别 1…"/>
          <p:cNvSpPr txBox="1">
            <a:spLocks noGrp="1"/>
          </p:cNvSpPr>
          <p:nvPr>
            <p:ph type="body" sz="quarter" idx="1"/>
          </p:nvPr>
        </p:nvSpPr>
        <p:spPr>
          <a:xfrm>
            <a:off x="666750" y="2652712"/>
            <a:ext cx="7810500" cy="595313"/>
          </a:xfrm>
          <a:prstGeom prst="rect">
            <a:avLst/>
          </a:prstGeom>
        </p:spPr>
        <p:txBody>
          <a:bodyPr anchor="t"/>
          <a:lstStyle>
            <a:lvl1pPr marL="0" indent="0" algn="ctr">
              <a:spcBef>
                <a:spcPts val="0"/>
              </a:spcBef>
              <a:buClrTx/>
              <a:buSzTx/>
              <a:buNone/>
              <a:defRPr sz="2025" b="1"/>
            </a:lvl1pPr>
            <a:lvl2pPr marL="0" indent="0" algn="ctr">
              <a:spcBef>
                <a:spcPts val="0"/>
              </a:spcBef>
              <a:buClrTx/>
              <a:buSzTx/>
              <a:buNone/>
              <a:defRPr sz="2025" b="1"/>
            </a:lvl2pPr>
            <a:lvl3pPr marL="0" indent="0" algn="ctr">
              <a:spcBef>
                <a:spcPts val="0"/>
              </a:spcBef>
              <a:buClrTx/>
              <a:buSzTx/>
              <a:buNone/>
              <a:defRPr sz="2025" b="1"/>
            </a:lvl3pPr>
            <a:lvl4pPr marL="0" indent="0" algn="ctr">
              <a:spcBef>
                <a:spcPts val="0"/>
              </a:spcBef>
              <a:buClrTx/>
              <a:buSzTx/>
              <a:buNone/>
              <a:defRPr sz="2025" b="1"/>
            </a:lvl4pPr>
            <a:lvl5pPr marL="0" indent="0" algn="ctr">
              <a:spcBef>
                <a:spcPts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6359744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24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666750" y="862013"/>
            <a:ext cx="7810500" cy="1743075"/>
          </a:xfrm>
          <a:prstGeom prst="rect">
            <a:avLst/>
          </a:prstGeom>
        </p:spPr>
        <p:txBody>
          <a:bodyPr anchor="b"/>
          <a:lstStyle/>
          <a:p>
            <a:r>
              <a:t>标题文本</a:t>
            </a:r>
          </a:p>
        </p:txBody>
      </p:sp>
      <p:sp>
        <p:nvSpPr>
          <p:cNvPr id="12" name="正文级别 1…"/>
          <p:cNvSpPr txBox="1">
            <a:spLocks noGrp="1"/>
          </p:cNvSpPr>
          <p:nvPr>
            <p:ph type="body" sz="quarter" idx="1" hasCustomPrompt="1"/>
          </p:nvPr>
        </p:nvSpPr>
        <p:spPr>
          <a:xfrm>
            <a:off x="666750" y="2652713"/>
            <a:ext cx="7810500" cy="595313"/>
          </a:xfrm>
          <a:prstGeom prst="rect">
            <a:avLst/>
          </a:prstGeom>
        </p:spPr>
        <p:txBody>
          <a:bodyPr anchor="t"/>
          <a:lstStyle>
            <a:lvl1pPr marL="0" indent="0" algn="ctr">
              <a:spcBef>
                <a:spcPct val="0"/>
              </a:spcBef>
              <a:buClrTx/>
              <a:buSzTx/>
              <a:buNone/>
              <a:defRPr sz="2025" b="1"/>
            </a:lvl1pPr>
            <a:lvl2pPr marL="0" indent="0" algn="ctr">
              <a:spcBef>
                <a:spcPct val="0"/>
              </a:spcBef>
              <a:buClrTx/>
              <a:buSzTx/>
              <a:buNone/>
              <a:defRPr sz="2025" b="1"/>
            </a:lvl2pPr>
            <a:lvl3pPr marL="0" indent="0" algn="ctr">
              <a:spcBef>
                <a:spcPct val="0"/>
              </a:spcBef>
              <a:buClrTx/>
              <a:buSzTx/>
              <a:buNone/>
              <a:defRPr sz="2025" b="1"/>
            </a:lvl3pPr>
            <a:lvl4pPr marL="0" indent="0" algn="ctr">
              <a:spcBef>
                <a:spcPct val="0"/>
              </a:spcBef>
              <a:buClrTx/>
              <a:buSzTx/>
              <a:buNone/>
              <a:defRPr sz="2025" b="1"/>
            </a:lvl4pPr>
            <a:lvl5pPr marL="0" indent="0" algn="ctr">
              <a:spcBef>
                <a:spcPct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1095375" y="123825"/>
            <a:ext cx="6953250" cy="3452813"/>
          </a:xfrm>
          <a:prstGeom prst="rect">
            <a:avLst/>
          </a:prstGeom>
        </p:spPr>
        <p:txBody>
          <a:bodyPr lIns="91439" tIns="45719" rIns="91439" bIns="45719" anchor="t">
            <a:noAutofit/>
          </a:bodyPr>
          <a:lstStyle/>
          <a:p>
            <a:endParaRPr/>
          </a:p>
        </p:txBody>
      </p:sp>
      <p:sp>
        <p:nvSpPr>
          <p:cNvPr id="21" name="标题文本"/>
          <p:cNvSpPr txBox="1">
            <a:spLocks noGrp="1"/>
          </p:cNvSpPr>
          <p:nvPr>
            <p:ph type="title" hasCustomPrompt="1"/>
          </p:nvPr>
        </p:nvSpPr>
        <p:spPr>
          <a:xfrm>
            <a:off x="238125" y="3567113"/>
            <a:ext cx="8667750" cy="752475"/>
          </a:xfrm>
          <a:prstGeom prst="rect">
            <a:avLst/>
          </a:prstGeom>
        </p:spPr>
        <p:txBody>
          <a:bodyPr/>
          <a:lstStyle/>
          <a:p>
            <a:r>
              <a:t>标题文本</a:t>
            </a:r>
          </a:p>
        </p:txBody>
      </p:sp>
      <p:sp>
        <p:nvSpPr>
          <p:cNvPr id="22" name="正文级别 1…"/>
          <p:cNvSpPr txBox="1">
            <a:spLocks noGrp="1"/>
          </p:cNvSpPr>
          <p:nvPr>
            <p:ph type="body" sz="quarter" idx="1" hasCustomPrompt="1"/>
          </p:nvPr>
        </p:nvSpPr>
        <p:spPr>
          <a:xfrm>
            <a:off x="238125" y="4291013"/>
            <a:ext cx="8667750" cy="595313"/>
          </a:xfrm>
          <a:prstGeom prst="rect">
            <a:avLst/>
          </a:prstGeom>
        </p:spPr>
        <p:txBody>
          <a:bodyPr anchor="t"/>
          <a:lstStyle>
            <a:lvl1pPr marL="0" indent="0" algn="ctr">
              <a:spcBef>
                <a:spcPct val="0"/>
              </a:spcBef>
              <a:buClrTx/>
              <a:buSzTx/>
              <a:buNone/>
              <a:defRPr sz="2025" b="1"/>
            </a:lvl1pPr>
            <a:lvl2pPr marL="0" indent="0" algn="ctr">
              <a:spcBef>
                <a:spcPct val="0"/>
              </a:spcBef>
              <a:buClrTx/>
              <a:buSzTx/>
              <a:buNone/>
              <a:defRPr sz="2025" b="1"/>
            </a:lvl2pPr>
            <a:lvl3pPr marL="0" indent="0" algn="ctr">
              <a:spcBef>
                <a:spcPct val="0"/>
              </a:spcBef>
              <a:buClrTx/>
              <a:buSzTx/>
              <a:buNone/>
              <a:defRPr sz="2025" b="1"/>
            </a:lvl3pPr>
            <a:lvl4pPr marL="0" indent="0" algn="ctr">
              <a:spcBef>
                <a:spcPct val="0"/>
              </a:spcBef>
              <a:buClrTx/>
              <a:buSzTx/>
              <a:buNone/>
              <a:defRPr sz="2025" b="1"/>
            </a:lvl4pPr>
            <a:lvl5pPr marL="0" indent="0" algn="ctr">
              <a:spcBef>
                <a:spcPct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idx="13"/>
          </p:nvPr>
        </p:nvSpPr>
        <p:spPr>
          <a:xfrm>
            <a:off x="3006328" y="-23812"/>
            <a:ext cx="7436644" cy="4957763"/>
          </a:xfrm>
          <a:prstGeom prst="rect">
            <a:avLst/>
          </a:prstGeom>
        </p:spPr>
        <p:txBody>
          <a:bodyPr lIns="91439" tIns="45719" rIns="91439" bIns="45719" anchor="t">
            <a:noAutofit/>
          </a:bodyPr>
          <a:lstStyle/>
          <a:p>
            <a:endParaRPr/>
          </a:p>
        </p:txBody>
      </p:sp>
      <p:sp>
        <p:nvSpPr>
          <p:cNvPr id="39" name="标题文本"/>
          <p:cNvSpPr txBox="1">
            <a:spLocks noGrp="1"/>
          </p:cNvSpPr>
          <p:nvPr>
            <p:ph type="title" hasCustomPrompt="1"/>
          </p:nvPr>
        </p:nvSpPr>
        <p:spPr>
          <a:xfrm>
            <a:off x="619125" y="357188"/>
            <a:ext cx="3833813" cy="2081213"/>
          </a:xfrm>
          <a:prstGeom prst="rect">
            <a:avLst/>
          </a:prstGeom>
        </p:spPr>
        <p:txBody>
          <a:bodyPr anchor="b"/>
          <a:lstStyle>
            <a:lvl1pPr>
              <a:defRPr sz="3150"/>
            </a:lvl1pPr>
          </a:lstStyle>
          <a:p>
            <a:r>
              <a:t>标题文本</a:t>
            </a:r>
          </a:p>
        </p:txBody>
      </p:sp>
      <p:sp>
        <p:nvSpPr>
          <p:cNvPr id="40" name="正文级别 1…"/>
          <p:cNvSpPr txBox="1">
            <a:spLocks noGrp="1"/>
          </p:cNvSpPr>
          <p:nvPr>
            <p:ph type="body" sz="quarter" idx="1" hasCustomPrompt="1"/>
          </p:nvPr>
        </p:nvSpPr>
        <p:spPr>
          <a:xfrm>
            <a:off x="619125" y="2447925"/>
            <a:ext cx="3833813" cy="2147888"/>
          </a:xfrm>
          <a:prstGeom prst="rect">
            <a:avLst/>
          </a:prstGeom>
        </p:spPr>
        <p:txBody>
          <a:bodyPr anchor="t"/>
          <a:lstStyle>
            <a:lvl1pPr marL="0" indent="0" algn="ctr">
              <a:spcBef>
                <a:spcPct val="0"/>
              </a:spcBef>
              <a:buClrTx/>
              <a:buSzTx/>
              <a:buNone/>
              <a:defRPr sz="2025" b="1"/>
            </a:lvl1pPr>
            <a:lvl2pPr marL="0" indent="0" algn="ctr">
              <a:spcBef>
                <a:spcPct val="0"/>
              </a:spcBef>
              <a:buClrTx/>
              <a:buSzTx/>
              <a:buNone/>
              <a:defRPr sz="2025" b="1"/>
            </a:lvl2pPr>
            <a:lvl3pPr marL="0" indent="0" algn="ctr">
              <a:spcBef>
                <a:spcPct val="0"/>
              </a:spcBef>
              <a:buClrTx/>
              <a:buSzTx/>
              <a:buNone/>
              <a:defRPr sz="2025" b="1"/>
            </a:lvl3pPr>
            <a:lvl4pPr marL="0" indent="0" algn="ctr">
              <a:spcBef>
                <a:spcPct val="0"/>
              </a:spcBef>
              <a:buClrTx/>
              <a:buSzTx/>
              <a:buNone/>
              <a:defRPr sz="2025" b="1"/>
            </a:lvl4pPr>
            <a:lvl5pPr marL="0" indent="0" algn="ctr">
              <a:spcBef>
                <a:spcPct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hasCustomPrompt="1"/>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hasCustomPrompt="1"/>
          </p:nvPr>
        </p:nvSpPr>
        <p:spPr>
          <a:prstGeom prst="rect">
            <a:avLst/>
          </a:prstGeom>
        </p:spPr>
        <p:txBody>
          <a:bodyPr/>
          <a:lstStyle/>
          <a:p>
            <a:r>
              <a:t>标题文本</a:t>
            </a:r>
          </a:p>
        </p:txBody>
      </p:sp>
      <p:sp>
        <p:nvSpPr>
          <p:cNvPr id="57" name="正文级别 1…"/>
          <p:cNvSpPr txBox="1">
            <a:spLocks noGrp="1"/>
          </p:cNvSpPr>
          <p:nvPr>
            <p:ph type="body" idx="1" hasCustomPrompt="1"/>
          </p:nvPr>
        </p:nvSpPr>
        <p:spPr>
          <a:prstGeom prst="rect">
            <a:avLst/>
          </a:prstGeom>
        </p:spPr>
        <p:txBody>
          <a:bodyPr/>
          <a:lstStyle>
            <a:lvl1pPr>
              <a:buClrTx/>
            </a:lvl1pPr>
            <a:lvl2pPr>
              <a:buClrTx/>
            </a:lvl2pPr>
            <a:lvl3pPr>
              <a:buClrTx/>
            </a:lvl3pPr>
            <a:lvl4pPr>
              <a:buClrTx/>
            </a:lvl4pPr>
            <a:lvl5pPr>
              <a:buClrTx/>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idx="13"/>
          </p:nvPr>
        </p:nvSpPr>
        <p:spPr>
          <a:xfrm>
            <a:off x="3739753" y="796925"/>
            <a:ext cx="6150769" cy="4100513"/>
          </a:xfrm>
          <a:prstGeom prst="rect">
            <a:avLst/>
          </a:prstGeom>
        </p:spPr>
        <p:txBody>
          <a:bodyPr lIns="91439" tIns="45719" rIns="91439" bIns="45719" anchor="t">
            <a:noAutofit/>
          </a:bodyPr>
          <a:lstStyle/>
          <a:p>
            <a:endParaRPr/>
          </a:p>
        </p:txBody>
      </p:sp>
      <p:sp>
        <p:nvSpPr>
          <p:cNvPr id="66" name="标题文本"/>
          <p:cNvSpPr txBox="1">
            <a:spLocks noGrp="1"/>
          </p:cNvSpPr>
          <p:nvPr>
            <p:ph type="title" hasCustomPrompt="1"/>
          </p:nvPr>
        </p:nvSpPr>
        <p:spPr>
          <a:prstGeom prst="rect">
            <a:avLst/>
          </a:prstGeom>
        </p:spPr>
        <p:txBody>
          <a:bodyPr/>
          <a:lstStyle/>
          <a:p>
            <a:r>
              <a:t>标题文本</a:t>
            </a:r>
          </a:p>
        </p:txBody>
      </p:sp>
      <p:sp>
        <p:nvSpPr>
          <p:cNvPr id="67" name="正文级别 1…"/>
          <p:cNvSpPr txBox="1">
            <a:spLocks noGrp="1"/>
          </p:cNvSpPr>
          <p:nvPr>
            <p:ph type="body" sz="half" idx="1" hasCustomPrompt="1"/>
          </p:nvPr>
        </p:nvSpPr>
        <p:spPr>
          <a:xfrm>
            <a:off x="633413" y="1181100"/>
            <a:ext cx="3833813" cy="3486150"/>
          </a:xfrm>
          <a:prstGeom prst="rect">
            <a:avLst/>
          </a:prstGeom>
        </p:spPr>
        <p:txBody>
          <a:bodyPr/>
          <a:lstStyle>
            <a:lvl1pPr marL="165735" indent="-165735">
              <a:spcBef>
                <a:spcPts val="1685"/>
              </a:spcBef>
              <a:buClrTx/>
              <a:defRPr sz="1125"/>
            </a:lvl1pPr>
            <a:lvl2pPr marL="375285" indent="-165735">
              <a:spcBef>
                <a:spcPts val="1685"/>
              </a:spcBef>
              <a:buClrTx/>
              <a:defRPr sz="1125"/>
            </a:lvl2pPr>
            <a:lvl3pPr marL="584835" indent="-165735">
              <a:spcBef>
                <a:spcPts val="1685"/>
              </a:spcBef>
              <a:buClrTx/>
              <a:defRPr sz="1125"/>
            </a:lvl3pPr>
            <a:lvl4pPr marL="794385" indent="-165735">
              <a:spcBef>
                <a:spcPts val="1685"/>
              </a:spcBef>
              <a:buClrTx/>
              <a:defRPr sz="1125"/>
            </a:lvl4pPr>
            <a:lvl5pPr marL="1003935" indent="-165735">
              <a:spcBef>
                <a:spcPts val="1685"/>
              </a:spcBef>
              <a:buClrTx/>
              <a:defRPr sz="1125"/>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hasCustomPrompt="1"/>
          </p:nvPr>
        </p:nvSpPr>
        <p:spPr>
          <a:xfrm>
            <a:off x="633413" y="666750"/>
            <a:ext cx="7877175" cy="3810000"/>
          </a:xfrm>
          <a:prstGeom prst="rect">
            <a:avLst/>
          </a:prstGeom>
        </p:spPr>
        <p:txBody>
          <a:bodyPr/>
          <a:lstStyle>
            <a:lvl1pPr>
              <a:buClrTx/>
            </a:lvl1pPr>
            <a:lvl2pPr>
              <a:buClrTx/>
            </a:lvl2pPr>
            <a:lvl3pPr>
              <a:buClrTx/>
            </a:lvl3pPr>
            <a:lvl4pPr>
              <a:buClrTx/>
            </a:lvl4pPr>
            <a:lvl5pPr>
              <a:buClrTx/>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5734050" y="2576513"/>
            <a:ext cx="3128963" cy="2085975"/>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5743575" y="357188"/>
            <a:ext cx="3114675" cy="207645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652462" y="-96837"/>
            <a:ext cx="7524750" cy="50165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hasCustomPrompt="1"/>
          </p:nvPr>
        </p:nvSpPr>
        <p:spPr>
          <a:xfrm>
            <a:off x="895350" y="3357563"/>
            <a:ext cx="7358063" cy="219570"/>
          </a:xfrm>
          <a:prstGeom prst="rect">
            <a:avLst/>
          </a:prstGeom>
        </p:spPr>
        <p:txBody>
          <a:bodyPr anchor="t">
            <a:spAutoFit/>
          </a:bodyPr>
          <a:lstStyle>
            <a:lvl1pPr marL="0" indent="0" algn="ctr">
              <a:spcBef>
                <a:spcPct val="0"/>
              </a:spcBef>
              <a:buClrTx/>
              <a:buSzTx/>
              <a:buNone/>
              <a:defRPr sz="1200" i="1"/>
            </a:lvl1pPr>
          </a:lstStyle>
          <a:p>
            <a:r>
              <a:t>–Johnny Appleseed</a:t>
            </a:r>
          </a:p>
        </p:txBody>
      </p:sp>
      <p:sp>
        <p:nvSpPr>
          <p:cNvPr id="94" name="“在此键入引文。”"/>
          <p:cNvSpPr txBox="1">
            <a:spLocks noGrp="1"/>
          </p:cNvSpPr>
          <p:nvPr>
            <p:ph type="body" sz="quarter" idx="14" hasCustomPrompt="1"/>
          </p:nvPr>
        </p:nvSpPr>
        <p:spPr>
          <a:xfrm>
            <a:off x="895350" y="2255044"/>
            <a:ext cx="7358063" cy="357188"/>
          </a:xfrm>
          <a:prstGeom prst="rect">
            <a:avLst/>
          </a:prstGeom>
        </p:spPr>
        <p:txBody>
          <a:bodyPr>
            <a:spAutoFit/>
          </a:bodyPr>
          <a:lstStyle>
            <a:lvl1pPr marL="0" indent="0" algn="ctr">
              <a:spcBef>
                <a:spcPct val="0"/>
              </a:spcBef>
              <a:buClrTx/>
              <a:buSzTx/>
              <a:buNone/>
              <a:defRPr>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484342"/>
            <a:ext cx="10972800" cy="73152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9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美洲 拷贝 3">
    <p:spTree>
      <p:nvGrpSpPr>
        <p:cNvPr id="1" name=""/>
        <p:cNvGrpSpPr/>
        <p:nvPr/>
      </p:nvGrpSpPr>
      <p:grpSpPr>
        <a:xfrm>
          <a:off x="0" y="0"/>
          <a:ext cx="0" cy="0"/>
          <a:chOff x="0" y="0"/>
          <a:chExt cx="0" cy="0"/>
        </a:xfrm>
      </p:grpSpPr>
      <p:pic>
        <p:nvPicPr>
          <p:cNvPr id="117" name="地球美洲.jpg" descr="地球美洲.jpg"/>
          <p:cNvPicPr>
            <a:picLocks noChangeAspect="1"/>
          </p:cNvPicPr>
          <p:nvPr/>
        </p:nvPicPr>
        <p:blipFill>
          <a:blip r:embed="rId2"/>
          <a:stretch>
            <a:fillRect/>
          </a:stretch>
        </p:blipFill>
        <p:spPr>
          <a:xfrm>
            <a:off x="-2207349" y="-6749967"/>
            <a:ext cx="15596510" cy="15596510"/>
          </a:xfrm>
          <a:prstGeom prst="rect">
            <a:avLst/>
          </a:prstGeom>
          <a:ln w="12700">
            <a:miter lim="400000"/>
            <a:headEnd/>
            <a:tailEnd/>
          </a:ln>
        </p:spPr>
      </p:pic>
      <p:sp>
        <p:nvSpPr>
          <p:cNvPr id="118" name="幻灯片编号"/>
          <p:cNvSpPr txBox="1">
            <a:spLocks noGrp="1"/>
          </p:cNvSpPr>
          <p:nvPr>
            <p:ph type="sldNum" sz="quarter" idx="2"/>
          </p:nvPr>
        </p:nvSpPr>
        <p:spPr>
          <a:xfrm>
            <a:off x="4486499" y="4893469"/>
            <a:ext cx="151829" cy="180975"/>
          </a:xfrm>
          <a:prstGeom prst="rect">
            <a:avLst/>
          </a:prstGeom>
        </p:spPr>
        <p:txBody>
          <a:bodyPr/>
          <a:lstStyle>
            <a:lvl1pPr>
              <a:defRPr sz="825">
                <a:latin typeface="Avenir Light"/>
                <a:ea typeface="Avenir Light"/>
                <a:cs typeface="Avenir Light"/>
                <a:sym typeface="Avenir Light"/>
              </a:defRPr>
            </a:lvl1pPr>
          </a:lstStyle>
          <a:p>
            <a:fld id="{86CB4B4D-7CA3-9044-876B-883B54F8677D}" type="slidenum">
              <a:rPr/>
              <a:t>‹#›</a:t>
            </a:fld>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666750" y="862013"/>
            <a:ext cx="7810500" cy="1743075"/>
          </a:xfrm>
          <a:prstGeom prst="rect">
            <a:avLst/>
          </a:prstGeom>
        </p:spPr>
        <p:txBody>
          <a:bodyPr anchor="b"/>
          <a:lstStyle/>
          <a:p>
            <a:r>
              <a:t>标题文本</a:t>
            </a:r>
          </a:p>
        </p:txBody>
      </p:sp>
      <p:sp>
        <p:nvSpPr>
          <p:cNvPr id="12" name="正文级别 1…"/>
          <p:cNvSpPr txBox="1">
            <a:spLocks noGrp="1"/>
          </p:cNvSpPr>
          <p:nvPr>
            <p:ph type="body" sz="quarter" idx="1" hasCustomPrompt="1"/>
          </p:nvPr>
        </p:nvSpPr>
        <p:spPr>
          <a:xfrm>
            <a:off x="666750" y="2652713"/>
            <a:ext cx="7810500" cy="595313"/>
          </a:xfrm>
          <a:prstGeom prst="rect">
            <a:avLst/>
          </a:prstGeom>
        </p:spPr>
        <p:txBody>
          <a:bodyPr anchor="t"/>
          <a:lstStyle>
            <a:lvl1pPr marL="0" indent="0" algn="ctr">
              <a:spcBef>
                <a:spcPct val="0"/>
              </a:spcBef>
              <a:buClrTx/>
              <a:buSzTx/>
              <a:buNone/>
              <a:defRPr sz="2025" b="1"/>
            </a:lvl1pPr>
            <a:lvl2pPr marL="0" indent="0" algn="ctr">
              <a:spcBef>
                <a:spcPct val="0"/>
              </a:spcBef>
              <a:buClrTx/>
              <a:buSzTx/>
              <a:buNone/>
              <a:defRPr sz="2025" b="1"/>
            </a:lvl2pPr>
            <a:lvl3pPr marL="0" indent="0" algn="ctr">
              <a:spcBef>
                <a:spcPct val="0"/>
              </a:spcBef>
              <a:buClrTx/>
              <a:buSzTx/>
              <a:buNone/>
              <a:defRPr sz="2025" b="1"/>
            </a:lvl3pPr>
            <a:lvl4pPr marL="0" indent="0" algn="ctr">
              <a:spcBef>
                <a:spcPct val="0"/>
              </a:spcBef>
              <a:buClrTx/>
              <a:buSzTx/>
              <a:buNone/>
              <a:defRPr sz="2025" b="1"/>
            </a:lvl4pPr>
            <a:lvl5pPr marL="0" indent="0" algn="ctr">
              <a:spcBef>
                <a:spcPct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1095375" y="123825"/>
            <a:ext cx="6953250" cy="3452813"/>
          </a:xfrm>
          <a:prstGeom prst="rect">
            <a:avLst/>
          </a:prstGeom>
        </p:spPr>
        <p:txBody>
          <a:bodyPr lIns="91439" tIns="45719" rIns="91439" bIns="45719" anchor="t">
            <a:noAutofit/>
          </a:bodyPr>
          <a:lstStyle/>
          <a:p>
            <a:endParaRPr/>
          </a:p>
        </p:txBody>
      </p:sp>
      <p:sp>
        <p:nvSpPr>
          <p:cNvPr id="21" name="标题文本"/>
          <p:cNvSpPr txBox="1">
            <a:spLocks noGrp="1"/>
          </p:cNvSpPr>
          <p:nvPr>
            <p:ph type="title" hasCustomPrompt="1"/>
          </p:nvPr>
        </p:nvSpPr>
        <p:spPr>
          <a:xfrm>
            <a:off x="238125" y="3567113"/>
            <a:ext cx="8667750" cy="752475"/>
          </a:xfrm>
          <a:prstGeom prst="rect">
            <a:avLst/>
          </a:prstGeom>
        </p:spPr>
        <p:txBody>
          <a:bodyPr/>
          <a:lstStyle/>
          <a:p>
            <a:r>
              <a:t>标题文本</a:t>
            </a:r>
          </a:p>
        </p:txBody>
      </p:sp>
      <p:sp>
        <p:nvSpPr>
          <p:cNvPr id="22" name="正文级别 1…"/>
          <p:cNvSpPr txBox="1">
            <a:spLocks noGrp="1"/>
          </p:cNvSpPr>
          <p:nvPr>
            <p:ph type="body" sz="quarter" idx="1" hasCustomPrompt="1"/>
          </p:nvPr>
        </p:nvSpPr>
        <p:spPr>
          <a:xfrm>
            <a:off x="238125" y="4291013"/>
            <a:ext cx="8667750" cy="595313"/>
          </a:xfrm>
          <a:prstGeom prst="rect">
            <a:avLst/>
          </a:prstGeom>
        </p:spPr>
        <p:txBody>
          <a:bodyPr anchor="t"/>
          <a:lstStyle>
            <a:lvl1pPr marL="0" indent="0" algn="ctr">
              <a:spcBef>
                <a:spcPct val="0"/>
              </a:spcBef>
              <a:buClrTx/>
              <a:buSzTx/>
              <a:buNone/>
              <a:defRPr sz="2025" b="1"/>
            </a:lvl1pPr>
            <a:lvl2pPr marL="0" indent="0" algn="ctr">
              <a:spcBef>
                <a:spcPct val="0"/>
              </a:spcBef>
              <a:buClrTx/>
              <a:buSzTx/>
              <a:buNone/>
              <a:defRPr sz="2025" b="1"/>
            </a:lvl2pPr>
            <a:lvl3pPr marL="0" indent="0" algn="ctr">
              <a:spcBef>
                <a:spcPct val="0"/>
              </a:spcBef>
              <a:buClrTx/>
              <a:buSzTx/>
              <a:buNone/>
              <a:defRPr sz="2025" b="1"/>
            </a:lvl3pPr>
            <a:lvl4pPr marL="0" indent="0" algn="ctr">
              <a:spcBef>
                <a:spcPct val="0"/>
              </a:spcBef>
              <a:buClrTx/>
              <a:buSzTx/>
              <a:buNone/>
              <a:defRPr sz="2025" b="1"/>
            </a:lvl4pPr>
            <a:lvl5pPr marL="0" indent="0" algn="ctr">
              <a:spcBef>
                <a:spcPct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idx="13"/>
          </p:nvPr>
        </p:nvSpPr>
        <p:spPr>
          <a:xfrm>
            <a:off x="3006329" y="-23812"/>
            <a:ext cx="7436644" cy="4957763"/>
          </a:xfrm>
          <a:prstGeom prst="rect">
            <a:avLst/>
          </a:prstGeom>
        </p:spPr>
        <p:txBody>
          <a:bodyPr lIns="91439" tIns="45719" rIns="91439" bIns="45719" anchor="t">
            <a:noAutofit/>
          </a:bodyPr>
          <a:lstStyle/>
          <a:p>
            <a:endParaRPr/>
          </a:p>
        </p:txBody>
      </p:sp>
      <p:sp>
        <p:nvSpPr>
          <p:cNvPr id="39" name="标题文本"/>
          <p:cNvSpPr txBox="1">
            <a:spLocks noGrp="1"/>
          </p:cNvSpPr>
          <p:nvPr>
            <p:ph type="title" hasCustomPrompt="1"/>
          </p:nvPr>
        </p:nvSpPr>
        <p:spPr>
          <a:xfrm>
            <a:off x="619125" y="357188"/>
            <a:ext cx="3833813" cy="2081213"/>
          </a:xfrm>
          <a:prstGeom prst="rect">
            <a:avLst/>
          </a:prstGeom>
        </p:spPr>
        <p:txBody>
          <a:bodyPr anchor="b"/>
          <a:lstStyle>
            <a:lvl1pPr>
              <a:defRPr sz="3150"/>
            </a:lvl1pPr>
          </a:lstStyle>
          <a:p>
            <a:r>
              <a:t>标题文本</a:t>
            </a:r>
          </a:p>
        </p:txBody>
      </p:sp>
      <p:sp>
        <p:nvSpPr>
          <p:cNvPr id="40" name="正文级别 1…"/>
          <p:cNvSpPr txBox="1">
            <a:spLocks noGrp="1"/>
          </p:cNvSpPr>
          <p:nvPr>
            <p:ph type="body" sz="quarter" idx="1" hasCustomPrompt="1"/>
          </p:nvPr>
        </p:nvSpPr>
        <p:spPr>
          <a:xfrm>
            <a:off x="619125" y="2447925"/>
            <a:ext cx="3833813" cy="2147888"/>
          </a:xfrm>
          <a:prstGeom prst="rect">
            <a:avLst/>
          </a:prstGeom>
        </p:spPr>
        <p:txBody>
          <a:bodyPr anchor="t"/>
          <a:lstStyle>
            <a:lvl1pPr marL="0" indent="0" algn="ctr">
              <a:spcBef>
                <a:spcPct val="0"/>
              </a:spcBef>
              <a:buClrTx/>
              <a:buSzTx/>
              <a:buNone/>
              <a:defRPr sz="2025" b="1"/>
            </a:lvl1pPr>
            <a:lvl2pPr marL="0" indent="0" algn="ctr">
              <a:spcBef>
                <a:spcPct val="0"/>
              </a:spcBef>
              <a:buClrTx/>
              <a:buSzTx/>
              <a:buNone/>
              <a:defRPr sz="2025" b="1"/>
            </a:lvl2pPr>
            <a:lvl3pPr marL="0" indent="0" algn="ctr">
              <a:spcBef>
                <a:spcPct val="0"/>
              </a:spcBef>
              <a:buClrTx/>
              <a:buSzTx/>
              <a:buNone/>
              <a:defRPr sz="2025" b="1"/>
            </a:lvl3pPr>
            <a:lvl4pPr marL="0" indent="0" algn="ctr">
              <a:spcBef>
                <a:spcPct val="0"/>
              </a:spcBef>
              <a:buClrTx/>
              <a:buSzTx/>
              <a:buNone/>
              <a:defRPr sz="2025" b="1"/>
            </a:lvl4pPr>
            <a:lvl5pPr marL="0" indent="0" algn="ctr">
              <a:spcBef>
                <a:spcPct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hasCustomPrompt="1"/>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hasCustomPrompt="1"/>
          </p:nvPr>
        </p:nvSpPr>
        <p:spPr>
          <a:prstGeom prst="rect">
            <a:avLst/>
          </a:prstGeom>
        </p:spPr>
        <p:txBody>
          <a:bodyPr/>
          <a:lstStyle/>
          <a:p>
            <a:r>
              <a:t>标题文本</a:t>
            </a:r>
          </a:p>
        </p:txBody>
      </p:sp>
      <p:sp>
        <p:nvSpPr>
          <p:cNvPr id="57" name="正文级别 1…"/>
          <p:cNvSpPr txBox="1">
            <a:spLocks noGrp="1"/>
          </p:cNvSpPr>
          <p:nvPr>
            <p:ph type="body" idx="1" hasCustomPrompt="1"/>
          </p:nvPr>
        </p:nvSpPr>
        <p:spPr>
          <a:prstGeom prst="rect">
            <a:avLst/>
          </a:prstGeom>
        </p:spPr>
        <p:txBody>
          <a:bodyPr/>
          <a:lstStyle>
            <a:lvl1pPr>
              <a:buClrTx/>
            </a:lvl1pPr>
            <a:lvl2pPr>
              <a:buClrTx/>
            </a:lvl2pPr>
            <a:lvl3pPr>
              <a:buClrTx/>
            </a:lvl3pPr>
            <a:lvl4pPr>
              <a:buClrTx/>
            </a:lvl4pPr>
            <a:lvl5pPr>
              <a:buClrTx/>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idx="13"/>
          </p:nvPr>
        </p:nvSpPr>
        <p:spPr>
          <a:xfrm>
            <a:off x="3739754" y="796925"/>
            <a:ext cx="6150769" cy="4100513"/>
          </a:xfrm>
          <a:prstGeom prst="rect">
            <a:avLst/>
          </a:prstGeom>
        </p:spPr>
        <p:txBody>
          <a:bodyPr lIns="91439" tIns="45719" rIns="91439" bIns="45719" anchor="t">
            <a:noAutofit/>
          </a:bodyPr>
          <a:lstStyle/>
          <a:p>
            <a:endParaRPr/>
          </a:p>
        </p:txBody>
      </p:sp>
      <p:sp>
        <p:nvSpPr>
          <p:cNvPr id="66" name="标题文本"/>
          <p:cNvSpPr txBox="1">
            <a:spLocks noGrp="1"/>
          </p:cNvSpPr>
          <p:nvPr>
            <p:ph type="title" hasCustomPrompt="1"/>
          </p:nvPr>
        </p:nvSpPr>
        <p:spPr>
          <a:prstGeom prst="rect">
            <a:avLst/>
          </a:prstGeom>
        </p:spPr>
        <p:txBody>
          <a:bodyPr/>
          <a:lstStyle/>
          <a:p>
            <a:r>
              <a:t>标题文本</a:t>
            </a:r>
          </a:p>
        </p:txBody>
      </p:sp>
      <p:sp>
        <p:nvSpPr>
          <p:cNvPr id="67" name="正文级别 1…"/>
          <p:cNvSpPr txBox="1">
            <a:spLocks noGrp="1"/>
          </p:cNvSpPr>
          <p:nvPr>
            <p:ph type="body" sz="half" idx="1" hasCustomPrompt="1"/>
          </p:nvPr>
        </p:nvSpPr>
        <p:spPr>
          <a:xfrm>
            <a:off x="633413" y="1181100"/>
            <a:ext cx="3833813" cy="3486150"/>
          </a:xfrm>
          <a:prstGeom prst="rect">
            <a:avLst/>
          </a:prstGeom>
        </p:spPr>
        <p:txBody>
          <a:bodyPr/>
          <a:lstStyle>
            <a:lvl1pPr marL="165735" indent="-165100">
              <a:spcBef>
                <a:spcPts val="1685"/>
              </a:spcBef>
              <a:buClrTx/>
              <a:defRPr sz="1125"/>
            </a:lvl1pPr>
            <a:lvl2pPr marL="375285" indent="-165100">
              <a:spcBef>
                <a:spcPts val="1685"/>
              </a:spcBef>
              <a:buClrTx/>
              <a:defRPr sz="1125"/>
            </a:lvl2pPr>
            <a:lvl3pPr marL="584835" indent="-165100">
              <a:spcBef>
                <a:spcPts val="1685"/>
              </a:spcBef>
              <a:buClrTx/>
              <a:defRPr sz="1125"/>
            </a:lvl3pPr>
            <a:lvl4pPr marL="794385" indent="-165100">
              <a:spcBef>
                <a:spcPts val="1685"/>
              </a:spcBef>
              <a:buClrTx/>
              <a:defRPr sz="1125"/>
            </a:lvl4pPr>
            <a:lvl5pPr marL="1003935" indent="-165100">
              <a:spcBef>
                <a:spcPts val="1685"/>
              </a:spcBef>
              <a:buClrTx/>
              <a:defRPr sz="1125"/>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hasCustomPrompt="1"/>
          </p:nvPr>
        </p:nvSpPr>
        <p:spPr>
          <a:xfrm>
            <a:off x="633413" y="666750"/>
            <a:ext cx="7877175" cy="3810000"/>
          </a:xfrm>
          <a:prstGeom prst="rect">
            <a:avLst/>
          </a:prstGeom>
        </p:spPr>
        <p:txBody>
          <a:bodyPr/>
          <a:lstStyle>
            <a:lvl1pPr>
              <a:buClrTx/>
            </a:lvl1pPr>
            <a:lvl2pPr>
              <a:buClrTx/>
            </a:lvl2pPr>
            <a:lvl3pPr>
              <a:buClrTx/>
            </a:lvl3pPr>
            <a:lvl4pPr>
              <a:buClrTx/>
            </a:lvl4pPr>
            <a:lvl5pPr>
              <a:buClrTx/>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5734050" y="2576513"/>
            <a:ext cx="3128963" cy="2085975"/>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5743575" y="357188"/>
            <a:ext cx="3114675" cy="207645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652462" y="-96837"/>
            <a:ext cx="7524750" cy="50165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23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hasCustomPrompt="1"/>
          </p:nvPr>
        </p:nvSpPr>
        <p:spPr>
          <a:xfrm>
            <a:off x="895350" y="3357563"/>
            <a:ext cx="7358063" cy="219571"/>
          </a:xfrm>
          <a:prstGeom prst="rect">
            <a:avLst/>
          </a:prstGeom>
        </p:spPr>
        <p:txBody>
          <a:bodyPr anchor="t">
            <a:spAutoFit/>
          </a:bodyPr>
          <a:lstStyle>
            <a:lvl1pPr marL="0" indent="0" algn="ctr">
              <a:spcBef>
                <a:spcPct val="0"/>
              </a:spcBef>
              <a:buClrTx/>
              <a:buSzTx/>
              <a:buNone/>
              <a:defRPr sz="1200" i="1"/>
            </a:lvl1pPr>
          </a:lstStyle>
          <a:p>
            <a:r>
              <a:t>–Johnny Appleseed</a:t>
            </a:r>
          </a:p>
        </p:txBody>
      </p:sp>
      <p:sp>
        <p:nvSpPr>
          <p:cNvPr id="94" name="“在此键入引文。”"/>
          <p:cNvSpPr txBox="1">
            <a:spLocks noGrp="1"/>
          </p:cNvSpPr>
          <p:nvPr>
            <p:ph type="body" sz="quarter" idx="14" hasCustomPrompt="1"/>
          </p:nvPr>
        </p:nvSpPr>
        <p:spPr>
          <a:xfrm>
            <a:off x="895350" y="2255044"/>
            <a:ext cx="7358063" cy="357188"/>
          </a:xfrm>
          <a:prstGeom prst="rect">
            <a:avLst/>
          </a:prstGeom>
        </p:spPr>
        <p:txBody>
          <a:bodyPr>
            <a:spAutoFit/>
          </a:bodyPr>
          <a:lstStyle>
            <a:lvl1pPr marL="0" indent="0" algn="ctr">
              <a:spcBef>
                <a:spcPct val="0"/>
              </a:spcBef>
              <a:buClrTx/>
              <a:buSzTx/>
              <a:buNone/>
              <a:defRPr>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484342"/>
            <a:ext cx="10972800" cy="7315201"/>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美洲 拷贝 3">
    <p:spTree>
      <p:nvGrpSpPr>
        <p:cNvPr id="1" name=""/>
        <p:cNvGrpSpPr/>
        <p:nvPr/>
      </p:nvGrpSpPr>
      <p:grpSpPr>
        <a:xfrm>
          <a:off x="0" y="0"/>
          <a:ext cx="0" cy="0"/>
          <a:chOff x="0" y="0"/>
          <a:chExt cx="0" cy="0"/>
        </a:xfrm>
      </p:grpSpPr>
      <p:pic>
        <p:nvPicPr>
          <p:cNvPr id="117" name="地球美洲.jpg" descr="地球美洲.jpg"/>
          <p:cNvPicPr>
            <a:picLocks noChangeAspect="1"/>
          </p:cNvPicPr>
          <p:nvPr/>
        </p:nvPicPr>
        <p:blipFill>
          <a:blip r:embed="rId2"/>
          <a:stretch>
            <a:fillRect/>
          </a:stretch>
        </p:blipFill>
        <p:spPr>
          <a:xfrm>
            <a:off x="-2207348" y="-6749967"/>
            <a:ext cx="15596510" cy="15596510"/>
          </a:xfrm>
          <a:prstGeom prst="rect">
            <a:avLst/>
          </a:prstGeom>
          <a:ln w="12700">
            <a:miter lim="400000"/>
            <a:headEnd/>
            <a:tailEnd/>
          </a:ln>
        </p:spPr>
      </p:pic>
      <p:sp>
        <p:nvSpPr>
          <p:cNvPr id="118" name="幻灯片编号"/>
          <p:cNvSpPr txBox="1">
            <a:spLocks noGrp="1"/>
          </p:cNvSpPr>
          <p:nvPr>
            <p:ph type="sldNum" sz="quarter" idx="2"/>
          </p:nvPr>
        </p:nvSpPr>
        <p:spPr>
          <a:xfrm>
            <a:off x="4486499" y="4893469"/>
            <a:ext cx="151829" cy="180975"/>
          </a:xfrm>
          <a:prstGeom prst="rect">
            <a:avLst/>
          </a:prstGeom>
        </p:spPr>
        <p:txBody>
          <a:bodyPr/>
          <a:lstStyle>
            <a:lvl1pPr>
              <a:defRPr sz="825">
                <a:latin typeface="Avenir Light"/>
                <a:ea typeface="Avenir Light"/>
                <a:cs typeface="Avenir Light"/>
                <a:sym typeface="Avenir Light"/>
              </a:defRPr>
            </a:lvl1pPr>
          </a:lstStyle>
          <a:p>
            <a:fld id="{86CB4B4D-7CA3-9044-876B-883B54F8677D}" type="slidenum">
              <a:rPr/>
              <a:t>‹#›</a:t>
            </a:fld>
            <a:endParaRPr/>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hasCustomPrompt="1"/>
          </p:nvPr>
        </p:nvSpPr>
        <p:spPr>
          <a:xfrm>
            <a:off x="666750" y="862013"/>
            <a:ext cx="7810500" cy="1743075"/>
          </a:xfrm>
          <a:prstGeom prst="rect">
            <a:avLst/>
          </a:prstGeom>
        </p:spPr>
        <p:txBody>
          <a:bodyPr anchor="b"/>
          <a:lstStyle/>
          <a:p>
            <a:r>
              <a:t>标题文本</a:t>
            </a:r>
          </a:p>
        </p:txBody>
      </p:sp>
      <p:sp>
        <p:nvSpPr>
          <p:cNvPr id="12" name="正文级别 1…"/>
          <p:cNvSpPr txBox="1">
            <a:spLocks noGrp="1"/>
          </p:cNvSpPr>
          <p:nvPr>
            <p:ph type="body" sz="quarter" idx="1" hasCustomPrompt="1"/>
          </p:nvPr>
        </p:nvSpPr>
        <p:spPr>
          <a:xfrm>
            <a:off x="666750" y="2652713"/>
            <a:ext cx="7810500" cy="595313"/>
          </a:xfrm>
          <a:prstGeom prst="rect">
            <a:avLst/>
          </a:prstGeom>
        </p:spPr>
        <p:txBody>
          <a:bodyPr anchor="t"/>
          <a:lstStyle>
            <a:lvl1pPr marL="0" indent="0" algn="ctr">
              <a:spcBef>
                <a:spcPct val="0"/>
              </a:spcBef>
              <a:buClrTx/>
              <a:buSzTx/>
              <a:buNone/>
              <a:defRPr sz="2025" b="1"/>
            </a:lvl1pPr>
            <a:lvl2pPr marL="0" indent="0" algn="ctr">
              <a:spcBef>
                <a:spcPct val="0"/>
              </a:spcBef>
              <a:buClrTx/>
              <a:buSzTx/>
              <a:buNone/>
              <a:defRPr sz="2025" b="1"/>
            </a:lvl2pPr>
            <a:lvl3pPr marL="0" indent="0" algn="ctr">
              <a:spcBef>
                <a:spcPct val="0"/>
              </a:spcBef>
              <a:buClrTx/>
              <a:buSzTx/>
              <a:buNone/>
              <a:defRPr sz="2025" b="1"/>
            </a:lvl3pPr>
            <a:lvl4pPr marL="0" indent="0" algn="ctr">
              <a:spcBef>
                <a:spcPct val="0"/>
              </a:spcBef>
              <a:buClrTx/>
              <a:buSzTx/>
              <a:buNone/>
              <a:defRPr sz="2025" b="1"/>
            </a:lvl4pPr>
            <a:lvl5pPr marL="0" indent="0" algn="ctr">
              <a:spcBef>
                <a:spcPct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照片 - 水平">
    <p:spTree>
      <p:nvGrpSpPr>
        <p:cNvPr id="1" name=""/>
        <p:cNvGrpSpPr/>
        <p:nvPr/>
      </p:nvGrpSpPr>
      <p:grpSpPr>
        <a:xfrm>
          <a:off x="0" y="0"/>
          <a:ext cx="0" cy="0"/>
          <a:chOff x="0" y="0"/>
          <a:chExt cx="0" cy="0"/>
        </a:xfrm>
      </p:grpSpPr>
      <p:sp>
        <p:nvSpPr>
          <p:cNvPr id="20" name="图像"/>
          <p:cNvSpPr>
            <a:spLocks noGrp="1"/>
          </p:cNvSpPr>
          <p:nvPr>
            <p:ph type="pic" idx="13"/>
          </p:nvPr>
        </p:nvSpPr>
        <p:spPr>
          <a:xfrm>
            <a:off x="1095375" y="123825"/>
            <a:ext cx="6953250" cy="3452813"/>
          </a:xfrm>
          <a:prstGeom prst="rect">
            <a:avLst/>
          </a:prstGeom>
        </p:spPr>
        <p:txBody>
          <a:bodyPr lIns="91439" tIns="45719" rIns="91439" bIns="45719" anchor="t">
            <a:noAutofit/>
          </a:bodyPr>
          <a:lstStyle/>
          <a:p>
            <a:endParaRPr/>
          </a:p>
        </p:txBody>
      </p:sp>
      <p:sp>
        <p:nvSpPr>
          <p:cNvPr id="21" name="标题文本"/>
          <p:cNvSpPr txBox="1">
            <a:spLocks noGrp="1"/>
          </p:cNvSpPr>
          <p:nvPr>
            <p:ph type="title" hasCustomPrompt="1"/>
          </p:nvPr>
        </p:nvSpPr>
        <p:spPr>
          <a:xfrm>
            <a:off x="238125" y="3567113"/>
            <a:ext cx="8667750" cy="752475"/>
          </a:xfrm>
          <a:prstGeom prst="rect">
            <a:avLst/>
          </a:prstGeom>
        </p:spPr>
        <p:txBody>
          <a:bodyPr/>
          <a:lstStyle/>
          <a:p>
            <a:r>
              <a:t>标题文本</a:t>
            </a:r>
          </a:p>
        </p:txBody>
      </p:sp>
      <p:sp>
        <p:nvSpPr>
          <p:cNvPr id="22" name="正文级别 1…"/>
          <p:cNvSpPr txBox="1">
            <a:spLocks noGrp="1"/>
          </p:cNvSpPr>
          <p:nvPr>
            <p:ph type="body" sz="quarter" idx="1" hasCustomPrompt="1"/>
          </p:nvPr>
        </p:nvSpPr>
        <p:spPr>
          <a:xfrm>
            <a:off x="238125" y="4291013"/>
            <a:ext cx="8667750" cy="595313"/>
          </a:xfrm>
          <a:prstGeom prst="rect">
            <a:avLst/>
          </a:prstGeom>
        </p:spPr>
        <p:txBody>
          <a:bodyPr anchor="t"/>
          <a:lstStyle>
            <a:lvl1pPr marL="0" indent="0" algn="ctr">
              <a:spcBef>
                <a:spcPct val="0"/>
              </a:spcBef>
              <a:buClrTx/>
              <a:buSzTx/>
              <a:buNone/>
              <a:defRPr sz="2025" b="1"/>
            </a:lvl1pPr>
            <a:lvl2pPr marL="0" indent="0" algn="ctr">
              <a:spcBef>
                <a:spcPct val="0"/>
              </a:spcBef>
              <a:buClrTx/>
              <a:buSzTx/>
              <a:buNone/>
              <a:defRPr sz="2025" b="1"/>
            </a:lvl2pPr>
            <a:lvl3pPr marL="0" indent="0" algn="ctr">
              <a:spcBef>
                <a:spcPct val="0"/>
              </a:spcBef>
              <a:buClrTx/>
              <a:buSzTx/>
              <a:buNone/>
              <a:defRPr sz="2025" b="1"/>
            </a:lvl3pPr>
            <a:lvl4pPr marL="0" indent="0" algn="ctr">
              <a:spcBef>
                <a:spcPct val="0"/>
              </a:spcBef>
              <a:buClrTx/>
              <a:buSzTx/>
              <a:buNone/>
              <a:defRPr sz="2025" b="1"/>
            </a:lvl4pPr>
            <a:lvl5pPr marL="0" indent="0" algn="ctr">
              <a:spcBef>
                <a:spcPct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2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照片 - 垂直">
    <p:spTree>
      <p:nvGrpSpPr>
        <p:cNvPr id="1" name=""/>
        <p:cNvGrpSpPr/>
        <p:nvPr/>
      </p:nvGrpSpPr>
      <p:grpSpPr>
        <a:xfrm>
          <a:off x="0" y="0"/>
          <a:ext cx="0" cy="0"/>
          <a:chOff x="0" y="0"/>
          <a:chExt cx="0" cy="0"/>
        </a:xfrm>
      </p:grpSpPr>
      <p:sp>
        <p:nvSpPr>
          <p:cNvPr id="38" name="图像"/>
          <p:cNvSpPr>
            <a:spLocks noGrp="1"/>
          </p:cNvSpPr>
          <p:nvPr>
            <p:ph type="pic" idx="13"/>
          </p:nvPr>
        </p:nvSpPr>
        <p:spPr>
          <a:xfrm>
            <a:off x="3006328" y="-23812"/>
            <a:ext cx="7436644" cy="4957763"/>
          </a:xfrm>
          <a:prstGeom prst="rect">
            <a:avLst/>
          </a:prstGeom>
        </p:spPr>
        <p:txBody>
          <a:bodyPr lIns="91439" tIns="45719" rIns="91439" bIns="45719" anchor="t">
            <a:noAutofit/>
          </a:bodyPr>
          <a:lstStyle/>
          <a:p>
            <a:endParaRPr/>
          </a:p>
        </p:txBody>
      </p:sp>
      <p:sp>
        <p:nvSpPr>
          <p:cNvPr id="39" name="标题文本"/>
          <p:cNvSpPr txBox="1">
            <a:spLocks noGrp="1"/>
          </p:cNvSpPr>
          <p:nvPr>
            <p:ph type="title" hasCustomPrompt="1"/>
          </p:nvPr>
        </p:nvSpPr>
        <p:spPr>
          <a:xfrm>
            <a:off x="619125" y="357188"/>
            <a:ext cx="3833813" cy="2081213"/>
          </a:xfrm>
          <a:prstGeom prst="rect">
            <a:avLst/>
          </a:prstGeom>
        </p:spPr>
        <p:txBody>
          <a:bodyPr anchor="b"/>
          <a:lstStyle>
            <a:lvl1pPr>
              <a:defRPr sz="3150"/>
            </a:lvl1pPr>
          </a:lstStyle>
          <a:p>
            <a:r>
              <a:t>标题文本</a:t>
            </a:r>
          </a:p>
        </p:txBody>
      </p:sp>
      <p:sp>
        <p:nvSpPr>
          <p:cNvPr id="40" name="正文级别 1…"/>
          <p:cNvSpPr txBox="1">
            <a:spLocks noGrp="1"/>
          </p:cNvSpPr>
          <p:nvPr>
            <p:ph type="body" sz="quarter" idx="1" hasCustomPrompt="1"/>
          </p:nvPr>
        </p:nvSpPr>
        <p:spPr>
          <a:xfrm>
            <a:off x="619125" y="2447925"/>
            <a:ext cx="3833813" cy="2147888"/>
          </a:xfrm>
          <a:prstGeom prst="rect">
            <a:avLst/>
          </a:prstGeom>
        </p:spPr>
        <p:txBody>
          <a:bodyPr anchor="t"/>
          <a:lstStyle>
            <a:lvl1pPr marL="0" indent="0" algn="ctr">
              <a:spcBef>
                <a:spcPct val="0"/>
              </a:spcBef>
              <a:buClrTx/>
              <a:buSzTx/>
              <a:buNone/>
              <a:defRPr sz="2025" b="1"/>
            </a:lvl1pPr>
            <a:lvl2pPr marL="0" indent="0" algn="ctr">
              <a:spcBef>
                <a:spcPct val="0"/>
              </a:spcBef>
              <a:buClrTx/>
              <a:buSzTx/>
              <a:buNone/>
              <a:defRPr sz="2025" b="1"/>
            </a:lvl2pPr>
            <a:lvl3pPr marL="0" indent="0" algn="ctr">
              <a:spcBef>
                <a:spcPct val="0"/>
              </a:spcBef>
              <a:buClrTx/>
              <a:buSzTx/>
              <a:buNone/>
              <a:defRPr sz="2025" b="1"/>
            </a:lvl3pPr>
            <a:lvl4pPr marL="0" indent="0" algn="ctr">
              <a:spcBef>
                <a:spcPct val="0"/>
              </a:spcBef>
              <a:buClrTx/>
              <a:buSzTx/>
              <a:buNone/>
              <a:defRPr sz="2025" b="1"/>
            </a:lvl4pPr>
            <a:lvl5pPr marL="0" indent="0" algn="ctr">
              <a:spcBef>
                <a:spcPct val="0"/>
              </a:spcBef>
              <a:buClrTx/>
              <a:buSzTx/>
              <a:buNone/>
              <a:defRPr sz="2025" b="1"/>
            </a:lvl5pPr>
          </a:lstStyle>
          <a:p>
            <a:r>
              <a:t>正文级别 1</a:t>
            </a:r>
          </a:p>
          <a:p>
            <a:pPr lvl="1"/>
            <a:r>
              <a:t>正文级别 2</a:t>
            </a:r>
          </a:p>
          <a:p>
            <a:pPr lvl="2"/>
            <a:r>
              <a:t>正文级别 3</a:t>
            </a:r>
          </a:p>
          <a:p>
            <a:pPr lvl="3"/>
            <a:r>
              <a:t>正文级别 4</a:t>
            </a:r>
          </a:p>
          <a:p>
            <a:pPr lvl="4"/>
            <a:r>
              <a:t>正文级别 5</a:t>
            </a:r>
          </a:p>
        </p:txBody>
      </p:sp>
      <p:sp>
        <p:nvSpPr>
          <p:cNvPr id="41"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标题 - 顶部对齐">
    <p:spTree>
      <p:nvGrpSpPr>
        <p:cNvPr id="1" name=""/>
        <p:cNvGrpSpPr/>
        <p:nvPr/>
      </p:nvGrpSpPr>
      <p:grpSpPr>
        <a:xfrm>
          <a:off x="0" y="0"/>
          <a:ext cx="0" cy="0"/>
          <a:chOff x="0" y="0"/>
          <a:chExt cx="0" cy="0"/>
        </a:xfrm>
      </p:grpSpPr>
      <p:sp>
        <p:nvSpPr>
          <p:cNvPr id="48" name="标题文本"/>
          <p:cNvSpPr txBox="1">
            <a:spLocks noGrp="1"/>
          </p:cNvSpPr>
          <p:nvPr>
            <p:ph type="title" hasCustomPrompt="1"/>
          </p:nvPr>
        </p:nvSpPr>
        <p:spPr>
          <a:prstGeom prst="rect">
            <a:avLst/>
          </a:prstGeom>
        </p:spPr>
        <p:txBody>
          <a:bodyPr/>
          <a:lstStyle/>
          <a:p>
            <a:r>
              <a:t>标题文本</a:t>
            </a:r>
          </a:p>
        </p:txBody>
      </p:sp>
      <p:sp>
        <p:nvSpPr>
          <p:cNvPr id="49"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标题与项目符号">
    <p:spTree>
      <p:nvGrpSpPr>
        <p:cNvPr id="1" name=""/>
        <p:cNvGrpSpPr/>
        <p:nvPr/>
      </p:nvGrpSpPr>
      <p:grpSpPr>
        <a:xfrm>
          <a:off x="0" y="0"/>
          <a:ext cx="0" cy="0"/>
          <a:chOff x="0" y="0"/>
          <a:chExt cx="0" cy="0"/>
        </a:xfrm>
      </p:grpSpPr>
      <p:sp>
        <p:nvSpPr>
          <p:cNvPr id="56" name="标题文本"/>
          <p:cNvSpPr txBox="1">
            <a:spLocks noGrp="1"/>
          </p:cNvSpPr>
          <p:nvPr>
            <p:ph type="title" hasCustomPrompt="1"/>
          </p:nvPr>
        </p:nvSpPr>
        <p:spPr>
          <a:prstGeom prst="rect">
            <a:avLst/>
          </a:prstGeom>
        </p:spPr>
        <p:txBody>
          <a:bodyPr/>
          <a:lstStyle/>
          <a:p>
            <a:r>
              <a:t>标题文本</a:t>
            </a:r>
          </a:p>
        </p:txBody>
      </p:sp>
      <p:sp>
        <p:nvSpPr>
          <p:cNvPr id="57" name="正文级别 1…"/>
          <p:cNvSpPr txBox="1">
            <a:spLocks noGrp="1"/>
          </p:cNvSpPr>
          <p:nvPr>
            <p:ph type="body" idx="1" hasCustomPrompt="1"/>
          </p:nvPr>
        </p:nvSpPr>
        <p:spPr>
          <a:prstGeom prst="rect">
            <a:avLst/>
          </a:prstGeom>
        </p:spPr>
        <p:txBody>
          <a:bodyPr/>
          <a:lstStyle>
            <a:lvl1pPr>
              <a:buClrTx/>
            </a:lvl1pPr>
            <a:lvl2pPr>
              <a:buClrTx/>
            </a:lvl2pPr>
            <a:lvl3pPr>
              <a:buClrTx/>
            </a:lvl3pPr>
            <a:lvl4pPr>
              <a:buClrTx/>
            </a:lvl4pPr>
            <a:lvl5pPr>
              <a:buClrTx/>
            </a:lvl5pPr>
          </a:lstStyle>
          <a:p>
            <a:r>
              <a:t>正文级别 1</a:t>
            </a:r>
          </a:p>
          <a:p>
            <a:pPr lvl="1"/>
            <a:r>
              <a:t>正文级别 2</a:t>
            </a:r>
          </a:p>
          <a:p>
            <a:pPr lvl="2"/>
            <a:r>
              <a:t>正文级别 3</a:t>
            </a:r>
          </a:p>
          <a:p>
            <a:pPr lvl="3"/>
            <a:r>
              <a:t>正文级别 4</a:t>
            </a:r>
          </a:p>
          <a:p>
            <a:pPr lvl="4"/>
            <a:r>
              <a:t>正文级别 5</a:t>
            </a:r>
          </a:p>
        </p:txBody>
      </p:sp>
      <p:sp>
        <p:nvSpPr>
          <p:cNvPr id="58"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65" name="图像"/>
          <p:cNvSpPr>
            <a:spLocks noGrp="1"/>
          </p:cNvSpPr>
          <p:nvPr>
            <p:ph type="pic" idx="13"/>
          </p:nvPr>
        </p:nvSpPr>
        <p:spPr>
          <a:xfrm>
            <a:off x="3739753" y="796925"/>
            <a:ext cx="6150769" cy="4100513"/>
          </a:xfrm>
          <a:prstGeom prst="rect">
            <a:avLst/>
          </a:prstGeom>
        </p:spPr>
        <p:txBody>
          <a:bodyPr lIns="91439" tIns="45719" rIns="91439" bIns="45719" anchor="t">
            <a:noAutofit/>
          </a:bodyPr>
          <a:lstStyle/>
          <a:p>
            <a:endParaRPr/>
          </a:p>
        </p:txBody>
      </p:sp>
      <p:sp>
        <p:nvSpPr>
          <p:cNvPr id="66" name="标题文本"/>
          <p:cNvSpPr txBox="1">
            <a:spLocks noGrp="1"/>
          </p:cNvSpPr>
          <p:nvPr>
            <p:ph type="title" hasCustomPrompt="1"/>
          </p:nvPr>
        </p:nvSpPr>
        <p:spPr>
          <a:prstGeom prst="rect">
            <a:avLst/>
          </a:prstGeom>
        </p:spPr>
        <p:txBody>
          <a:bodyPr/>
          <a:lstStyle/>
          <a:p>
            <a:r>
              <a:t>标题文本</a:t>
            </a:r>
          </a:p>
        </p:txBody>
      </p:sp>
      <p:sp>
        <p:nvSpPr>
          <p:cNvPr id="67" name="正文级别 1…"/>
          <p:cNvSpPr txBox="1">
            <a:spLocks noGrp="1"/>
          </p:cNvSpPr>
          <p:nvPr>
            <p:ph type="body" sz="half" idx="1" hasCustomPrompt="1"/>
          </p:nvPr>
        </p:nvSpPr>
        <p:spPr>
          <a:xfrm>
            <a:off x="633413" y="1181100"/>
            <a:ext cx="3833813" cy="3486150"/>
          </a:xfrm>
          <a:prstGeom prst="rect">
            <a:avLst/>
          </a:prstGeom>
        </p:spPr>
        <p:txBody>
          <a:bodyPr/>
          <a:lstStyle>
            <a:lvl1pPr marL="165735" indent="-165735">
              <a:spcBef>
                <a:spcPts val="1685"/>
              </a:spcBef>
              <a:buClrTx/>
              <a:defRPr sz="1125"/>
            </a:lvl1pPr>
            <a:lvl2pPr marL="375285" indent="-165735">
              <a:spcBef>
                <a:spcPts val="1685"/>
              </a:spcBef>
              <a:buClrTx/>
              <a:defRPr sz="1125"/>
            </a:lvl2pPr>
            <a:lvl3pPr marL="584835" indent="-165735">
              <a:spcBef>
                <a:spcPts val="1685"/>
              </a:spcBef>
              <a:buClrTx/>
              <a:defRPr sz="1125"/>
            </a:lvl3pPr>
            <a:lvl4pPr marL="794385" indent="-165735">
              <a:spcBef>
                <a:spcPts val="1685"/>
              </a:spcBef>
              <a:buClrTx/>
              <a:defRPr sz="1125"/>
            </a:lvl4pPr>
            <a:lvl5pPr marL="1003935" indent="-165735">
              <a:spcBef>
                <a:spcPts val="1685"/>
              </a:spcBef>
              <a:buClrTx/>
              <a:defRPr sz="1125"/>
            </a:lvl5pPr>
          </a:lstStyle>
          <a:p>
            <a:r>
              <a:t>正文级别 1</a:t>
            </a:r>
          </a:p>
          <a:p>
            <a:pPr lvl="1"/>
            <a:r>
              <a:t>正文级别 2</a:t>
            </a:r>
          </a:p>
          <a:p>
            <a:pPr lvl="2"/>
            <a:r>
              <a:t>正文级别 3</a:t>
            </a:r>
          </a:p>
          <a:p>
            <a:pPr lvl="3"/>
            <a:r>
              <a:t>正文级别 4</a:t>
            </a:r>
          </a:p>
          <a:p>
            <a:pPr lvl="4"/>
            <a:r>
              <a:t>正文级别 5</a:t>
            </a:r>
          </a:p>
        </p:txBody>
      </p:sp>
      <p:sp>
        <p:nvSpPr>
          <p:cNvPr id="68"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25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项目符号">
    <p:spTree>
      <p:nvGrpSpPr>
        <p:cNvPr id="1" name=""/>
        <p:cNvGrpSpPr/>
        <p:nvPr/>
      </p:nvGrpSpPr>
      <p:grpSpPr>
        <a:xfrm>
          <a:off x="0" y="0"/>
          <a:ext cx="0" cy="0"/>
          <a:chOff x="0" y="0"/>
          <a:chExt cx="0" cy="0"/>
        </a:xfrm>
      </p:grpSpPr>
      <p:sp>
        <p:nvSpPr>
          <p:cNvPr id="75" name="正文级别 1…"/>
          <p:cNvSpPr txBox="1">
            <a:spLocks noGrp="1"/>
          </p:cNvSpPr>
          <p:nvPr>
            <p:ph type="body" idx="1" hasCustomPrompt="1"/>
          </p:nvPr>
        </p:nvSpPr>
        <p:spPr>
          <a:xfrm>
            <a:off x="633413" y="666750"/>
            <a:ext cx="7877175" cy="3810000"/>
          </a:xfrm>
          <a:prstGeom prst="rect">
            <a:avLst/>
          </a:prstGeom>
        </p:spPr>
        <p:txBody>
          <a:bodyPr/>
          <a:lstStyle>
            <a:lvl1pPr>
              <a:buClrTx/>
            </a:lvl1pPr>
            <a:lvl2pPr>
              <a:buClrTx/>
            </a:lvl2pPr>
            <a:lvl3pPr>
              <a:buClrTx/>
            </a:lvl3pPr>
            <a:lvl4pPr>
              <a:buClrTx/>
            </a:lvl4pPr>
            <a:lvl5pPr>
              <a:buClrTx/>
            </a:lvl5pPr>
          </a:lstStyle>
          <a:p>
            <a:r>
              <a:t>正文级别 1</a:t>
            </a:r>
          </a:p>
          <a:p>
            <a:pPr lvl="1"/>
            <a:r>
              <a:t>正文级别 2</a:t>
            </a:r>
          </a:p>
          <a:p>
            <a:pPr lvl="2"/>
            <a:r>
              <a:t>正文级别 3</a:t>
            </a:r>
          </a:p>
          <a:p>
            <a:pPr lvl="3"/>
            <a:r>
              <a:t>正文级别 4</a:t>
            </a:r>
          </a:p>
          <a:p>
            <a:pPr lvl="4"/>
            <a:r>
              <a:t>正文级别 5</a:t>
            </a:r>
          </a:p>
        </p:txBody>
      </p:sp>
      <p:sp>
        <p:nvSpPr>
          <p:cNvPr id="7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83" name="图像"/>
          <p:cNvSpPr>
            <a:spLocks noGrp="1"/>
          </p:cNvSpPr>
          <p:nvPr>
            <p:ph type="pic" sz="quarter" idx="13"/>
          </p:nvPr>
        </p:nvSpPr>
        <p:spPr>
          <a:xfrm>
            <a:off x="5734050" y="2576513"/>
            <a:ext cx="3128963" cy="2085975"/>
          </a:xfrm>
          <a:prstGeom prst="rect">
            <a:avLst/>
          </a:prstGeom>
        </p:spPr>
        <p:txBody>
          <a:bodyPr lIns="91439" tIns="45719" rIns="91439" bIns="45719" anchor="t">
            <a:noAutofit/>
          </a:bodyPr>
          <a:lstStyle/>
          <a:p>
            <a:endParaRPr/>
          </a:p>
        </p:txBody>
      </p:sp>
      <p:sp>
        <p:nvSpPr>
          <p:cNvPr id="84" name="图像"/>
          <p:cNvSpPr>
            <a:spLocks noGrp="1"/>
          </p:cNvSpPr>
          <p:nvPr>
            <p:ph type="pic" sz="quarter" idx="14"/>
          </p:nvPr>
        </p:nvSpPr>
        <p:spPr>
          <a:xfrm>
            <a:off x="5743575" y="357188"/>
            <a:ext cx="3114675" cy="2076450"/>
          </a:xfrm>
          <a:prstGeom prst="rect">
            <a:avLst/>
          </a:prstGeom>
        </p:spPr>
        <p:txBody>
          <a:bodyPr lIns="91439" tIns="45719" rIns="91439" bIns="45719" anchor="t">
            <a:noAutofit/>
          </a:bodyPr>
          <a:lstStyle/>
          <a:p>
            <a:endParaRPr/>
          </a:p>
        </p:txBody>
      </p:sp>
      <p:sp>
        <p:nvSpPr>
          <p:cNvPr id="85" name="图像"/>
          <p:cNvSpPr>
            <a:spLocks noGrp="1"/>
          </p:cNvSpPr>
          <p:nvPr>
            <p:ph type="pic" idx="15"/>
          </p:nvPr>
        </p:nvSpPr>
        <p:spPr>
          <a:xfrm>
            <a:off x="-652462" y="-96837"/>
            <a:ext cx="7524750" cy="5016500"/>
          </a:xfrm>
          <a:prstGeom prst="rect">
            <a:avLst/>
          </a:prstGeom>
        </p:spPr>
        <p:txBody>
          <a:bodyPr lIns="91439" tIns="45719" rIns="91439" bIns="45719" anchor="t">
            <a:noAutofit/>
          </a:bodyPr>
          <a:lstStyle/>
          <a:p>
            <a:endParaRPr/>
          </a:p>
        </p:txBody>
      </p:sp>
      <p:sp>
        <p:nvSpPr>
          <p:cNvPr id="86"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引文">
    <p:spTree>
      <p:nvGrpSpPr>
        <p:cNvPr id="1" name=""/>
        <p:cNvGrpSpPr/>
        <p:nvPr/>
      </p:nvGrpSpPr>
      <p:grpSpPr>
        <a:xfrm>
          <a:off x="0" y="0"/>
          <a:ext cx="0" cy="0"/>
          <a:chOff x="0" y="0"/>
          <a:chExt cx="0" cy="0"/>
        </a:xfrm>
      </p:grpSpPr>
      <p:sp>
        <p:nvSpPr>
          <p:cNvPr id="93" name="–Johnny Appleseed"/>
          <p:cNvSpPr txBox="1">
            <a:spLocks noGrp="1"/>
          </p:cNvSpPr>
          <p:nvPr>
            <p:ph type="body" sz="quarter" idx="13" hasCustomPrompt="1"/>
          </p:nvPr>
        </p:nvSpPr>
        <p:spPr>
          <a:xfrm>
            <a:off x="895350" y="3357563"/>
            <a:ext cx="7358063" cy="219570"/>
          </a:xfrm>
          <a:prstGeom prst="rect">
            <a:avLst/>
          </a:prstGeom>
        </p:spPr>
        <p:txBody>
          <a:bodyPr anchor="t">
            <a:spAutoFit/>
          </a:bodyPr>
          <a:lstStyle>
            <a:lvl1pPr marL="0" indent="0" algn="ctr">
              <a:spcBef>
                <a:spcPct val="0"/>
              </a:spcBef>
              <a:buClrTx/>
              <a:buSzTx/>
              <a:buNone/>
              <a:defRPr sz="1200" i="1"/>
            </a:lvl1pPr>
          </a:lstStyle>
          <a:p>
            <a:r>
              <a:t>–Johnny Appleseed</a:t>
            </a:r>
          </a:p>
        </p:txBody>
      </p:sp>
      <p:sp>
        <p:nvSpPr>
          <p:cNvPr id="94" name="“在此键入引文。”"/>
          <p:cNvSpPr txBox="1">
            <a:spLocks noGrp="1"/>
          </p:cNvSpPr>
          <p:nvPr>
            <p:ph type="body" sz="quarter" idx="14" hasCustomPrompt="1"/>
          </p:nvPr>
        </p:nvSpPr>
        <p:spPr>
          <a:xfrm>
            <a:off x="895350" y="2255044"/>
            <a:ext cx="7358063" cy="357188"/>
          </a:xfrm>
          <a:prstGeom prst="rect">
            <a:avLst/>
          </a:prstGeom>
        </p:spPr>
        <p:txBody>
          <a:bodyPr>
            <a:spAutoFit/>
          </a:bodyPr>
          <a:lstStyle>
            <a:lvl1pPr marL="0" indent="0" algn="ctr">
              <a:spcBef>
                <a:spcPct val="0"/>
              </a:spcBef>
              <a:buClrTx/>
              <a:buSzTx/>
              <a:buNone/>
              <a:defRPr>
                <a:latin typeface="+mn-lt"/>
                <a:ea typeface="+mn-ea"/>
                <a:cs typeface="+mn-cs"/>
                <a:sym typeface="Helvetica Neue Medium"/>
              </a:defRPr>
            </a:lvl1pPr>
          </a:lstStyle>
          <a:p>
            <a:r>
              <a:t>“在此键入引文。”</a:t>
            </a:r>
          </a:p>
        </p:txBody>
      </p:sp>
      <p:sp>
        <p:nvSpPr>
          <p:cNvPr id="95"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照片">
    <p:spTree>
      <p:nvGrpSpPr>
        <p:cNvPr id="1" name=""/>
        <p:cNvGrpSpPr/>
        <p:nvPr/>
      </p:nvGrpSpPr>
      <p:grpSpPr>
        <a:xfrm>
          <a:off x="0" y="0"/>
          <a:ext cx="0" cy="0"/>
          <a:chOff x="0" y="0"/>
          <a:chExt cx="0" cy="0"/>
        </a:xfrm>
      </p:grpSpPr>
      <p:sp>
        <p:nvSpPr>
          <p:cNvPr id="102" name="图像"/>
          <p:cNvSpPr>
            <a:spLocks noGrp="1"/>
          </p:cNvSpPr>
          <p:nvPr>
            <p:ph type="pic" idx="13"/>
          </p:nvPr>
        </p:nvSpPr>
        <p:spPr>
          <a:xfrm>
            <a:off x="0" y="-484342"/>
            <a:ext cx="10972800" cy="7315200"/>
          </a:xfrm>
          <a:prstGeom prst="rect">
            <a:avLst/>
          </a:prstGeom>
        </p:spPr>
        <p:txBody>
          <a:bodyPr lIns="91439" tIns="45719" rIns="91439" bIns="45719" anchor="t">
            <a:noAutofit/>
          </a:bodyPr>
          <a:lstStyle/>
          <a:p>
            <a:endParaRPr/>
          </a:p>
        </p:txBody>
      </p:sp>
      <p:sp>
        <p:nvSpPr>
          <p:cNvPr id="103"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空白">
    <p:spTree>
      <p:nvGrpSpPr>
        <p:cNvPr id="1" name=""/>
        <p:cNvGrpSpPr/>
        <p:nvPr/>
      </p:nvGrpSpPr>
      <p:grpSpPr>
        <a:xfrm>
          <a:off x="0" y="0"/>
          <a:ext cx="0" cy="0"/>
          <a:chOff x="0" y="0"/>
          <a:chExt cx="0" cy="0"/>
        </a:xfrm>
      </p:grpSpPr>
      <p:sp>
        <p:nvSpPr>
          <p:cNvPr id="110" name="幻灯片编号"/>
          <p:cNvSpPr txBox="1">
            <a:spLocks noGrp="1"/>
          </p:cNvSpPr>
          <p:nvPr>
            <p:ph type="sldNum" sz="quarter" idx="2"/>
          </p:nvPr>
        </p:nvSpPr>
        <p:spPr>
          <a:prstGeom prst="rect">
            <a:avLst/>
          </a:prstGeom>
        </p:spPr>
        <p:txBody>
          <a:bodyPr/>
          <a:lstStyle/>
          <a:p>
            <a:fld id="{86CB4B4D-7CA3-9044-876B-883B54F8677D}" type="slidenum">
              <a:rPr/>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美洲 拷贝 3">
    <p:spTree>
      <p:nvGrpSpPr>
        <p:cNvPr id="1" name=""/>
        <p:cNvGrpSpPr/>
        <p:nvPr/>
      </p:nvGrpSpPr>
      <p:grpSpPr>
        <a:xfrm>
          <a:off x="0" y="0"/>
          <a:ext cx="0" cy="0"/>
          <a:chOff x="0" y="0"/>
          <a:chExt cx="0" cy="0"/>
        </a:xfrm>
      </p:grpSpPr>
      <p:pic>
        <p:nvPicPr>
          <p:cNvPr id="117" name="地球美洲.jpg" descr="地球美洲.jpg"/>
          <p:cNvPicPr>
            <a:picLocks noChangeAspect="1"/>
          </p:cNvPicPr>
          <p:nvPr/>
        </p:nvPicPr>
        <p:blipFill>
          <a:blip r:embed="rId2"/>
          <a:stretch>
            <a:fillRect/>
          </a:stretch>
        </p:blipFill>
        <p:spPr>
          <a:xfrm>
            <a:off x="-2207349" y="-6749967"/>
            <a:ext cx="15596510" cy="15596510"/>
          </a:xfrm>
          <a:prstGeom prst="rect">
            <a:avLst/>
          </a:prstGeom>
          <a:ln w="12700">
            <a:miter lim="400000"/>
            <a:headEnd/>
            <a:tailEnd/>
          </a:ln>
        </p:spPr>
      </p:pic>
      <p:sp>
        <p:nvSpPr>
          <p:cNvPr id="118" name="幻灯片编号"/>
          <p:cNvSpPr txBox="1">
            <a:spLocks noGrp="1"/>
          </p:cNvSpPr>
          <p:nvPr>
            <p:ph type="sldNum" sz="quarter" idx="2"/>
          </p:nvPr>
        </p:nvSpPr>
        <p:spPr>
          <a:xfrm>
            <a:off x="4486499" y="4893469"/>
            <a:ext cx="151829" cy="180975"/>
          </a:xfrm>
          <a:prstGeom prst="rect">
            <a:avLst/>
          </a:prstGeom>
        </p:spPr>
        <p:txBody>
          <a:bodyPr/>
          <a:lstStyle>
            <a:lvl1pPr>
              <a:defRPr sz="825">
                <a:latin typeface="Avenir Light"/>
                <a:ea typeface="Avenir Light"/>
                <a:cs typeface="Avenir Light"/>
                <a:sym typeface="Avenir Light"/>
              </a:defRPr>
            </a:lvl1pPr>
          </a:lstStyle>
          <a:p>
            <a:fld id="{86CB4B4D-7CA3-9044-876B-883B54F8677D}" type="slidenum">
              <a:rPr/>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516332817"/>
      </p:ext>
    </p:extLst>
  </p:cSld>
  <p:clrMapOvr>
    <a:masterClrMapping/>
  </p:clrMapOvr>
  <p:transition spd="slow" advClick="0" advTm="2000">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5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7_Custom Layout">
    <p:spTree>
      <p:nvGrpSpPr>
        <p:cNvPr id="1" name=""/>
        <p:cNvGrpSpPr/>
        <p:nvPr/>
      </p:nvGrpSpPr>
      <p:grpSpPr>
        <a:xfrm>
          <a:off x="0" y="0"/>
          <a:ext cx="0" cy="0"/>
          <a:chOff x="0" y="0"/>
          <a:chExt cx="0" cy="0"/>
        </a:xfrm>
      </p:grpSpPr>
    </p:spTree>
  </p:cSld>
  <p:clrMapOvr>
    <a:masterClrMapping/>
  </p:clrMapOvr>
  <p:transition spd="slow" advClick="0" advTm="2000">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theme" Target="../theme/theme2.xml"/><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slideLayout" Target="../slideLayouts/slideLayout31.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theme" Target="../theme/theme3.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707" r:id="rId19"/>
  </p:sldLayoutIdLst>
  <p:transition spd="slow" advClick="0" advTm="2000">
    <p:random/>
  </p:transition>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65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94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23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5285"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8035" algn="l" defTabSz="685800" rtl="0" eaLnBrk="1" latinLnBrk="0" hangingPunct="1">
        <a:defRPr sz="1350" kern="1200">
          <a:solidFill>
            <a:schemeClr val="tx1"/>
          </a:solidFill>
          <a:latin typeface="+mn-lt"/>
          <a:ea typeface="+mn-ea"/>
          <a:cs typeface="+mn-cs"/>
        </a:defRPr>
      </a:lvl7pPr>
      <a:lvl8pPr marL="2400935" algn="l" defTabSz="685800" rtl="0" eaLnBrk="1" latinLnBrk="0" hangingPunct="1">
        <a:defRPr sz="1350" kern="1200">
          <a:solidFill>
            <a:schemeClr val="tx1"/>
          </a:solidFill>
          <a:latin typeface="+mn-lt"/>
          <a:ea typeface="+mn-ea"/>
          <a:cs typeface="+mn-cs"/>
        </a:defRPr>
      </a:lvl8pPr>
      <a:lvl9pPr marL="2743835"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33413" y="133350"/>
            <a:ext cx="7877175" cy="857250"/>
          </a:xfrm>
          <a:prstGeom prst="rect">
            <a:avLst/>
          </a:prstGeom>
          <a:ln w="12700">
            <a:miter lim="400000"/>
          </a:ln>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633413" y="1181100"/>
            <a:ext cx="7877175" cy="3486150"/>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4484637" y="4905375"/>
            <a:ext cx="169964" cy="172897"/>
          </a:xfrm>
          <a:prstGeom prst="rect">
            <a:avLst/>
          </a:prstGeom>
          <a:ln w="12700">
            <a:miter lim="400000"/>
          </a:ln>
        </p:spPr>
        <p:txBody>
          <a:bodyPr wrap="none" lIns="50800" tIns="50800" rIns="50800" bIns="50800">
            <a:spAutoFit/>
          </a:bodyPr>
          <a:lstStyle>
            <a:lvl1pPr>
              <a:lnSpc>
                <a:spcPct val="100000"/>
              </a:lnSpc>
              <a:defRPr sz="900" b="0">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 bg1="dk1" tx1="lt1" bg2="dk2" tx2="lt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Lst>
  <p:transition spd="med"/>
  <p:txStyles>
    <p:titleStyle>
      <a:lvl1pPr marL="0" marR="0" indent="0" algn="ctr" defTabSz="309880" rtl="0" latinLnBrk="0">
        <a:lnSpc>
          <a:spcPct val="100000"/>
        </a:lnSpc>
        <a:spcBef>
          <a:spcPct val="0"/>
        </a:spcBef>
        <a:spcAft>
          <a:spcPts val="0"/>
        </a:spcAft>
        <a:buClrTx/>
        <a:buSzTx/>
        <a:buFontTx/>
        <a:buNone/>
        <a:defRPr sz="4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9pPr>
    </p:titleStyle>
    <p:bodyStyle>
      <a:lvl1pPr marL="23812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1pPr>
      <a:lvl2pPr marL="47625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2pPr>
      <a:lvl3pPr marL="71437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3pPr>
      <a:lvl4pPr marL="95250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4pPr>
      <a:lvl5pPr marL="119062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5pPr>
      <a:lvl6pPr marL="142875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6pPr>
      <a:lvl7pPr marL="166687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7pPr>
      <a:lvl8pPr marL="190500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8pPr>
      <a:lvl9pPr marL="214312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9pPr>
    </p:bodyStyle>
    <p:otherStyle>
      <a:lvl1pPr marL="0" marR="0" indent="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1pPr>
      <a:lvl2pPr marL="0" marR="0" indent="8572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2pPr>
      <a:lvl3pPr marL="0" marR="0" indent="17145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3pPr>
      <a:lvl4pPr marL="0" marR="0" indent="25717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4pPr>
      <a:lvl5pPr marL="0" marR="0" indent="34290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5pPr>
      <a:lvl6pPr marL="0" marR="0" indent="42862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6pPr>
      <a:lvl7pPr marL="0" marR="0" indent="51435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7pPr>
      <a:lvl8pPr marL="0" marR="0" indent="60007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8pPr>
      <a:lvl9pPr marL="0" marR="0" indent="68580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33413" y="133350"/>
            <a:ext cx="7877175" cy="857250"/>
          </a:xfrm>
          <a:prstGeom prst="rect">
            <a:avLst/>
          </a:prstGeom>
          <a:ln w="12700">
            <a:miter lim="400000"/>
          </a:ln>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633413" y="1181100"/>
            <a:ext cx="7877175" cy="3486150"/>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4484637" y="4905375"/>
            <a:ext cx="169964" cy="172898"/>
          </a:xfrm>
          <a:prstGeom prst="rect">
            <a:avLst/>
          </a:prstGeom>
          <a:ln w="12700">
            <a:miter lim="400000"/>
          </a:ln>
        </p:spPr>
        <p:txBody>
          <a:bodyPr wrap="none" lIns="50800" tIns="50800" rIns="50800" bIns="50800">
            <a:spAutoFit/>
          </a:bodyPr>
          <a:lstStyle>
            <a:lvl1pPr>
              <a:lnSpc>
                <a:spcPct val="100000"/>
              </a:lnSpc>
              <a:defRPr sz="900" b="0">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 bg1="dk1" tx1="lt1" bg2="dk2" tx2="lt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Lst>
  <p:transition spd="med"/>
  <p:txStyles>
    <p:titleStyle>
      <a:lvl1pPr marL="0" marR="0" indent="0" algn="ctr" defTabSz="309880" rtl="0" latinLnBrk="0">
        <a:lnSpc>
          <a:spcPct val="100000"/>
        </a:lnSpc>
        <a:spcBef>
          <a:spcPct val="0"/>
        </a:spcBef>
        <a:spcAft>
          <a:spcPts val="0"/>
        </a:spcAft>
        <a:buClrTx/>
        <a:buSzTx/>
        <a:buFontTx/>
        <a:buNone/>
        <a:defRPr sz="4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9pPr>
    </p:titleStyle>
    <p:bodyStyle>
      <a:lvl1pPr marL="23812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1pPr>
      <a:lvl2pPr marL="47625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2pPr>
      <a:lvl3pPr marL="71437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3pPr>
      <a:lvl4pPr marL="95250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4pPr>
      <a:lvl5pPr marL="119062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5pPr>
      <a:lvl6pPr marL="142875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6pPr>
      <a:lvl7pPr marL="166687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7pPr>
      <a:lvl8pPr marL="190500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8pPr>
      <a:lvl9pPr marL="214312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9pPr>
    </p:bodyStyle>
    <p:otherStyle>
      <a:lvl1pPr marL="0" marR="0" indent="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1pPr>
      <a:lvl2pPr marL="0" marR="0" indent="8572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2pPr>
      <a:lvl3pPr marL="0" marR="0" indent="17145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3pPr>
      <a:lvl4pPr marL="0" marR="0" indent="25717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4pPr>
      <a:lvl5pPr marL="0" marR="0" indent="34290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5pPr>
      <a:lvl6pPr marL="0" marR="0" indent="42862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6pPr>
      <a:lvl7pPr marL="0" marR="0" indent="51435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7pPr>
      <a:lvl8pPr marL="0" marR="0" indent="60007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8pPr>
      <a:lvl9pPr marL="0" marR="0" indent="68580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33413" y="133350"/>
            <a:ext cx="7877175" cy="857250"/>
          </a:xfrm>
          <a:prstGeom prst="rect">
            <a:avLst/>
          </a:prstGeom>
          <a:ln w="12700">
            <a:miter lim="400000"/>
          </a:ln>
        </p:spPr>
        <p:txBody>
          <a:bodyPr lIns="50800" tIns="50800" rIns="50800" bIns="50800" anchor="ctr">
            <a:normAutofit/>
          </a:bodyPr>
          <a:lstStyle/>
          <a:p>
            <a:r>
              <a:t>标题文本</a:t>
            </a:r>
          </a:p>
        </p:txBody>
      </p:sp>
      <p:sp>
        <p:nvSpPr>
          <p:cNvPr id="3" name="正文级别 1…"/>
          <p:cNvSpPr txBox="1">
            <a:spLocks noGrp="1"/>
          </p:cNvSpPr>
          <p:nvPr>
            <p:ph type="body" idx="1"/>
          </p:nvPr>
        </p:nvSpPr>
        <p:spPr>
          <a:xfrm>
            <a:off x="633413" y="1181100"/>
            <a:ext cx="7877175" cy="3486150"/>
          </a:xfrm>
          <a:prstGeom prst="rect">
            <a:avLst/>
          </a:prstGeom>
          <a:ln w="12700">
            <a:miter lim="400000"/>
          </a:ln>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4" name="幻灯片编号"/>
          <p:cNvSpPr txBox="1">
            <a:spLocks noGrp="1"/>
          </p:cNvSpPr>
          <p:nvPr>
            <p:ph type="sldNum" sz="quarter" idx="2"/>
          </p:nvPr>
        </p:nvSpPr>
        <p:spPr>
          <a:xfrm>
            <a:off x="4484637" y="4905375"/>
            <a:ext cx="169964" cy="172897"/>
          </a:xfrm>
          <a:prstGeom prst="rect">
            <a:avLst/>
          </a:prstGeom>
          <a:ln w="12700">
            <a:miter lim="400000"/>
          </a:ln>
        </p:spPr>
        <p:txBody>
          <a:bodyPr wrap="none" lIns="50800" tIns="50800" rIns="50800" bIns="50800">
            <a:spAutoFit/>
          </a:bodyPr>
          <a:lstStyle>
            <a:lvl1pPr>
              <a:lnSpc>
                <a:spcPct val="100000"/>
              </a:lnSpc>
              <a:defRPr sz="900" b="0">
                <a:latin typeface="Helvetica Neue Light"/>
                <a:ea typeface="Helvetica Neue Light"/>
                <a:cs typeface="Helvetica Neue Light"/>
                <a:sym typeface="Helvetica Neue Light"/>
              </a:defRPr>
            </a:lvl1pPr>
          </a:lstStyle>
          <a:p>
            <a:fld id="{86CB4B4D-7CA3-9044-876B-883B54F8677D}" type="slidenum">
              <a:rPr/>
              <a:t>‹#›</a:t>
            </a:fld>
            <a:endParaRPr/>
          </a:p>
        </p:txBody>
      </p:sp>
    </p:spTree>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5" r:id="rId12"/>
    <p:sldLayoutId id="2147483706" r:id="rId13"/>
  </p:sldLayoutIdLst>
  <p:transition spd="med"/>
  <p:txStyles>
    <p:titleStyle>
      <a:lvl1pPr marL="0" marR="0" indent="0" algn="ctr" defTabSz="309880" rtl="0" latinLnBrk="0">
        <a:lnSpc>
          <a:spcPct val="100000"/>
        </a:lnSpc>
        <a:spcBef>
          <a:spcPct val="0"/>
        </a:spcBef>
        <a:spcAft>
          <a:spcPts val="0"/>
        </a:spcAft>
        <a:buClrTx/>
        <a:buSzTx/>
        <a:buFontTx/>
        <a:buNone/>
        <a:defRPr sz="4200" b="0" i="0" u="none" strike="noStrike" cap="none" spc="0" baseline="0">
          <a:solidFill>
            <a:srgbClr val="FFFFFF"/>
          </a:solidFill>
          <a:uFillTx/>
          <a:latin typeface="+mn-lt"/>
          <a:ea typeface="+mn-ea"/>
          <a:cs typeface="+mn-cs"/>
          <a:sym typeface="Helvetica Neue Medium"/>
        </a:defRPr>
      </a:lvl1pPr>
      <a:lvl2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2pPr>
      <a:lvl3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3pPr>
      <a:lvl4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4pPr>
      <a:lvl5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5pPr>
      <a:lvl6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6pPr>
      <a:lvl7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7pPr>
      <a:lvl8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8pPr>
      <a:lvl9pPr marL="0" marR="0" indent="0" algn="ctr" defTabSz="825500" rtl="0" latinLnBrk="0">
        <a:lnSpc>
          <a:spcPct val="100000"/>
        </a:lnSpc>
        <a:spcBef>
          <a:spcPts val="0"/>
        </a:spcBef>
        <a:spcAft>
          <a:spcPts val="0"/>
        </a:spcAft>
        <a:buClrTx/>
        <a:buSzTx/>
        <a:buFontTx/>
        <a:buNone/>
        <a:defRPr sz="11200" b="0" i="0" u="none" strike="noStrike" cap="none" spc="0" baseline="0">
          <a:solidFill>
            <a:srgbClr val="FFFFFF"/>
          </a:solidFill>
          <a:uFillTx/>
          <a:latin typeface="+mn-lt"/>
          <a:ea typeface="+mn-ea"/>
          <a:cs typeface="+mn-cs"/>
          <a:sym typeface="Helvetica Neue Medium"/>
        </a:defRPr>
      </a:lvl9pPr>
    </p:titleStyle>
    <p:bodyStyle>
      <a:lvl1pPr marL="23812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1pPr>
      <a:lvl2pPr marL="47625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2pPr>
      <a:lvl3pPr marL="71437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3pPr>
      <a:lvl4pPr marL="95250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4pPr>
      <a:lvl5pPr marL="119062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5pPr>
      <a:lvl6pPr marL="142875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6pPr>
      <a:lvl7pPr marL="166687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7pPr>
      <a:lvl8pPr marL="1905000"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8pPr>
      <a:lvl9pPr marL="2143125" marR="0" indent="-238125" algn="l" defTabSz="309880" rtl="0" latinLnBrk="0">
        <a:lnSpc>
          <a:spcPct val="100000"/>
        </a:lnSpc>
        <a:spcBef>
          <a:spcPts val="2210"/>
        </a:spcBef>
        <a:spcAft>
          <a:spcPts val="0"/>
        </a:spcAft>
        <a:buClr>
          <a:srgbClr val="FFFFFF"/>
        </a:buClr>
        <a:buSzPct val="125000"/>
        <a:buFontTx/>
        <a:buChar char="•"/>
        <a:defRPr sz="1800" b="0" i="0" u="none" strike="noStrike" cap="none" spc="0" baseline="0">
          <a:solidFill>
            <a:srgbClr val="FFFFFF"/>
          </a:solidFill>
          <a:uFillTx/>
          <a:latin typeface="Helvetica Neue" panose="02000503000000020004"/>
          <a:ea typeface="Helvetica Neue" panose="02000503000000020004"/>
          <a:cs typeface="Helvetica Neue" panose="02000503000000020004"/>
          <a:sym typeface="Helvetica Neue" panose="02000503000000020004"/>
        </a:defRPr>
      </a:lvl9pPr>
    </p:bodyStyle>
    <p:otherStyle>
      <a:lvl1pPr marL="0" marR="0" indent="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1pPr>
      <a:lvl2pPr marL="0" marR="0" indent="8572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2pPr>
      <a:lvl3pPr marL="0" marR="0" indent="17145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3pPr>
      <a:lvl4pPr marL="0" marR="0" indent="25717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4pPr>
      <a:lvl5pPr marL="0" marR="0" indent="34290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5pPr>
      <a:lvl6pPr marL="0" marR="0" indent="42862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6pPr>
      <a:lvl7pPr marL="0" marR="0" indent="51435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7pPr>
      <a:lvl8pPr marL="0" marR="0" indent="600075"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8pPr>
      <a:lvl9pPr marL="0" marR="0" indent="685800" algn="ctr" defTabSz="309880" latinLnBrk="0">
        <a:lnSpc>
          <a:spcPct val="100000"/>
        </a:lnSpc>
        <a:spcBef>
          <a:spcPct val="0"/>
        </a:spcBef>
        <a:spcAft>
          <a:spcPts val="0"/>
        </a:spcAft>
        <a:buClrTx/>
        <a:buSzTx/>
        <a:buFontTx/>
        <a:buNone/>
        <a:defRPr sz="900" b="0" i="0" u="none" strike="noStrike" cap="none" spc="0" baseline="0">
          <a:solidFill>
            <a:schemeClr val="tx1"/>
          </a:solidFill>
          <a:uFillTx/>
          <a:latin typeface="+mn-lt"/>
          <a:ea typeface="+mn-ea"/>
          <a:cs typeface="+mn-cs"/>
          <a:sym typeface="Helvetica Neue Light"/>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9.png"/><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tags" Target="../tags/tag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8.xml"/><Relationship Id="rId4" Type="http://schemas.openxmlformats.org/officeDocument/2006/relationships/image" Target="../media/image17.png"/></Relationships>
</file>

<file path=ppt/slides/_rels/slide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5" Type="http://schemas.openxmlformats.org/officeDocument/2006/relationships/image" Target="../media/image23.png"/><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0.xml"/><Relationship Id="rId4" Type="http://schemas.openxmlformats.org/officeDocument/2006/relationships/image" Target="../media/image27.tif"/></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0.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3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4.xml"/></Relationships>
</file>

<file path=ppt/slides/_rels/slide3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4.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4" Type="http://schemas.openxmlformats.org/officeDocument/2006/relationships/image" Target="../media/image35.png"/></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5" Type="http://schemas.openxmlformats.org/officeDocument/2006/relationships/image" Target="../media/image33.png"/><Relationship Id="rId4" Type="http://schemas.openxmlformats.org/officeDocument/2006/relationships/image" Target="../media/image38.png"/></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4.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42.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4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19.xml"/><Relationship Id="rId5" Type="http://schemas.openxmlformats.org/officeDocument/2006/relationships/image" Target="../media/image8.pn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884534" y="1537965"/>
            <a:ext cx="7257415" cy="700769"/>
          </a:xfrm>
          <a:prstGeom prst="rect">
            <a:avLst/>
          </a:prstGeom>
          <a:noFill/>
        </p:spPr>
        <p:txBody>
          <a:bodyPr wrap="square" rtlCol="0">
            <a:spAutoFit/>
          </a:bodyPr>
          <a:lstStyle/>
          <a:p>
            <a:pPr algn="ctr">
              <a:lnSpc>
                <a:spcPct val="120000"/>
              </a:lnSpc>
            </a:pPr>
            <a:r>
              <a:rPr lang="zh-CN" altLang="en-US" sz="3600" dirty="0">
                <a:solidFill>
                  <a:schemeClr val="accent4"/>
                </a:solidFill>
                <a:latin typeface="方正黑体简体" panose="02010601030101010101" charset="-122"/>
                <a:ea typeface="方正黑体简体" panose="02010601030101010101" charset="-122"/>
                <a:cs typeface="方正黑体简体" panose="02010601030101010101" charset="-122"/>
                <a:sym typeface="+mn-lt"/>
              </a:rPr>
              <a:t>基于微服务架构的智慧图书馆建设</a:t>
            </a:r>
          </a:p>
        </p:txBody>
      </p:sp>
      <p:sp>
        <p:nvSpPr>
          <p:cNvPr id="17" name="Cross 16"/>
          <p:cNvSpPr/>
          <p:nvPr/>
        </p:nvSpPr>
        <p:spPr>
          <a:xfrm>
            <a:off x="727694" y="1032835"/>
            <a:ext cx="139948" cy="139948"/>
          </a:xfrm>
          <a:prstGeom prst="plus">
            <a:avLst>
              <a:gd name="adj" fmla="val 3957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18" name="Cross 17"/>
          <p:cNvSpPr/>
          <p:nvPr/>
        </p:nvSpPr>
        <p:spPr>
          <a:xfrm>
            <a:off x="7954645" y="3507105"/>
            <a:ext cx="294005" cy="294005"/>
          </a:xfrm>
          <a:prstGeom prst="plus">
            <a:avLst>
              <a:gd name="adj" fmla="val 3957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19" name="Isosceles Triangle 18"/>
          <p:cNvSpPr/>
          <p:nvPr/>
        </p:nvSpPr>
        <p:spPr>
          <a:xfrm rot="2700000">
            <a:off x="7953411" y="708002"/>
            <a:ext cx="240837" cy="20761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20" name="Isosceles Triangle 19"/>
          <p:cNvSpPr/>
          <p:nvPr/>
        </p:nvSpPr>
        <p:spPr>
          <a:xfrm rot="2700000">
            <a:off x="2609730" y="4001082"/>
            <a:ext cx="82868" cy="714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21" name="Oval 20"/>
          <p:cNvSpPr/>
          <p:nvPr/>
        </p:nvSpPr>
        <p:spPr>
          <a:xfrm>
            <a:off x="4286250" y="653258"/>
            <a:ext cx="109112" cy="1091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22" name="Oval 21"/>
          <p:cNvSpPr/>
          <p:nvPr/>
        </p:nvSpPr>
        <p:spPr>
          <a:xfrm>
            <a:off x="6560799" y="4339433"/>
            <a:ext cx="316805" cy="31680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23" name="Oval 20"/>
          <p:cNvSpPr/>
          <p:nvPr/>
        </p:nvSpPr>
        <p:spPr>
          <a:xfrm>
            <a:off x="983663" y="3011132"/>
            <a:ext cx="258536" cy="2585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2" name="文本框 1"/>
          <p:cNvSpPr txBox="1"/>
          <p:nvPr/>
        </p:nvSpPr>
        <p:spPr>
          <a:xfrm>
            <a:off x="4081302" y="2804160"/>
            <a:ext cx="1018228" cy="646331"/>
          </a:xfrm>
          <a:prstGeom prst="rect">
            <a:avLst/>
          </a:prstGeom>
          <a:noFill/>
        </p:spPr>
        <p:txBody>
          <a:bodyPr wrap="none" rtlCol="0">
            <a:spAutoFit/>
          </a:bodyPr>
          <a:lstStyle/>
          <a:p>
            <a:pPr algn="ctr"/>
            <a:r>
              <a:rPr lang="zh-CN" altLang="en-US" dirty="0">
                <a:solidFill>
                  <a:srgbClr val="FFC000"/>
                </a:solidFill>
              </a:rPr>
              <a:t>张龙岐</a:t>
            </a:r>
            <a:endParaRPr lang="en-US" altLang="zh-CN" dirty="0">
              <a:solidFill>
                <a:srgbClr val="FFC000"/>
              </a:solidFill>
            </a:endParaRPr>
          </a:p>
          <a:p>
            <a:pPr algn="ctr"/>
            <a:r>
              <a:rPr lang="en-US" altLang="zh-CN" dirty="0">
                <a:solidFill>
                  <a:srgbClr val="FFC000"/>
                </a:solidFill>
              </a:rPr>
              <a:t>2019.12</a:t>
            </a:r>
            <a:endParaRPr lang="zh-CN" altLang="en-US" dirty="0">
              <a:solidFill>
                <a:srgbClr val="FFC000"/>
              </a:solidFill>
            </a:endParaRPr>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animBg="1"/>
      <p:bldP spid="18" grpId="0" bldLvl="0" animBg="1"/>
      <p:bldP spid="19" grpId="0" animBg="1"/>
      <p:bldP spid="20" grpId="0" animBg="1"/>
      <p:bldP spid="21" grpId="0" animBg="1"/>
      <p:bldP spid="22" grpId="0" animBg="1"/>
      <p:bldP spid="23" grpId="0" bldLvl="0" animBg="1"/>
      <p:bldP spid="2" grpId="0"/>
      <p:bldP spid="2"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TextBox 41"/>
          <p:cNvSpPr txBox="1"/>
          <p:nvPr/>
        </p:nvSpPr>
        <p:spPr>
          <a:xfrm>
            <a:off x="2296668" y="3747407"/>
            <a:ext cx="1290955" cy="526415"/>
          </a:xfrm>
          <a:prstGeom prst="rect">
            <a:avLst/>
          </a:prstGeom>
          <a:noFill/>
        </p:spPr>
        <p:txBody>
          <a:bodyPr wrap="square" lIns="34554" tIns="17277" rIns="34554" bIns="17277" rtlCol="0">
            <a:spAutoFit/>
          </a:bodyPr>
          <a:lstStyle/>
          <a:p>
            <a:pPr lvl="0" algn="ctr"/>
            <a:r>
              <a:rPr lang="zh-CN" altLang="en-US" sz="3200" dirty="0">
                <a:solidFill>
                  <a:srgbClr val="F8C701"/>
                </a:solidFill>
                <a:latin typeface="方正黑体简体" panose="02010601030101010101" charset="-122"/>
                <a:ea typeface="方正黑体简体" panose="02010601030101010101" charset="-122"/>
              </a:rPr>
              <a:t>管理</a:t>
            </a:r>
          </a:p>
        </p:txBody>
      </p:sp>
      <p:sp>
        <p:nvSpPr>
          <p:cNvPr id="52" name="TextBox 41"/>
          <p:cNvSpPr txBox="1"/>
          <p:nvPr/>
        </p:nvSpPr>
        <p:spPr>
          <a:xfrm>
            <a:off x="5784543" y="3747407"/>
            <a:ext cx="1290955" cy="526415"/>
          </a:xfrm>
          <a:prstGeom prst="rect">
            <a:avLst/>
          </a:prstGeom>
          <a:noFill/>
        </p:spPr>
        <p:txBody>
          <a:bodyPr wrap="square" lIns="34554" tIns="17277" rIns="34554" bIns="17277" rtlCol="0">
            <a:spAutoFit/>
          </a:bodyPr>
          <a:lstStyle/>
          <a:p>
            <a:pPr lvl="0" algn="ctr"/>
            <a:r>
              <a:rPr lang="zh-CN" altLang="en-US" sz="3200" dirty="0">
                <a:solidFill>
                  <a:srgbClr val="F8C701"/>
                </a:solidFill>
                <a:latin typeface="方正黑体简体" panose="02010601030101010101" charset="-122"/>
                <a:ea typeface="方正黑体简体" panose="02010601030101010101" charset="-122"/>
              </a:rPr>
              <a:t>服务</a:t>
            </a:r>
          </a:p>
        </p:txBody>
      </p:sp>
      <p:sp>
        <p:nvSpPr>
          <p:cNvPr id="6" name="椭圆 5"/>
          <p:cNvSpPr/>
          <p:nvPr/>
        </p:nvSpPr>
        <p:spPr>
          <a:xfrm>
            <a:off x="2253450" y="1950436"/>
            <a:ext cx="1377392" cy="137739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4" tIns="45691" rIns="91384" bIns="45691" numCol="1" spcCol="0" rtlCol="0" fromWordArt="0" anchor="ctr" anchorCtr="0" forceAA="0" compatLnSpc="1">
            <a:noAutofit/>
          </a:bodyPr>
          <a:lstStyle/>
          <a:p>
            <a:pPr algn="ctr"/>
            <a:endParaRPr lang="zh-CN" altLang="en-US" sz="1800" dirty="0">
              <a:solidFill>
                <a:schemeClr val="tx1"/>
              </a:solidFill>
              <a:latin typeface="Source Han Sans K Medium" panose="020B0600000000000000" pitchFamily="34" charset="-128"/>
              <a:ea typeface="Source Han Sans K Medium" panose="020B0600000000000000" pitchFamily="34" charset="-128"/>
              <a:sym typeface="Source Han Sans K Medium" panose="020B0600000000000000" pitchFamily="34" charset="-128"/>
            </a:endParaRPr>
          </a:p>
        </p:txBody>
      </p:sp>
      <p:sp>
        <p:nvSpPr>
          <p:cNvPr id="27" name="椭圆 26"/>
          <p:cNvSpPr/>
          <p:nvPr/>
        </p:nvSpPr>
        <p:spPr>
          <a:xfrm>
            <a:off x="5741402" y="1950436"/>
            <a:ext cx="1377315" cy="1377392"/>
          </a:xfrm>
          <a:prstGeom prst="ellipse">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4" tIns="45691" rIns="91384" bIns="45691" numCol="1" spcCol="0" rtlCol="0" fromWordArt="0" anchor="ctr" anchorCtr="0" forceAA="0" compatLnSpc="1">
            <a:noAutofit/>
          </a:bodyPr>
          <a:lstStyle/>
          <a:p>
            <a:pPr algn="ctr"/>
            <a:endParaRPr lang="zh-CN" altLang="en-US" sz="1800" dirty="0">
              <a:solidFill>
                <a:schemeClr val="tx1"/>
              </a:solidFill>
              <a:latin typeface="Source Han Sans K Medium" panose="020B0600000000000000" pitchFamily="34" charset="-128"/>
              <a:ea typeface="Source Han Sans K Medium" panose="020B0600000000000000" pitchFamily="34" charset="-128"/>
              <a:sym typeface="Source Han Sans K Medium" panose="020B0600000000000000" pitchFamily="34" charset="-128"/>
            </a:endParaRPr>
          </a:p>
        </p:txBody>
      </p:sp>
      <p:sp>
        <p:nvSpPr>
          <p:cNvPr id="29" name="椭圆 6"/>
          <p:cNvSpPr/>
          <p:nvPr/>
        </p:nvSpPr>
        <p:spPr>
          <a:xfrm>
            <a:off x="2572031" y="2255121"/>
            <a:ext cx="768022" cy="768022"/>
          </a:xfrm>
          <a:custGeom>
            <a:avLst/>
            <a:gdLst>
              <a:gd name="connsiteX0" fmla="*/ 157638 w 338138"/>
              <a:gd name="connsiteY0" fmla="*/ 144463 h 338138"/>
              <a:gd name="connsiteX1" fmla="*/ 165544 w 338138"/>
              <a:gd name="connsiteY1" fmla="*/ 148443 h 338138"/>
              <a:gd name="connsiteX2" fmla="*/ 249865 w 338138"/>
              <a:gd name="connsiteY2" fmla="*/ 233341 h 338138"/>
              <a:gd name="connsiteX3" fmla="*/ 280167 w 338138"/>
              <a:gd name="connsiteY3" fmla="*/ 232015 h 338138"/>
              <a:gd name="connsiteX4" fmla="*/ 286755 w 338138"/>
              <a:gd name="connsiteY4" fmla="*/ 234668 h 338138"/>
              <a:gd name="connsiteX5" fmla="*/ 335503 w 338138"/>
              <a:gd name="connsiteY5" fmla="*/ 283750 h 338138"/>
              <a:gd name="connsiteX6" fmla="*/ 338138 w 338138"/>
              <a:gd name="connsiteY6" fmla="*/ 293036 h 338138"/>
              <a:gd name="connsiteX7" fmla="*/ 330233 w 338138"/>
              <a:gd name="connsiteY7" fmla="*/ 298342 h 338138"/>
              <a:gd name="connsiteX8" fmla="*/ 311788 w 338138"/>
              <a:gd name="connsiteY8" fmla="*/ 303648 h 338138"/>
              <a:gd name="connsiteX9" fmla="*/ 303883 w 338138"/>
              <a:gd name="connsiteY9" fmla="*/ 310281 h 338138"/>
              <a:gd name="connsiteX10" fmla="*/ 299930 w 338138"/>
              <a:gd name="connsiteY10" fmla="*/ 331505 h 338138"/>
              <a:gd name="connsiteX11" fmla="*/ 293343 w 338138"/>
              <a:gd name="connsiteY11" fmla="*/ 338138 h 338138"/>
              <a:gd name="connsiteX12" fmla="*/ 290708 w 338138"/>
              <a:gd name="connsiteY12" fmla="*/ 338138 h 338138"/>
              <a:gd name="connsiteX13" fmla="*/ 284120 w 338138"/>
              <a:gd name="connsiteY13" fmla="*/ 335485 h 338138"/>
              <a:gd name="connsiteX14" fmla="*/ 235372 w 338138"/>
              <a:gd name="connsiteY14" fmla="*/ 286403 h 338138"/>
              <a:gd name="connsiteX15" fmla="*/ 232737 w 338138"/>
              <a:gd name="connsiteY15" fmla="*/ 279770 h 338138"/>
              <a:gd name="connsiteX16" fmla="*/ 234054 w 338138"/>
              <a:gd name="connsiteY16" fmla="*/ 249260 h 338138"/>
              <a:gd name="connsiteX17" fmla="*/ 149733 w 338138"/>
              <a:gd name="connsiteY17" fmla="*/ 164361 h 338138"/>
              <a:gd name="connsiteX18" fmla="*/ 149733 w 338138"/>
              <a:gd name="connsiteY18" fmla="*/ 148443 h 338138"/>
              <a:gd name="connsiteX19" fmla="*/ 157638 w 338138"/>
              <a:gd name="connsiteY19" fmla="*/ 144463 h 338138"/>
              <a:gd name="connsiteX20" fmla="*/ 145922 w 338138"/>
              <a:gd name="connsiteY20" fmla="*/ 120650 h 338138"/>
              <a:gd name="connsiteX21" fmla="*/ 169863 w 338138"/>
              <a:gd name="connsiteY21" fmla="*/ 137383 h 338138"/>
              <a:gd name="connsiteX22" fmla="*/ 157893 w 338138"/>
              <a:gd name="connsiteY22" fmla="*/ 133522 h 338138"/>
              <a:gd name="connsiteX23" fmla="*/ 141931 w 338138"/>
              <a:gd name="connsiteY23" fmla="*/ 141245 h 338138"/>
              <a:gd name="connsiteX24" fmla="*/ 137941 w 338138"/>
              <a:gd name="connsiteY24" fmla="*/ 168275 h 338138"/>
              <a:gd name="connsiteX25" fmla="*/ 120650 w 338138"/>
              <a:gd name="connsiteY25" fmla="*/ 145106 h 338138"/>
              <a:gd name="connsiteX26" fmla="*/ 145922 w 338138"/>
              <a:gd name="connsiteY26" fmla="*/ 120650 h 338138"/>
              <a:gd name="connsiteX27" fmla="*/ 146051 w 338138"/>
              <a:gd name="connsiteY27" fmla="*/ 60325 h 338138"/>
              <a:gd name="connsiteX28" fmla="*/ 230188 w 338138"/>
              <a:gd name="connsiteY28" fmla="*/ 145257 h 338138"/>
              <a:gd name="connsiteX29" fmla="*/ 219671 w 338138"/>
              <a:gd name="connsiteY29" fmla="*/ 186395 h 338138"/>
              <a:gd name="connsiteX30" fmla="*/ 193378 w 338138"/>
              <a:gd name="connsiteY30" fmla="*/ 161181 h 338138"/>
              <a:gd name="connsiteX31" fmla="*/ 196007 w 338138"/>
              <a:gd name="connsiteY31" fmla="*/ 145257 h 338138"/>
              <a:gd name="connsiteX32" fmla="*/ 146051 w 338138"/>
              <a:gd name="connsiteY32" fmla="*/ 94828 h 338138"/>
              <a:gd name="connsiteX33" fmla="*/ 96094 w 338138"/>
              <a:gd name="connsiteY33" fmla="*/ 145257 h 338138"/>
              <a:gd name="connsiteX34" fmla="*/ 146051 w 338138"/>
              <a:gd name="connsiteY34" fmla="*/ 195685 h 338138"/>
              <a:gd name="connsiteX35" fmla="*/ 161827 w 338138"/>
              <a:gd name="connsiteY35" fmla="*/ 193031 h 338138"/>
              <a:gd name="connsiteX36" fmla="*/ 188119 w 338138"/>
              <a:gd name="connsiteY36" fmla="*/ 219572 h 338138"/>
              <a:gd name="connsiteX37" fmla="*/ 146051 w 338138"/>
              <a:gd name="connsiteY37" fmla="*/ 230188 h 338138"/>
              <a:gd name="connsiteX38" fmla="*/ 61913 w 338138"/>
              <a:gd name="connsiteY38" fmla="*/ 145257 h 338138"/>
              <a:gd name="connsiteX39" fmla="*/ 146051 w 338138"/>
              <a:gd name="connsiteY39" fmla="*/ 60325 h 338138"/>
              <a:gd name="connsiteX40" fmla="*/ 145257 w 338138"/>
              <a:gd name="connsiteY40" fmla="*/ 0 h 338138"/>
              <a:gd name="connsiteX41" fmla="*/ 290513 w 338138"/>
              <a:gd name="connsiteY41" fmla="*/ 145257 h 338138"/>
              <a:gd name="connsiteX42" fmla="*/ 269385 w 338138"/>
              <a:gd name="connsiteY42" fmla="*/ 221846 h 338138"/>
              <a:gd name="connsiteX43" fmla="*/ 254859 w 338138"/>
              <a:gd name="connsiteY43" fmla="*/ 221846 h 338138"/>
              <a:gd name="connsiteX44" fmla="*/ 239013 w 338138"/>
              <a:gd name="connsiteY44" fmla="*/ 206000 h 338138"/>
              <a:gd name="connsiteX45" fmla="*/ 256180 w 338138"/>
              <a:gd name="connsiteY45" fmla="*/ 145257 h 338138"/>
              <a:gd name="connsiteX46" fmla="*/ 145257 w 338138"/>
              <a:gd name="connsiteY46" fmla="*/ 34333 h 338138"/>
              <a:gd name="connsiteX47" fmla="*/ 34333 w 338138"/>
              <a:gd name="connsiteY47" fmla="*/ 145257 h 338138"/>
              <a:gd name="connsiteX48" fmla="*/ 145257 w 338138"/>
              <a:gd name="connsiteY48" fmla="*/ 256180 h 338138"/>
              <a:gd name="connsiteX49" fmla="*/ 206000 w 338138"/>
              <a:gd name="connsiteY49" fmla="*/ 239013 h 338138"/>
              <a:gd name="connsiteX50" fmla="*/ 221847 w 338138"/>
              <a:gd name="connsiteY50" fmla="*/ 254859 h 338138"/>
              <a:gd name="connsiteX51" fmla="*/ 221847 w 338138"/>
              <a:gd name="connsiteY51" fmla="*/ 269385 h 338138"/>
              <a:gd name="connsiteX52" fmla="*/ 145257 w 338138"/>
              <a:gd name="connsiteY52" fmla="*/ 290513 h 338138"/>
              <a:gd name="connsiteX53" fmla="*/ 0 w 338138"/>
              <a:gd name="connsiteY53" fmla="*/ 145257 h 338138"/>
              <a:gd name="connsiteX54" fmla="*/ 145257 w 338138"/>
              <a:gd name="connsiteY54" fmla="*/ 0 h 338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38138" h="338138">
                <a:moveTo>
                  <a:pt x="157638" y="144463"/>
                </a:moveTo>
                <a:cubicBezTo>
                  <a:pt x="160273" y="144463"/>
                  <a:pt x="162908" y="145790"/>
                  <a:pt x="165544" y="148443"/>
                </a:cubicBezTo>
                <a:cubicBezTo>
                  <a:pt x="165544" y="148443"/>
                  <a:pt x="165544" y="148443"/>
                  <a:pt x="249865" y="233341"/>
                </a:cubicBezTo>
                <a:cubicBezTo>
                  <a:pt x="249865" y="233341"/>
                  <a:pt x="249865" y="233341"/>
                  <a:pt x="280167" y="232015"/>
                </a:cubicBezTo>
                <a:cubicBezTo>
                  <a:pt x="282803" y="232015"/>
                  <a:pt x="285438" y="233341"/>
                  <a:pt x="286755" y="234668"/>
                </a:cubicBezTo>
                <a:cubicBezTo>
                  <a:pt x="286755" y="234668"/>
                  <a:pt x="286755" y="234668"/>
                  <a:pt x="335503" y="283750"/>
                </a:cubicBezTo>
                <a:cubicBezTo>
                  <a:pt x="338138" y="286403"/>
                  <a:pt x="338138" y="289056"/>
                  <a:pt x="338138" y="293036"/>
                </a:cubicBezTo>
                <a:cubicBezTo>
                  <a:pt x="336821" y="295689"/>
                  <a:pt x="334186" y="298342"/>
                  <a:pt x="330233" y="298342"/>
                </a:cubicBezTo>
                <a:cubicBezTo>
                  <a:pt x="330233" y="298342"/>
                  <a:pt x="330233" y="298342"/>
                  <a:pt x="311788" y="303648"/>
                </a:cubicBezTo>
                <a:cubicBezTo>
                  <a:pt x="307835" y="303648"/>
                  <a:pt x="305200" y="306301"/>
                  <a:pt x="303883" y="310281"/>
                </a:cubicBezTo>
                <a:cubicBezTo>
                  <a:pt x="303883" y="310281"/>
                  <a:pt x="303883" y="310281"/>
                  <a:pt x="299930" y="331505"/>
                </a:cubicBezTo>
                <a:cubicBezTo>
                  <a:pt x="298613" y="334158"/>
                  <a:pt x="295978" y="336812"/>
                  <a:pt x="293343" y="338138"/>
                </a:cubicBezTo>
                <a:cubicBezTo>
                  <a:pt x="292025" y="338138"/>
                  <a:pt x="292025" y="338138"/>
                  <a:pt x="290708" y="338138"/>
                </a:cubicBezTo>
                <a:cubicBezTo>
                  <a:pt x="288073" y="338138"/>
                  <a:pt x="285438" y="336812"/>
                  <a:pt x="284120" y="335485"/>
                </a:cubicBezTo>
                <a:cubicBezTo>
                  <a:pt x="284120" y="335485"/>
                  <a:pt x="284120" y="335485"/>
                  <a:pt x="235372" y="286403"/>
                </a:cubicBezTo>
                <a:cubicBezTo>
                  <a:pt x="232737" y="283750"/>
                  <a:pt x="232737" y="281097"/>
                  <a:pt x="232737" y="279770"/>
                </a:cubicBezTo>
                <a:cubicBezTo>
                  <a:pt x="232737" y="279770"/>
                  <a:pt x="232737" y="279770"/>
                  <a:pt x="234054" y="249260"/>
                </a:cubicBezTo>
                <a:cubicBezTo>
                  <a:pt x="234054" y="249260"/>
                  <a:pt x="234054" y="249260"/>
                  <a:pt x="149733" y="164361"/>
                </a:cubicBezTo>
                <a:cubicBezTo>
                  <a:pt x="144463" y="159055"/>
                  <a:pt x="144463" y="152422"/>
                  <a:pt x="149733" y="148443"/>
                </a:cubicBezTo>
                <a:cubicBezTo>
                  <a:pt x="151051" y="145790"/>
                  <a:pt x="155003" y="144463"/>
                  <a:pt x="157638" y="144463"/>
                </a:cubicBezTo>
                <a:close/>
                <a:moveTo>
                  <a:pt x="145922" y="120650"/>
                </a:moveTo>
                <a:cubicBezTo>
                  <a:pt x="157893" y="120650"/>
                  <a:pt x="167203" y="128373"/>
                  <a:pt x="169863" y="137383"/>
                </a:cubicBezTo>
                <a:cubicBezTo>
                  <a:pt x="167203" y="134809"/>
                  <a:pt x="161883" y="133522"/>
                  <a:pt x="157893" y="133522"/>
                </a:cubicBezTo>
                <a:cubicBezTo>
                  <a:pt x="151242" y="133522"/>
                  <a:pt x="145922" y="136096"/>
                  <a:pt x="141931" y="141245"/>
                </a:cubicBezTo>
                <a:cubicBezTo>
                  <a:pt x="133951" y="147680"/>
                  <a:pt x="132620" y="160552"/>
                  <a:pt x="137941" y="168275"/>
                </a:cubicBezTo>
                <a:cubicBezTo>
                  <a:pt x="128630" y="165701"/>
                  <a:pt x="120650" y="156691"/>
                  <a:pt x="120650" y="145106"/>
                </a:cubicBezTo>
                <a:cubicBezTo>
                  <a:pt x="120650" y="132234"/>
                  <a:pt x="132620" y="120650"/>
                  <a:pt x="145922" y="120650"/>
                </a:cubicBezTo>
                <a:close/>
                <a:moveTo>
                  <a:pt x="146051" y="60325"/>
                </a:moveTo>
                <a:cubicBezTo>
                  <a:pt x="192063" y="60325"/>
                  <a:pt x="230188" y="98810"/>
                  <a:pt x="230188" y="145257"/>
                </a:cubicBezTo>
                <a:cubicBezTo>
                  <a:pt x="230188" y="159854"/>
                  <a:pt x="226244" y="174452"/>
                  <a:pt x="219671" y="186395"/>
                </a:cubicBezTo>
                <a:lnTo>
                  <a:pt x="193378" y="161181"/>
                </a:lnTo>
                <a:cubicBezTo>
                  <a:pt x="196007" y="155873"/>
                  <a:pt x="196007" y="150565"/>
                  <a:pt x="196007" y="145257"/>
                </a:cubicBezTo>
                <a:cubicBezTo>
                  <a:pt x="196007" y="117388"/>
                  <a:pt x="173658" y="94828"/>
                  <a:pt x="146051" y="94828"/>
                </a:cubicBezTo>
                <a:cubicBezTo>
                  <a:pt x="118443" y="94828"/>
                  <a:pt x="96094" y="117388"/>
                  <a:pt x="96094" y="145257"/>
                </a:cubicBezTo>
                <a:cubicBezTo>
                  <a:pt x="96094" y="173125"/>
                  <a:pt x="118443" y="195685"/>
                  <a:pt x="146051" y="195685"/>
                </a:cubicBezTo>
                <a:cubicBezTo>
                  <a:pt x="151309" y="195685"/>
                  <a:pt x="156568" y="194358"/>
                  <a:pt x="161827" y="193031"/>
                </a:cubicBezTo>
                <a:cubicBezTo>
                  <a:pt x="161827" y="193031"/>
                  <a:pt x="161827" y="193031"/>
                  <a:pt x="188119" y="219572"/>
                </a:cubicBezTo>
                <a:cubicBezTo>
                  <a:pt x="174973" y="226207"/>
                  <a:pt x="161827" y="230188"/>
                  <a:pt x="146051" y="230188"/>
                </a:cubicBezTo>
                <a:cubicBezTo>
                  <a:pt x="100038" y="230188"/>
                  <a:pt x="61913" y="191703"/>
                  <a:pt x="61913" y="145257"/>
                </a:cubicBezTo>
                <a:cubicBezTo>
                  <a:pt x="61913" y="98810"/>
                  <a:pt x="100038" y="60325"/>
                  <a:pt x="146051" y="60325"/>
                </a:cubicBezTo>
                <a:close/>
                <a:moveTo>
                  <a:pt x="145257" y="0"/>
                </a:moveTo>
                <a:cubicBezTo>
                  <a:pt x="225808" y="0"/>
                  <a:pt x="290513" y="64705"/>
                  <a:pt x="290513" y="145257"/>
                </a:cubicBezTo>
                <a:cubicBezTo>
                  <a:pt x="290513" y="172987"/>
                  <a:pt x="282590" y="199398"/>
                  <a:pt x="269385" y="221846"/>
                </a:cubicBezTo>
                <a:cubicBezTo>
                  <a:pt x="269385" y="221846"/>
                  <a:pt x="269385" y="221846"/>
                  <a:pt x="254859" y="221846"/>
                </a:cubicBezTo>
                <a:cubicBezTo>
                  <a:pt x="254859" y="221846"/>
                  <a:pt x="254859" y="221846"/>
                  <a:pt x="239013" y="206000"/>
                </a:cubicBezTo>
                <a:cubicBezTo>
                  <a:pt x="249577" y="188833"/>
                  <a:pt x="256180" y="167705"/>
                  <a:pt x="256180" y="145257"/>
                </a:cubicBezTo>
                <a:cubicBezTo>
                  <a:pt x="256180" y="84513"/>
                  <a:pt x="207321" y="34333"/>
                  <a:pt x="145257" y="34333"/>
                </a:cubicBezTo>
                <a:cubicBezTo>
                  <a:pt x="84513" y="34333"/>
                  <a:pt x="34333" y="84513"/>
                  <a:pt x="34333" y="145257"/>
                </a:cubicBezTo>
                <a:cubicBezTo>
                  <a:pt x="34333" y="207321"/>
                  <a:pt x="84513" y="256180"/>
                  <a:pt x="145257" y="256180"/>
                </a:cubicBezTo>
                <a:cubicBezTo>
                  <a:pt x="167705" y="256180"/>
                  <a:pt x="188834" y="249577"/>
                  <a:pt x="206000" y="239013"/>
                </a:cubicBezTo>
                <a:cubicBezTo>
                  <a:pt x="206000" y="239013"/>
                  <a:pt x="206000" y="239013"/>
                  <a:pt x="221847" y="254859"/>
                </a:cubicBezTo>
                <a:cubicBezTo>
                  <a:pt x="221847" y="254859"/>
                  <a:pt x="221847" y="254859"/>
                  <a:pt x="221847" y="269385"/>
                </a:cubicBezTo>
                <a:cubicBezTo>
                  <a:pt x="199398" y="282590"/>
                  <a:pt x="172988" y="290513"/>
                  <a:pt x="145257" y="290513"/>
                </a:cubicBezTo>
                <a:cubicBezTo>
                  <a:pt x="64705" y="290513"/>
                  <a:pt x="0" y="225808"/>
                  <a:pt x="0" y="145257"/>
                </a:cubicBezTo>
                <a:cubicBezTo>
                  <a:pt x="0" y="64705"/>
                  <a:pt x="64705" y="0"/>
                  <a:pt x="145257"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84" tIns="45691" rIns="91384" bIns="45691"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dirty="0">
              <a:solidFill>
                <a:schemeClr val="tx1"/>
              </a:solidFill>
              <a:latin typeface="Source Han Sans K Medium" panose="020B0600000000000000" pitchFamily="34" charset="-128"/>
              <a:ea typeface="Source Han Sans K Medium" panose="020B0600000000000000" pitchFamily="34" charset="-128"/>
              <a:sym typeface="Source Han Sans K Medium" panose="020B0600000000000000" pitchFamily="34" charset="-128"/>
            </a:endParaRPr>
          </a:p>
        </p:txBody>
      </p:sp>
      <p:sp>
        <p:nvSpPr>
          <p:cNvPr id="33" name="椭圆 8"/>
          <p:cNvSpPr/>
          <p:nvPr/>
        </p:nvSpPr>
        <p:spPr>
          <a:xfrm>
            <a:off x="6046252" y="2299306"/>
            <a:ext cx="768022" cy="705049"/>
          </a:xfrm>
          <a:custGeom>
            <a:avLst/>
            <a:gdLst>
              <a:gd name="connsiteX0" fmla="*/ 117399 w 337212"/>
              <a:gd name="connsiteY0" fmla="*/ 192088 h 309563"/>
              <a:gd name="connsiteX1" fmla="*/ 130099 w 337212"/>
              <a:gd name="connsiteY1" fmla="*/ 196036 h 309563"/>
              <a:gd name="connsiteX2" fmla="*/ 130099 w 337212"/>
              <a:gd name="connsiteY2" fmla="*/ 278941 h 309563"/>
              <a:gd name="connsiteX3" fmla="*/ 117399 w 337212"/>
              <a:gd name="connsiteY3" fmla="*/ 292101 h 309563"/>
              <a:gd name="connsiteX4" fmla="*/ 176137 w 337212"/>
              <a:gd name="connsiteY4" fmla="*/ 187325 h 309563"/>
              <a:gd name="connsiteX5" fmla="*/ 187250 w 337212"/>
              <a:gd name="connsiteY5" fmla="*/ 191271 h 309563"/>
              <a:gd name="connsiteX6" fmla="*/ 187250 w 337212"/>
              <a:gd name="connsiteY6" fmla="*/ 267562 h 309563"/>
              <a:gd name="connsiteX7" fmla="*/ 176137 w 337212"/>
              <a:gd name="connsiteY7" fmla="*/ 279400 h 309563"/>
              <a:gd name="connsiteX8" fmla="*/ 176137 w 337212"/>
              <a:gd name="connsiteY8" fmla="*/ 187325 h 309563"/>
              <a:gd name="connsiteX9" fmla="*/ 231699 w 337212"/>
              <a:gd name="connsiteY9" fmla="*/ 180975 h 309563"/>
              <a:gd name="connsiteX10" fmla="*/ 239637 w 337212"/>
              <a:gd name="connsiteY10" fmla="*/ 184982 h 309563"/>
              <a:gd name="connsiteX11" fmla="*/ 239637 w 337212"/>
              <a:gd name="connsiteY11" fmla="*/ 254429 h 309563"/>
              <a:gd name="connsiteX12" fmla="*/ 231699 w 337212"/>
              <a:gd name="connsiteY12" fmla="*/ 265113 h 309563"/>
              <a:gd name="connsiteX13" fmla="*/ 277737 w 337212"/>
              <a:gd name="connsiteY13" fmla="*/ 177800 h 309563"/>
              <a:gd name="connsiteX14" fmla="*/ 287262 w 337212"/>
              <a:gd name="connsiteY14" fmla="*/ 180398 h 309563"/>
              <a:gd name="connsiteX15" fmla="*/ 287262 w 337212"/>
              <a:gd name="connsiteY15" fmla="*/ 238847 h 309563"/>
              <a:gd name="connsiteX16" fmla="*/ 277737 w 337212"/>
              <a:gd name="connsiteY16" fmla="*/ 249238 h 309563"/>
              <a:gd name="connsiteX17" fmla="*/ 280912 w 337212"/>
              <a:gd name="connsiteY17" fmla="*/ 92075 h 309563"/>
              <a:gd name="connsiteX18" fmla="*/ 307493 w 337212"/>
              <a:gd name="connsiteY18" fmla="*/ 92075 h 309563"/>
              <a:gd name="connsiteX19" fmla="*/ 315468 w 337212"/>
              <a:gd name="connsiteY19" fmla="*/ 97314 h 309563"/>
              <a:gd name="connsiteX20" fmla="*/ 336733 w 337212"/>
              <a:gd name="connsiteY20" fmla="*/ 158869 h 309563"/>
              <a:gd name="connsiteX21" fmla="*/ 331417 w 337212"/>
              <a:gd name="connsiteY21" fmla="*/ 169347 h 309563"/>
              <a:gd name="connsiteX22" fmla="*/ 320784 w 337212"/>
              <a:gd name="connsiteY22" fmla="*/ 164108 h 309563"/>
              <a:gd name="connsiteX23" fmla="*/ 314139 w 337212"/>
              <a:gd name="connsiteY23" fmla="*/ 145772 h 309563"/>
              <a:gd name="connsiteX24" fmla="*/ 314139 w 337212"/>
              <a:gd name="connsiteY24" fmla="*/ 238761 h 309563"/>
              <a:gd name="connsiteX25" fmla="*/ 304835 w 337212"/>
              <a:gd name="connsiteY25" fmla="*/ 249238 h 309563"/>
              <a:gd name="connsiteX26" fmla="*/ 294203 w 337212"/>
              <a:gd name="connsiteY26" fmla="*/ 238761 h 309563"/>
              <a:gd name="connsiteX27" fmla="*/ 294203 w 337212"/>
              <a:gd name="connsiteY27" fmla="*/ 179824 h 309563"/>
              <a:gd name="connsiteX28" fmla="*/ 288886 w 337212"/>
              <a:gd name="connsiteY28" fmla="*/ 179824 h 309563"/>
              <a:gd name="connsiteX29" fmla="*/ 294203 w 337212"/>
              <a:gd name="connsiteY29" fmla="*/ 178515 h 309563"/>
              <a:gd name="connsiteX30" fmla="*/ 304835 w 337212"/>
              <a:gd name="connsiteY30" fmla="*/ 157560 h 309563"/>
              <a:gd name="connsiteX31" fmla="*/ 280912 w 337212"/>
              <a:gd name="connsiteY31" fmla="*/ 92075 h 309563"/>
              <a:gd name="connsiteX32" fmla="*/ 231699 w 337212"/>
              <a:gd name="connsiteY32" fmla="*/ 82550 h 309563"/>
              <a:gd name="connsiteX33" fmla="*/ 243745 w 337212"/>
              <a:gd name="connsiteY33" fmla="*/ 82550 h 309563"/>
              <a:gd name="connsiteX34" fmla="*/ 262484 w 337212"/>
              <a:gd name="connsiteY34" fmla="*/ 82550 h 309563"/>
              <a:gd name="connsiteX35" fmla="*/ 273192 w 337212"/>
              <a:gd name="connsiteY35" fmla="*/ 89117 h 309563"/>
              <a:gd name="connsiteX36" fmla="*/ 297285 w 337212"/>
              <a:gd name="connsiteY36" fmla="*/ 160041 h 309563"/>
              <a:gd name="connsiteX37" fmla="*/ 291931 w 337212"/>
              <a:gd name="connsiteY37" fmla="*/ 171861 h 309563"/>
              <a:gd name="connsiteX38" fmla="*/ 279885 w 337212"/>
              <a:gd name="connsiteY38" fmla="*/ 166608 h 309563"/>
              <a:gd name="connsiteX39" fmla="*/ 271854 w 337212"/>
              <a:gd name="connsiteY39" fmla="*/ 144280 h 309563"/>
              <a:gd name="connsiteX40" fmla="*/ 271854 w 337212"/>
              <a:gd name="connsiteY40" fmla="*/ 253292 h 309563"/>
              <a:gd name="connsiteX41" fmla="*/ 259807 w 337212"/>
              <a:gd name="connsiteY41" fmla="*/ 265113 h 309563"/>
              <a:gd name="connsiteX42" fmla="*/ 247761 w 337212"/>
              <a:gd name="connsiteY42" fmla="*/ 253292 h 309563"/>
              <a:gd name="connsiteX43" fmla="*/ 247761 w 337212"/>
              <a:gd name="connsiteY43" fmla="*/ 183682 h 309563"/>
              <a:gd name="connsiteX44" fmla="*/ 258469 w 337212"/>
              <a:gd name="connsiteY44" fmla="*/ 160041 h 309563"/>
              <a:gd name="connsiteX45" fmla="*/ 231699 w 337212"/>
              <a:gd name="connsiteY45" fmla="*/ 82550 h 309563"/>
              <a:gd name="connsiteX46" fmla="*/ 177724 w 337212"/>
              <a:gd name="connsiteY46" fmla="*/ 77788 h 309563"/>
              <a:gd name="connsiteX47" fmla="*/ 214510 w 337212"/>
              <a:gd name="connsiteY47" fmla="*/ 77788 h 309563"/>
              <a:gd name="connsiteX48" fmla="*/ 225021 w 337212"/>
              <a:gd name="connsiteY48" fmla="*/ 85643 h 309563"/>
              <a:gd name="connsiteX49" fmla="*/ 252610 w 337212"/>
              <a:gd name="connsiteY49" fmla="*/ 162884 h 309563"/>
              <a:gd name="connsiteX50" fmla="*/ 246041 w 337212"/>
              <a:gd name="connsiteY50" fmla="*/ 175976 h 309563"/>
              <a:gd name="connsiteX51" fmla="*/ 231590 w 337212"/>
              <a:gd name="connsiteY51" fmla="*/ 169430 h 309563"/>
              <a:gd name="connsiteX52" fmla="*/ 223707 w 337212"/>
              <a:gd name="connsiteY52" fmla="*/ 145865 h 309563"/>
              <a:gd name="connsiteX53" fmla="*/ 223707 w 337212"/>
              <a:gd name="connsiteY53" fmla="*/ 266309 h 309563"/>
              <a:gd name="connsiteX54" fmla="*/ 210569 w 337212"/>
              <a:gd name="connsiteY54" fmla="*/ 279401 h 309563"/>
              <a:gd name="connsiteX55" fmla="*/ 198745 w 337212"/>
              <a:gd name="connsiteY55" fmla="*/ 266309 h 309563"/>
              <a:gd name="connsiteX56" fmla="*/ 198745 w 337212"/>
              <a:gd name="connsiteY56" fmla="*/ 189068 h 309563"/>
              <a:gd name="connsiteX57" fmla="*/ 197759 w 337212"/>
              <a:gd name="connsiteY57" fmla="*/ 189068 h 309563"/>
              <a:gd name="connsiteX58" fmla="*/ 194803 w 337212"/>
              <a:gd name="connsiteY58" fmla="*/ 189068 h 309563"/>
              <a:gd name="connsiteX59" fmla="*/ 206628 w 337212"/>
              <a:gd name="connsiteY59" fmla="*/ 178595 h 309563"/>
              <a:gd name="connsiteX60" fmla="*/ 206628 w 337212"/>
              <a:gd name="connsiteY60" fmla="*/ 162884 h 309563"/>
              <a:gd name="connsiteX61" fmla="*/ 177724 w 337212"/>
              <a:gd name="connsiteY61" fmla="*/ 79097 h 309563"/>
              <a:gd name="connsiteX62" fmla="*/ 177724 w 337212"/>
              <a:gd name="connsiteY62" fmla="*/ 77788 h 309563"/>
              <a:gd name="connsiteX63" fmla="*/ 120574 w 337212"/>
              <a:gd name="connsiteY63" fmla="*/ 73025 h 309563"/>
              <a:gd name="connsiteX64" fmla="*/ 157008 w 337212"/>
              <a:gd name="connsiteY64" fmla="*/ 73025 h 309563"/>
              <a:gd name="connsiteX65" fmla="*/ 168720 w 337212"/>
              <a:gd name="connsiteY65" fmla="*/ 80953 h 309563"/>
              <a:gd name="connsiteX66" fmla="*/ 197347 w 337212"/>
              <a:gd name="connsiteY66" fmla="*/ 166840 h 309563"/>
              <a:gd name="connsiteX67" fmla="*/ 190840 w 337212"/>
              <a:gd name="connsiteY67" fmla="*/ 181375 h 309563"/>
              <a:gd name="connsiteX68" fmla="*/ 176527 w 337212"/>
              <a:gd name="connsiteY68" fmla="*/ 173447 h 309563"/>
              <a:gd name="connsiteX69" fmla="*/ 167418 w 337212"/>
              <a:gd name="connsiteY69" fmla="*/ 148341 h 309563"/>
              <a:gd name="connsiteX70" fmla="*/ 167418 w 337212"/>
              <a:gd name="connsiteY70" fmla="*/ 279153 h 309563"/>
              <a:gd name="connsiteX71" fmla="*/ 153105 w 337212"/>
              <a:gd name="connsiteY71" fmla="*/ 293688 h 309563"/>
              <a:gd name="connsiteX72" fmla="*/ 140093 w 337212"/>
              <a:gd name="connsiteY72" fmla="*/ 279153 h 309563"/>
              <a:gd name="connsiteX73" fmla="*/ 140093 w 337212"/>
              <a:gd name="connsiteY73" fmla="*/ 195909 h 309563"/>
              <a:gd name="connsiteX74" fmla="*/ 133586 w 337212"/>
              <a:gd name="connsiteY74" fmla="*/ 195909 h 309563"/>
              <a:gd name="connsiteX75" fmla="*/ 138791 w 337212"/>
              <a:gd name="connsiteY75" fmla="*/ 194588 h 309563"/>
              <a:gd name="connsiteX76" fmla="*/ 151804 w 337212"/>
              <a:gd name="connsiteY76" fmla="*/ 166840 h 309563"/>
              <a:gd name="connsiteX77" fmla="*/ 120574 w 337212"/>
              <a:gd name="connsiteY77" fmla="*/ 73025 h 309563"/>
              <a:gd name="connsiteX78" fmla="*/ 46220 w 337212"/>
              <a:gd name="connsiteY78" fmla="*/ 66675 h 309563"/>
              <a:gd name="connsiteX79" fmla="*/ 72821 w 337212"/>
              <a:gd name="connsiteY79" fmla="*/ 66675 h 309563"/>
              <a:gd name="connsiteX80" fmla="*/ 98092 w 337212"/>
              <a:gd name="connsiteY80" fmla="*/ 66675 h 309563"/>
              <a:gd name="connsiteX81" fmla="*/ 111393 w 337212"/>
              <a:gd name="connsiteY81" fmla="*/ 74595 h 309563"/>
              <a:gd name="connsiteX82" fmla="*/ 143315 w 337212"/>
              <a:gd name="connsiteY82" fmla="*/ 169638 h 309563"/>
              <a:gd name="connsiteX83" fmla="*/ 135334 w 337212"/>
              <a:gd name="connsiteY83" fmla="*/ 185479 h 309563"/>
              <a:gd name="connsiteX84" fmla="*/ 119374 w 337212"/>
              <a:gd name="connsiteY84" fmla="*/ 177559 h 309563"/>
              <a:gd name="connsiteX85" fmla="*/ 108733 w 337212"/>
              <a:gd name="connsiteY85" fmla="*/ 148518 h 309563"/>
              <a:gd name="connsiteX86" fmla="*/ 108733 w 337212"/>
              <a:gd name="connsiteY86" fmla="*/ 295043 h 309563"/>
              <a:gd name="connsiteX87" fmla="*/ 94102 w 337212"/>
              <a:gd name="connsiteY87" fmla="*/ 309563 h 309563"/>
              <a:gd name="connsiteX88" fmla="*/ 78141 w 337212"/>
              <a:gd name="connsiteY88" fmla="*/ 295043 h 309563"/>
              <a:gd name="connsiteX89" fmla="*/ 78141 w 337212"/>
              <a:gd name="connsiteY89" fmla="*/ 202640 h 309563"/>
              <a:gd name="connsiteX90" fmla="*/ 66171 w 337212"/>
              <a:gd name="connsiteY90" fmla="*/ 202640 h 309563"/>
              <a:gd name="connsiteX91" fmla="*/ 66171 w 337212"/>
              <a:gd name="connsiteY91" fmla="*/ 295043 h 309563"/>
              <a:gd name="connsiteX92" fmla="*/ 50210 w 337212"/>
              <a:gd name="connsiteY92" fmla="*/ 309563 h 309563"/>
              <a:gd name="connsiteX93" fmla="*/ 35579 w 337212"/>
              <a:gd name="connsiteY93" fmla="*/ 295043 h 309563"/>
              <a:gd name="connsiteX94" fmla="*/ 35579 w 337212"/>
              <a:gd name="connsiteY94" fmla="*/ 148518 h 309563"/>
              <a:gd name="connsiteX95" fmla="*/ 24938 w 337212"/>
              <a:gd name="connsiteY95" fmla="*/ 177559 h 309563"/>
              <a:gd name="connsiteX96" fmla="*/ 8978 w 337212"/>
              <a:gd name="connsiteY96" fmla="*/ 185479 h 309563"/>
              <a:gd name="connsiteX97" fmla="*/ 997 w 337212"/>
              <a:gd name="connsiteY97" fmla="*/ 169638 h 309563"/>
              <a:gd name="connsiteX98" fmla="*/ 32919 w 337212"/>
              <a:gd name="connsiteY98" fmla="*/ 74595 h 309563"/>
              <a:gd name="connsiteX99" fmla="*/ 46220 w 337212"/>
              <a:gd name="connsiteY99" fmla="*/ 66675 h 309563"/>
              <a:gd name="connsiteX100" fmla="*/ 289643 w 337212"/>
              <a:gd name="connsiteY100" fmla="*/ 49213 h 309563"/>
              <a:gd name="connsiteX101" fmla="*/ 309487 w 337212"/>
              <a:gd name="connsiteY101" fmla="*/ 68263 h 309563"/>
              <a:gd name="connsiteX102" fmla="*/ 289643 w 337212"/>
              <a:gd name="connsiteY102" fmla="*/ 87313 h 309563"/>
              <a:gd name="connsiteX103" fmla="*/ 269799 w 337212"/>
              <a:gd name="connsiteY103" fmla="*/ 68263 h 309563"/>
              <a:gd name="connsiteX104" fmla="*/ 271122 w 337212"/>
              <a:gd name="connsiteY104" fmla="*/ 68263 h 309563"/>
              <a:gd name="connsiteX105" fmla="*/ 272445 w 337212"/>
              <a:gd name="connsiteY105" fmla="*/ 59373 h 309563"/>
              <a:gd name="connsiteX106" fmla="*/ 289643 w 337212"/>
              <a:gd name="connsiteY106" fmla="*/ 49213 h 309563"/>
              <a:gd name="connsiteX107" fmla="*/ 244544 w 337212"/>
              <a:gd name="connsiteY107" fmla="*/ 33338 h 309563"/>
              <a:gd name="connsiteX108" fmla="*/ 266625 w 337212"/>
              <a:gd name="connsiteY108" fmla="*/ 55699 h 309563"/>
              <a:gd name="connsiteX109" fmla="*/ 244544 w 337212"/>
              <a:gd name="connsiteY109" fmla="*/ 79376 h 309563"/>
              <a:gd name="connsiteX110" fmla="*/ 223762 w 337212"/>
              <a:gd name="connsiteY110" fmla="*/ 63592 h 309563"/>
              <a:gd name="connsiteX111" fmla="*/ 226360 w 337212"/>
              <a:gd name="connsiteY111" fmla="*/ 49123 h 309563"/>
              <a:gd name="connsiteX112" fmla="*/ 226360 w 337212"/>
              <a:gd name="connsiteY112" fmla="*/ 43861 h 309563"/>
              <a:gd name="connsiteX113" fmla="*/ 244544 w 337212"/>
              <a:gd name="connsiteY113" fmla="*/ 33338 h 309563"/>
              <a:gd name="connsiteX114" fmla="*/ 192806 w 337212"/>
              <a:gd name="connsiteY114" fmla="*/ 23813 h 309563"/>
              <a:gd name="connsiteX115" fmla="*/ 217412 w 337212"/>
              <a:gd name="connsiteY115" fmla="*/ 48420 h 309563"/>
              <a:gd name="connsiteX116" fmla="*/ 192806 w 337212"/>
              <a:gd name="connsiteY116" fmla="*/ 73026 h 309563"/>
              <a:gd name="connsiteX117" fmla="*/ 168199 w 337212"/>
              <a:gd name="connsiteY117" fmla="*/ 51010 h 309563"/>
              <a:gd name="connsiteX118" fmla="*/ 170789 w 337212"/>
              <a:gd name="connsiteY118" fmla="*/ 39354 h 309563"/>
              <a:gd name="connsiteX119" fmla="*/ 170789 w 337212"/>
              <a:gd name="connsiteY119" fmla="*/ 38059 h 309563"/>
              <a:gd name="connsiteX120" fmla="*/ 192806 w 337212"/>
              <a:gd name="connsiteY120" fmla="*/ 23813 h 309563"/>
              <a:gd name="connsiteX121" fmla="*/ 133275 w 337212"/>
              <a:gd name="connsiteY121" fmla="*/ 12700 h 309563"/>
              <a:gd name="connsiteX122" fmla="*/ 160262 w 337212"/>
              <a:gd name="connsiteY122" fmla="*/ 39029 h 309563"/>
              <a:gd name="connsiteX123" fmla="*/ 133275 w 337212"/>
              <a:gd name="connsiteY123" fmla="*/ 66675 h 309563"/>
              <a:gd name="connsiteX124" fmla="*/ 106287 w 337212"/>
              <a:gd name="connsiteY124" fmla="*/ 48245 h 309563"/>
              <a:gd name="connsiteX125" fmla="*/ 111685 w 337212"/>
              <a:gd name="connsiteY125" fmla="*/ 29814 h 309563"/>
              <a:gd name="connsiteX126" fmla="*/ 110335 w 337212"/>
              <a:gd name="connsiteY126" fmla="*/ 23232 h 309563"/>
              <a:gd name="connsiteX127" fmla="*/ 133275 w 337212"/>
              <a:gd name="connsiteY127" fmla="*/ 12700 h 309563"/>
              <a:gd name="connsiteX128" fmla="*/ 72809 w 337212"/>
              <a:gd name="connsiteY128" fmla="*/ 0 h 309563"/>
              <a:gd name="connsiteX129" fmla="*/ 101525 w 337212"/>
              <a:gd name="connsiteY129" fmla="*/ 30163 h 309563"/>
              <a:gd name="connsiteX130" fmla="*/ 72809 w 337212"/>
              <a:gd name="connsiteY130" fmla="*/ 60325 h 309563"/>
              <a:gd name="connsiteX131" fmla="*/ 42787 w 337212"/>
              <a:gd name="connsiteY131" fmla="*/ 30163 h 309563"/>
              <a:gd name="connsiteX132" fmla="*/ 72809 w 337212"/>
              <a:gd name="connsiteY132" fmla="*/ 0 h 30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Lst>
            <a:rect l="l" t="t" r="r" b="b"/>
            <a:pathLst>
              <a:path w="337212" h="309563">
                <a:moveTo>
                  <a:pt x="117399" y="192088"/>
                </a:moveTo>
                <a:cubicBezTo>
                  <a:pt x="121632" y="194720"/>
                  <a:pt x="125866" y="196036"/>
                  <a:pt x="130099" y="196036"/>
                </a:cubicBezTo>
                <a:cubicBezTo>
                  <a:pt x="130099" y="196036"/>
                  <a:pt x="130099" y="196036"/>
                  <a:pt x="130099" y="278941"/>
                </a:cubicBezTo>
                <a:cubicBezTo>
                  <a:pt x="130099" y="285521"/>
                  <a:pt x="124455" y="290785"/>
                  <a:pt x="117399" y="292101"/>
                </a:cubicBezTo>
                <a:close/>
                <a:moveTo>
                  <a:pt x="176137" y="187325"/>
                </a:moveTo>
                <a:cubicBezTo>
                  <a:pt x="179841" y="189956"/>
                  <a:pt x="183546" y="191271"/>
                  <a:pt x="187250" y="191271"/>
                </a:cubicBezTo>
                <a:cubicBezTo>
                  <a:pt x="187250" y="191271"/>
                  <a:pt x="187250" y="191271"/>
                  <a:pt x="187250" y="267562"/>
                </a:cubicBezTo>
                <a:cubicBezTo>
                  <a:pt x="187250" y="274139"/>
                  <a:pt x="182311" y="279400"/>
                  <a:pt x="176137" y="279400"/>
                </a:cubicBezTo>
                <a:cubicBezTo>
                  <a:pt x="176137" y="279400"/>
                  <a:pt x="176137" y="279400"/>
                  <a:pt x="176137" y="187325"/>
                </a:cubicBezTo>
                <a:close/>
                <a:moveTo>
                  <a:pt x="231699" y="180975"/>
                </a:moveTo>
                <a:cubicBezTo>
                  <a:pt x="233967" y="183646"/>
                  <a:pt x="236235" y="183646"/>
                  <a:pt x="239637" y="184982"/>
                </a:cubicBezTo>
                <a:cubicBezTo>
                  <a:pt x="239637" y="184982"/>
                  <a:pt x="239637" y="184982"/>
                  <a:pt x="239637" y="254429"/>
                </a:cubicBezTo>
                <a:cubicBezTo>
                  <a:pt x="239637" y="259771"/>
                  <a:pt x="236235" y="263778"/>
                  <a:pt x="231699" y="265113"/>
                </a:cubicBezTo>
                <a:close/>
                <a:moveTo>
                  <a:pt x="277737" y="177800"/>
                </a:moveTo>
                <a:cubicBezTo>
                  <a:pt x="280458" y="179099"/>
                  <a:pt x="283180" y="180398"/>
                  <a:pt x="287262" y="180398"/>
                </a:cubicBezTo>
                <a:cubicBezTo>
                  <a:pt x="287262" y="180398"/>
                  <a:pt x="287262" y="180398"/>
                  <a:pt x="287262" y="238847"/>
                </a:cubicBezTo>
                <a:cubicBezTo>
                  <a:pt x="287262" y="244043"/>
                  <a:pt x="283180" y="247939"/>
                  <a:pt x="277737" y="249238"/>
                </a:cubicBezTo>
                <a:close/>
                <a:moveTo>
                  <a:pt x="280912" y="92075"/>
                </a:moveTo>
                <a:cubicBezTo>
                  <a:pt x="282241" y="92075"/>
                  <a:pt x="306164" y="92075"/>
                  <a:pt x="307493" y="92075"/>
                </a:cubicBezTo>
                <a:cubicBezTo>
                  <a:pt x="311481" y="92075"/>
                  <a:pt x="314139" y="94694"/>
                  <a:pt x="315468" y="97314"/>
                </a:cubicBezTo>
                <a:cubicBezTo>
                  <a:pt x="315468" y="97314"/>
                  <a:pt x="315468" y="97314"/>
                  <a:pt x="336733" y="158869"/>
                </a:cubicBezTo>
                <a:cubicBezTo>
                  <a:pt x="338062" y="162798"/>
                  <a:pt x="336733" y="168037"/>
                  <a:pt x="331417" y="169347"/>
                </a:cubicBezTo>
                <a:cubicBezTo>
                  <a:pt x="327430" y="170657"/>
                  <a:pt x="322113" y="168037"/>
                  <a:pt x="320784" y="164108"/>
                </a:cubicBezTo>
                <a:cubicBezTo>
                  <a:pt x="320784" y="164108"/>
                  <a:pt x="320784" y="164108"/>
                  <a:pt x="314139" y="145772"/>
                </a:cubicBezTo>
                <a:cubicBezTo>
                  <a:pt x="314139" y="145772"/>
                  <a:pt x="314139" y="145772"/>
                  <a:pt x="314139" y="238761"/>
                </a:cubicBezTo>
                <a:cubicBezTo>
                  <a:pt x="314139" y="243999"/>
                  <a:pt x="310152" y="249238"/>
                  <a:pt x="304835" y="249238"/>
                </a:cubicBezTo>
                <a:cubicBezTo>
                  <a:pt x="299519" y="249238"/>
                  <a:pt x="294203" y="243999"/>
                  <a:pt x="294203" y="238761"/>
                </a:cubicBezTo>
                <a:cubicBezTo>
                  <a:pt x="294203" y="238761"/>
                  <a:pt x="294203" y="238761"/>
                  <a:pt x="294203" y="179824"/>
                </a:cubicBezTo>
                <a:cubicBezTo>
                  <a:pt x="294203" y="179824"/>
                  <a:pt x="294203" y="179824"/>
                  <a:pt x="288886" y="179824"/>
                </a:cubicBezTo>
                <a:cubicBezTo>
                  <a:pt x="291545" y="179824"/>
                  <a:pt x="292874" y="179824"/>
                  <a:pt x="294203" y="178515"/>
                </a:cubicBezTo>
                <a:cubicBezTo>
                  <a:pt x="302177" y="175895"/>
                  <a:pt x="307493" y="166727"/>
                  <a:pt x="304835" y="157560"/>
                </a:cubicBezTo>
                <a:cubicBezTo>
                  <a:pt x="304835" y="157560"/>
                  <a:pt x="304835" y="157560"/>
                  <a:pt x="280912" y="92075"/>
                </a:cubicBezTo>
                <a:close/>
                <a:moveTo>
                  <a:pt x="231699" y="82550"/>
                </a:moveTo>
                <a:cubicBezTo>
                  <a:pt x="235715" y="82550"/>
                  <a:pt x="239730" y="82550"/>
                  <a:pt x="243745" y="82550"/>
                </a:cubicBezTo>
                <a:cubicBezTo>
                  <a:pt x="253115" y="82550"/>
                  <a:pt x="262484" y="82550"/>
                  <a:pt x="262484" y="82550"/>
                </a:cubicBezTo>
                <a:cubicBezTo>
                  <a:pt x="267838" y="82550"/>
                  <a:pt x="271854" y="85177"/>
                  <a:pt x="273192" y="89117"/>
                </a:cubicBezTo>
                <a:cubicBezTo>
                  <a:pt x="273192" y="89117"/>
                  <a:pt x="273192" y="89117"/>
                  <a:pt x="297285" y="160041"/>
                </a:cubicBezTo>
                <a:cubicBezTo>
                  <a:pt x="299962" y="165294"/>
                  <a:pt x="297285" y="170548"/>
                  <a:pt x="291931" y="171861"/>
                </a:cubicBezTo>
                <a:cubicBezTo>
                  <a:pt x="286577" y="174488"/>
                  <a:pt x="281223" y="170548"/>
                  <a:pt x="279885" y="166608"/>
                </a:cubicBezTo>
                <a:cubicBezTo>
                  <a:pt x="279885" y="166608"/>
                  <a:pt x="279885" y="166608"/>
                  <a:pt x="271854" y="144280"/>
                </a:cubicBezTo>
                <a:cubicBezTo>
                  <a:pt x="271854" y="144280"/>
                  <a:pt x="271854" y="144280"/>
                  <a:pt x="271854" y="253292"/>
                </a:cubicBezTo>
                <a:cubicBezTo>
                  <a:pt x="271854" y="259859"/>
                  <a:pt x="266500" y="265113"/>
                  <a:pt x="259807" y="265113"/>
                </a:cubicBezTo>
                <a:cubicBezTo>
                  <a:pt x="253115" y="265113"/>
                  <a:pt x="247761" y="259859"/>
                  <a:pt x="247761" y="253292"/>
                </a:cubicBezTo>
                <a:cubicBezTo>
                  <a:pt x="247761" y="253292"/>
                  <a:pt x="247761" y="253292"/>
                  <a:pt x="247761" y="183682"/>
                </a:cubicBezTo>
                <a:cubicBezTo>
                  <a:pt x="257130" y="179742"/>
                  <a:pt x="262484" y="169235"/>
                  <a:pt x="258469" y="160041"/>
                </a:cubicBezTo>
                <a:cubicBezTo>
                  <a:pt x="258469" y="160041"/>
                  <a:pt x="258469" y="160041"/>
                  <a:pt x="231699" y="82550"/>
                </a:cubicBezTo>
                <a:close/>
                <a:moveTo>
                  <a:pt x="177724" y="77788"/>
                </a:moveTo>
                <a:cubicBezTo>
                  <a:pt x="177724" y="77788"/>
                  <a:pt x="213196" y="77788"/>
                  <a:pt x="214510" y="77788"/>
                </a:cubicBezTo>
                <a:cubicBezTo>
                  <a:pt x="219765" y="77788"/>
                  <a:pt x="223707" y="80406"/>
                  <a:pt x="225021" y="85643"/>
                </a:cubicBezTo>
                <a:cubicBezTo>
                  <a:pt x="225021" y="85643"/>
                  <a:pt x="225021" y="85643"/>
                  <a:pt x="252610" y="162884"/>
                </a:cubicBezTo>
                <a:cubicBezTo>
                  <a:pt x="253924" y="168121"/>
                  <a:pt x="251296" y="174667"/>
                  <a:pt x="246041" y="175976"/>
                </a:cubicBezTo>
                <a:cubicBezTo>
                  <a:pt x="239472" y="178595"/>
                  <a:pt x="234217" y="175976"/>
                  <a:pt x="231590" y="169430"/>
                </a:cubicBezTo>
                <a:cubicBezTo>
                  <a:pt x="231590" y="169430"/>
                  <a:pt x="231590" y="169430"/>
                  <a:pt x="223707" y="145865"/>
                </a:cubicBezTo>
                <a:cubicBezTo>
                  <a:pt x="223707" y="145865"/>
                  <a:pt x="223707" y="145865"/>
                  <a:pt x="223707" y="266309"/>
                </a:cubicBezTo>
                <a:cubicBezTo>
                  <a:pt x="223707" y="272855"/>
                  <a:pt x="218452" y="279401"/>
                  <a:pt x="210569" y="279401"/>
                </a:cubicBezTo>
                <a:cubicBezTo>
                  <a:pt x="204000" y="279401"/>
                  <a:pt x="198745" y="272855"/>
                  <a:pt x="198745" y="266309"/>
                </a:cubicBezTo>
                <a:cubicBezTo>
                  <a:pt x="198745" y="266309"/>
                  <a:pt x="198745" y="266309"/>
                  <a:pt x="198745" y="189068"/>
                </a:cubicBezTo>
                <a:cubicBezTo>
                  <a:pt x="198745" y="189068"/>
                  <a:pt x="198745" y="189068"/>
                  <a:pt x="197759" y="189068"/>
                </a:cubicBezTo>
                <a:lnTo>
                  <a:pt x="194803" y="189068"/>
                </a:lnTo>
                <a:cubicBezTo>
                  <a:pt x="200059" y="187759"/>
                  <a:pt x="204000" y="183831"/>
                  <a:pt x="206628" y="178595"/>
                </a:cubicBezTo>
                <a:cubicBezTo>
                  <a:pt x="209255" y="173358"/>
                  <a:pt x="209255" y="168121"/>
                  <a:pt x="206628" y="162884"/>
                </a:cubicBezTo>
                <a:cubicBezTo>
                  <a:pt x="206628" y="162884"/>
                  <a:pt x="206628" y="162884"/>
                  <a:pt x="177724" y="79097"/>
                </a:cubicBezTo>
                <a:cubicBezTo>
                  <a:pt x="177724" y="79097"/>
                  <a:pt x="177724" y="77788"/>
                  <a:pt x="177724" y="77788"/>
                </a:cubicBezTo>
                <a:close/>
                <a:moveTo>
                  <a:pt x="120574" y="73025"/>
                </a:moveTo>
                <a:cubicBezTo>
                  <a:pt x="120574" y="73025"/>
                  <a:pt x="157008" y="73025"/>
                  <a:pt x="157008" y="73025"/>
                </a:cubicBezTo>
                <a:cubicBezTo>
                  <a:pt x="162213" y="73025"/>
                  <a:pt x="167418" y="75668"/>
                  <a:pt x="168720" y="80953"/>
                </a:cubicBezTo>
                <a:cubicBezTo>
                  <a:pt x="168720" y="80953"/>
                  <a:pt x="168720" y="80953"/>
                  <a:pt x="197347" y="166840"/>
                </a:cubicBezTo>
                <a:cubicBezTo>
                  <a:pt x="199949" y="172125"/>
                  <a:pt x="197347" y="178732"/>
                  <a:pt x="190840" y="181375"/>
                </a:cubicBezTo>
                <a:cubicBezTo>
                  <a:pt x="184334" y="184017"/>
                  <a:pt x="177828" y="180053"/>
                  <a:pt x="176527" y="173447"/>
                </a:cubicBezTo>
                <a:lnTo>
                  <a:pt x="167418" y="148341"/>
                </a:lnTo>
                <a:cubicBezTo>
                  <a:pt x="167418" y="148341"/>
                  <a:pt x="167418" y="148341"/>
                  <a:pt x="167418" y="279153"/>
                </a:cubicBezTo>
                <a:cubicBezTo>
                  <a:pt x="167418" y="287081"/>
                  <a:pt x="160912" y="293688"/>
                  <a:pt x="153105" y="293688"/>
                </a:cubicBezTo>
                <a:cubicBezTo>
                  <a:pt x="145297" y="293688"/>
                  <a:pt x="140093" y="287081"/>
                  <a:pt x="140093" y="279153"/>
                </a:cubicBezTo>
                <a:cubicBezTo>
                  <a:pt x="140093" y="279153"/>
                  <a:pt x="140093" y="279153"/>
                  <a:pt x="140093" y="195909"/>
                </a:cubicBezTo>
                <a:cubicBezTo>
                  <a:pt x="140093" y="195909"/>
                  <a:pt x="140093" y="195909"/>
                  <a:pt x="133586" y="195909"/>
                </a:cubicBezTo>
                <a:cubicBezTo>
                  <a:pt x="134888" y="195909"/>
                  <a:pt x="136189" y="195909"/>
                  <a:pt x="138791" y="194588"/>
                </a:cubicBezTo>
                <a:cubicBezTo>
                  <a:pt x="150502" y="190624"/>
                  <a:pt x="155707" y="177411"/>
                  <a:pt x="151804" y="166840"/>
                </a:cubicBezTo>
                <a:cubicBezTo>
                  <a:pt x="151804" y="166840"/>
                  <a:pt x="151804" y="166840"/>
                  <a:pt x="120574" y="73025"/>
                </a:cubicBezTo>
                <a:close/>
                <a:moveTo>
                  <a:pt x="46220" y="66675"/>
                </a:moveTo>
                <a:cubicBezTo>
                  <a:pt x="47550" y="66675"/>
                  <a:pt x="59520" y="66675"/>
                  <a:pt x="72821" y="66675"/>
                </a:cubicBezTo>
                <a:cubicBezTo>
                  <a:pt x="84792" y="66675"/>
                  <a:pt x="96762" y="66675"/>
                  <a:pt x="98092" y="66675"/>
                </a:cubicBezTo>
                <a:cubicBezTo>
                  <a:pt x="103413" y="66675"/>
                  <a:pt x="108733" y="69315"/>
                  <a:pt x="111393" y="74595"/>
                </a:cubicBezTo>
                <a:cubicBezTo>
                  <a:pt x="111393" y="74595"/>
                  <a:pt x="111393" y="74595"/>
                  <a:pt x="143315" y="169638"/>
                </a:cubicBezTo>
                <a:cubicBezTo>
                  <a:pt x="145975" y="176239"/>
                  <a:pt x="143315" y="184159"/>
                  <a:pt x="135334" y="185479"/>
                </a:cubicBezTo>
                <a:cubicBezTo>
                  <a:pt x="128684" y="188119"/>
                  <a:pt x="122034" y="184159"/>
                  <a:pt x="119374" y="177559"/>
                </a:cubicBezTo>
                <a:cubicBezTo>
                  <a:pt x="119374" y="177559"/>
                  <a:pt x="119374" y="177559"/>
                  <a:pt x="108733" y="148518"/>
                </a:cubicBezTo>
                <a:cubicBezTo>
                  <a:pt x="108733" y="148518"/>
                  <a:pt x="108733" y="148518"/>
                  <a:pt x="108733" y="295043"/>
                </a:cubicBezTo>
                <a:cubicBezTo>
                  <a:pt x="108733" y="302963"/>
                  <a:pt x="102083" y="309563"/>
                  <a:pt x="94102" y="309563"/>
                </a:cubicBezTo>
                <a:cubicBezTo>
                  <a:pt x="84792" y="309563"/>
                  <a:pt x="78141" y="302963"/>
                  <a:pt x="78141" y="295043"/>
                </a:cubicBezTo>
                <a:cubicBezTo>
                  <a:pt x="78141" y="295043"/>
                  <a:pt x="78141" y="295043"/>
                  <a:pt x="78141" y="202640"/>
                </a:cubicBezTo>
                <a:cubicBezTo>
                  <a:pt x="78141" y="202640"/>
                  <a:pt x="78141" y="202640"/>
                  <a:pt x="66171" y="202640"/>
                </a:cubicBezTo>
                <a:cubicBezTo>
                  <a:pt x="66171" y="202640"/>
                  <a:pt x="66171" y="202640"/>
                  <a:pt x="66171" y="295043"/>
                </a:cubicBezTo>
                <a:cubicBezTo>
                  <a:pt x="66171" y="302963"/>
                  <a:pt x="59520" y="309563"/>
                  <a:pt x="50210" y="309563"/>
                </a:cubicBezTo>
                <a:cubicBezTo>
                  <a:pt x="42229" y="309563"/>
                  <a:pt x="35579" y="302963"/>
                  <a:pt x="35579" y="295043"/>
                </a:cubicBezTo>
                <a:cubicBezTo>
                  <a:pt x="35579" y="295043"/>
                  <a:pt x="35579" y="295043"/>
                  <a:pt x="35579" y="148518"/>
                </a:cubicBezTo>
                <a:cubicBezTo>
                  <a:pt x="35579" y="148518"/>
                  <a:pt x="35579" y="148518"/>
                  <a:pt x="24938" y="177559"/>
                </a:cubicBezTo>
                <a:cubicBezTo>
                  <a:pt x="22278" y="184159"/>
                  <a:pt x="15628" y="188119"/>
                  <a:pt x="8978" y="185479"/>
                </a:cubicBezTo>
                <a:cubicBezTo>
                  <a:pt x="997" y="184159"/>
                  <a:pt x="-1663" y="176239"/>
                  <a:pt x="997" y="169638"/>
                </a:cubicBezTo>
                <a:cubicBezTo>
                  <a:pt x="997" y="169638"/>
                  <a:pt x="997" y="169638"/>
                  <a:pt x="32919" y="74595"/>
                </a:cubicBezTo>
                <a:cubicBezTo>
                  <a:pt x="35579" y="69315"/>
                  <a:pt x="40899" y="66675"/>
                  <a:pt x="46220" y="66675"/>
                </a:cubicBezTo>
                <a:close/>
                <a:moveTo>
                  <a:pt x="289643" y="49213"/>
                </a:moveTo>
                <a:cubicBezTo>
                  <a:pt x="301549" y="49213"/>
                  <a:pt x="309487" y="58103"/>
                  <a:pt x="309487" y="68263"/>
                </a:cubicBezTo>
                <a:cubicBezTo>
                  <a:pt x="309487" y="79693"/>
                  <a:pt x="300227" y="87313"/>
                  <a:pt x="289643" y="87313"/>
                </a:cubicBezTo>
                <a:cubicBezTo>
                  <a:pt x="280383" y="87313"/>
                  <a:pt x="269799" y="79693"/>
                  <a:pt x="269799" y="68263"/>
                </a:cubicBezTo>
                <a:cubicBezTo>
                  <a:pt x="269799" y="68263"/>
                  <a:pt x="271122" y="68263"/>
                  <a:pt x="271122" y="68263"/>
                </a:cubicBezTo>
                <a:cubicBezTo>
                  <a:pt x="271122" y="65723"/>
                  <a:pt x="272445" y="63183"/>
                  <a:pt x="272445" y="59373"/>
                </a:cubicBezTo>
                <a:cubicBezTo>
                  <a:pt x="276414" y="54293"/>
                  <a:pt x="283028" y="49213"/>
                  <a:pt x="289643" y="49213"/>
                </a:cubicBezTo>
                <a:close/>
                <a:moveTo>
                  <a:pt x="244544" y="33338"/>
                </a:moveTo>
                <a:cubicBezTo>
                  <a:pt x="257533" y="33338"/>
                  <a:pt x="266625" y="43861"/>
                  <a:pt x="266625" y="55699"/>
                </a:cubicBezTo>
                <a:cubicBezTo>
                  <a:pt x="266625" y="68853"/>
                  <a:pt x="256234" y="79376"/>
                  <a:pt x="244544" y="79376"/>
                </a:cubicBezTo>
                <a:cubicBezTo>
                  <a:pt x="235452" y="79376"/>
                  <a:pt x="226360" y="72799"/>
                  <a:pt x="223762" y="63592"/>
                </a:cubicBezTo>
                <a:cubicBezTo>
                  <a:pt x="225061" y="59645"/>
                  <a:pt x="226360" y="54384"/>
                  <a:pt x="226360" y="49123"/>
                </a:cubicBezTo>
                <a:cubicBezTo>
                  <a:pt x="226360" y="47807"/>
                  <a:pt x="226360" y="46492"/>
                  <a:pt x="226360" y="43861"/>
                </a:cubicBezTo>
                <a:cubicBezTo>
                  <a:pt x="230256" y="37284"/>
                  <a:pt x="236751" y="33338"/>
                  <a:pt x="244544" y="33338"/>
                </a:cubicBezTo>
                <a:close/>
                <a:moveTo>
                  <a:pt x="192806" y="23813"/>
                </a:moveTo>
                <a:cubicBezTo>
                  <a:pt x="205756" y="23813"/>
                  <a:pt x="217412" y="35469"/>
                  <a:pt x="217412" y="48420"/>
                </a:cubicBezTo>
                <a:cubicBezTo>
                  <a:pt x="217412" y="62665"/>
                  <a:pt x="205756" y="73026"/>
                  <a:pt x="192806" y="73026"/>
                </a:cubicBezTo>
                <a:cubicBezTo>
                  <a:pt x="179855" y="73026"/>
                  <a:pt x="169494" y="63961"/>
                  <a:pt x="168199" y="51010"/>
                </a:cubicBezTo>
                <a:cubicBezTo>
                  <a:pt x="169494" y="48420"/>
                  <a:pt x="170789" y="44534"/>
                  <a:pt x="170789" y="39354"/>
                </a:cubicBezTo>
                <a:cubicBezTo>
                  <a:pt x="170789" y="39354"/>
                  <a:pt x="170789" y="39354"/>
                  <a:pt x="170789" y="38059"/>
                </a:cubicBezTo>
                <a:cubicBezTo>
                  <a:pt x="174674" y="30288"/>
                  <a:pt x="182445" y="23813"/>
                  <a:pt x="192806" y="23813"/>
                </a:cubicBezTo>
                <a:close/>
                <a:moveTo>
                  <a:pt x="133275" y="12700"/>
                </a:moveTo>
                <a:cubicBezTo>
                  <a:pt x="148118" y="12700"/>
                  <a:pt x="160262" y="24548"/>
                  <a:pt x="160262" y="39029"/>
                </a:cubicBezTo>
                <a:cubicBezTo>
                  <a:pt x="160262" y="54827"/>
                  <a:pt x="148118" y="66675"/>
                  <a:pt x="133275" y="66675"/>
                </a:cubicBezTo>
                <a:cubicBezTo>
                  <a:pt x="121130" y="66675"/>
                  <a:pt x="110335" y="60093"/>
                  <a:pt x="106287" y="48245"/>
                </a:cubicBezTo>
                <a:cubicBezTo>
                  <a:pt x="108986" y="42979"/>
                  <a:pt x="111685" y="36396"/>
                  <a:pt x="111685" y="29814"/>
                </a:cubicBezTo>
                <a:cubicBezTo>
                  <a:pt x="111685" y="27181"/>
                  <a:pt x="110335" y="25865"/>
                  <a:pt x="110335" y="23232"/>
                </a:cubicBezTo>
                <a:cubicBezTo>
                  <a:pt x="115733" y="16649"/>
                  <a:pt x="123829" y="12700"/>
                  <a:pt x="133275" y="12700"/>
                </a:cubicBezTo>
                <a:close/>
                <a:moveTo>
                  <a:pt x="72809" y="0"/>
                </a:moveTo>
                <a:cubicBezTo>
                  <a:pt x="88472" y="0"/>
                  <a:pt x="101525" y="14426"/>
                  <a:pt x="101525" y="30163"/>
                </a:cubicBezTo>
                <a:cubicBezTo>
                  <a:pt x="101525" y="47211"/>
                  <a:pt x="87167" y="60325"/>
                  <a:pt x="72809" y="60325"/>
                </a:cubicBezTo>
                <a:cubicBezTo>
                  <a:pt x="57145" y="60325"/>
                  <a:pt x="42787" y="47211"/>
                  <a:pt x="42787" y="30163"/>
                </a:cubicBezTo>
                <a:cubicBezTo>
                  <a:pt x="42787" y="14426"/>
                  <a:pt x="55840" y="0"/>
                  <a:pt x="72809"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384" tIns="45691" rIns="91384" bIns="45691" numCol="1" spcCol="0" rtlCol="0" fromWordArt="0" anchor="ctr" anchorCtr="0" forceAA="0" compatLnSpc="1">
            <a:no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sz="1800" dirty="0">
              <a:solidFill>
                <a:schemeClr val="tx1"/>
              </a:solidFill>
              <a:latin typeface="Source Han Sans K Medium" panose="020B0600000000000000" pitchFamily="34" charset="-128"/>
              <a:ea typeface="Source Han Sans K Medium" panose="020B0600000000000000" pitchFamily="34" charset="-128"/>
              <a:sym typeface="Source Han Sans K Medium" panose="020B0600000000000000" pitchFamily="34" charset="-128"/>
            </a:endParaRPr>
          </a:p>
        </p:txBody>
      </p:sp>
      <p:sp>
        <p:nvSpPr>
          <p:cNvPr id="8" name="什么是微服务思维？"/>
          <p:cNvSpPr txBox="1"/>
          <p:nvPr/>
        </p:nvSpPr>
        <p:spPr>
          <a:xfrm>
            <a:off x="2572031" y="539394"/>
            <a:ext cx="3885679" cy="500137"/>
          </a:xfrm>
          <a:prstGeom prst="rect">
            <a:avLst/>
          </a:prstGeom>
          <a:ln w="12700">
            <a:miter lim="400000"/>
          </a:ln>
        </p:spPr>
        <p:txBody>
          <a:bodyPr wrap="none" lIns="19050" tIns="19050" rIns="19050" bIns="19050" anchor="ctr">
            <a:spAutoFit/>
          </a:bodyPr>
          <a:lstStyle/>
          <a:p>
            <a:pPr algn="l"/>
            <a:r>
              <a:rPr lang="zh-CN" altLang="en-US" sz="3000" b="1" dirty="0">
                <a:solidFill>
                  <a:srgbClr val="FFC000"/>
                </a:solidFill>
              </a:rPr>
              <a:t>智慧图书馆的根本目标</a:t>
            </a:r>
            <a:endParaRPr sz="3000" b="1" dirty="0">
              <a:solidFill>
                <a:srgbClr val="FFC000"/>
              </a:solidFill>
            </a:endParaRPr>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p:cTn id="17" dur="500" fill="hold"/>
                                        <p:tgtEl>
                                          <p:spTgt spid="29"/>
                                        </p:tgtEl>
                                        <p:attrNameLst>
                                          <p:attrName>ppt_w</p:attrName>
                                        </p:attrNameLst>
                                      </p:cBhvr>
                                      <p:tavLst>
                                        <p:tav tm="0">
                                          <p:val>
                                            <p:fltVal val="0"/>
                                          </p:val>
                                        </p:tav>
                                        <p:tav tm="100000">
                                          <p:val>
                                            <p:strVal val="#ppt_w"/>
                                          </p:val>
                                        </p:tav>
                                      </p:tavLst>
                                    </p:anim>
                                    <p:anim calcmode="lin" valueType="num">
                                      <p:cBhvr>
                                        <p:cTn id="18" dur="500" fill="hold"/>
                                        <p:tgtEl>
                                          <p:spTgt spid="29"/>
                                        </p:tgtEl>
                                        <p:attrNameLst>
                                          <p:attrName>ppt_h</p:attrName>
                                        </p:attrNameLst>
                                      </p:cBhvr>
                                      <p:tavLst>
                                        <p:tav tm="0">
                                          <p:val>
                                            <p:fltVal val="0"/>
                                          </p:val>
                                        </p:tav>
                                        <p:tav tm="100000">
                                          <p:val>
                                            <p:strVal val="#ppt_h"/>
                                          </p:val>
                                        </p:tav>
                                      </p:tavLst>
                                    </p:anim>
                                    <p:animEffect transition="in" filter="fade">
                                      <p:cBhvr>
                                        <p:cTn id="19" dur="500"/>
                                        <p:tgtEl>
                                          <p:spTgt spid="29"/>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33"/>
                                        </p:tgtEl>
                                        <p:attrNameLst>
                                          <p:attrName>style.visibility</p:attrName>
                                        </p:attrNameLst>
                                      </p:cBhvr>
                                      <p:to>
                                        <p:strVal val="visible"/>
                                      </p:to>
                                    </p:set>
                                    <p:anim calcmode="lin" valueType="num">
                                      <p:cBhvr>
                                        <p:cTn id="22" dur="500" fill="hold"/>
                                        <p:tgtEl>
                                          <p:spTgt spid="33"/>
                                        </p:tgtEl>
                                        <p:attrNameLst>
                                          <p:attrName>ppt_w</p:attrName>
                                        </p:attrNameLst>
                                      </p:cBhvr>
                                      <p:tavLst>
                                        <p:tav tm="0">
                                          <p:val>
                                            <p:fltVal val="0"/>
                                          </p:val>
                                        </p:tav>
                                        <p:tav tm="100000">
                                          <p:val>
                                            <p:strVal val="#ppt_w"/>
                                          </p:val>
                                        </p:tav>
                                      </p:tavLst>
                                    </p:anim>
                                    <p:anim calcmode="lin" valueType="num">
                                      <p:cBhvr>
                                        <p:cTn id="23" dur="500" fill="hold"/>
                                        <p:tgtEl>
                                          <p:spTgt spid="33"/>
                                        </p:tgtEl>
                                        <p:attrNameLst>
                                          <p:attrName>ppt_h</p:attrName>
                                        </p:attrNameLst>
                                      </p:cBhvr>
                                      <p:tavLst>
                                        <p:tav tm="0">
                                          <p:val>
                                            <p:fltVal val="0"/>
                                          </p:val>
                                        </p:tav>
                                        <p:tav tm="100000">
                                          <p:val>
                                            <p:strVal val="#ppt_h"/>
                                          </p:val>
                                        </p:tav>
                                      </p:tavLst>
                                    </p:anim>
                                    <p:animEffect transition="in" filter="fade">
                                      <p:cBhvr>
                                        <p:cTn id="24" dur="500"/>
                                        <p:tgtEl>
                                          <p:spTgt spid="33"/>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49"/>
                                        </p:tgtEl>
                                        <p:attrNameLst>
                                          <p:attrName>style.visibility</p:attrName>
                                        </p:attrNameLst>
                                      </p:cBhvr>
                                      <p:to>
                                        <p:strVal val="visible"/>
                                      </p:to>
                                    </p:set>
                                    <p:anim calcmode="lin" valueType="num">
                                      <p:cBhvr>
                                        <p:cTn id="27" dur="500" fill="hold"/>
                                        <p:tgtEl>
                                          <p:spTgt spid="49"/>
                                        </p:tgtEl>
                                        <p:attrNameLst>
                                          <p:attrName>ppt_w</p:attrName>
                                        </p:attrNameLst>
                                      </p:cBhvr>
                                      <p:tavLst>
                                        <p:tav tm="0">
                                          <p:val>
                                            <p:fltVal val="0"/>
                                          </p:val>
                                        </p:tav>
                                        <p:tav tm="100000">
                                          <p:val>
                                            <p:strVal val="#ppt_w"/>
                                          </p:val>
                                        </p:tav>
                                      </p:tavLst>
                                    </p:anim>
                                    <p:anim calcmode="lin" valueType="num">
                                      <p:cBhvr>
                                        <p:cTn id="28" dur="500" fill="hold"/>
                                        <p:tgtEl>
                                          <p:spTgt spid="49"/>
                                        </p:tgtEl>
                                        <p:attrNameLst>
                                          <p:attrName>ppt_h</p:attrName>
                                        </p:attrNameLst>
                                      </p:cBhvr>
                                      <p:tavLst>
                                        <p:tav tm="0">
                                          <p:val>
                                            <p:fltVal val="0"/>
                                          </p:val>
                                        </p:tav>
                                        <p:tav tm="100000">
                                          <p:val>
                                            <p:strVal val="#ppt_h"/>
                                          </p:val>
                                        </p:tav>
                                      </p:tavLst>
                                    </p:anim>
                                    <p:animEffect transition="in" filter="fade">
                                      <p:cBhvr>
                                        <p:cTn id="29" dur="500"/>
                                        <p:tgtEl>
                                          <p:spTgt spid="4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52"/>
                                        </p:tgtEl>
                                        <p:attrNameLst>
                                          <p:attrName>style.visibility</p:attrName>
                                        </p:attrNameLst>
                                      </p:cBhvr>
                                      <p:to>
                                        <p:strVal val="visible"/>
                                      </p:to>
                                    </p:set>
                                    <p:anim calcmode="lin" valueType="num">
                                      <p:cBhvr>
                                        <p:cTn id="32" dur="500" fill="hold"/>
                                        <p:tgtEl>
                                          <p:spTgt spid="52"/>
                                        </p:tgtEl>
                                        <p:attrNameLst>
                                          <p:attrName>ppt_w</p:attrName>
                                        </p:attrNameLst>
                                      </p:cBhvr>
                                      <p:tavLst>
                                        <p:tav tm="0">
                                          <p:val>
                                            <p:fltVal val="0"/>
                                          </p:val>
                                        </p:tav>
                                        <p:tav tm="100000">
                                          <p:val>
                                            <p:strVal val="#ppt_w"/>
                                          </p:val>
                                        </p:tav>
                                      </p:tavLst>
                                    </p:anim>
                                    <p:anim calcmode="lin" valueType="num">
                                      <p:cBhvr>
                                        <p:cTn id="33" dur="500" fill="hold"/>
                                        <p:tgtEl>
                                          <p:spTgt spid="52"/>
                                        </p:tgtEl>
                                        <p:attrNameLst>
                                          <p:attrName>ppt_h</p:attrName>
                                        </p:attrNameLst>
                                      </p:cBhvr>
                                      <p:tavLst>
                                        <p:tav tm="0">
                                          <p:val>
                                            <p:fltVal val="0"/>
                                          </p:val>
                                        </p:tav>
                                        <p:tav tm="100000">
                                          <p:val>
                                            <p:strVal val="#ppt_h"/>
                                          </p:val>
                                        </p:tav>
                                      </p:tavLst>
                                    </p:anim>
                                    <p:animEffect transition="in" filter="fade">
                                      <p:cBhvr>
                                        <p:cTn id="34"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2" grpId="0"/>
      <p:bldP spid="6" grpId="0" bldLvl="0" animBg="1"/>
      <p:bldP spid="27" grpId="0" bldLvl="0" animBg="1"/>
      <p:bldP spid="29" grpId="0" bldLvl="0" animBg="1"/>
      <p:bldP spid="33"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74037" y="462661"/>
            <a:ext cx="4885690" cy="3989070"/>
          </a:xfrm>
          <a:prstGeom prst="rect">
            <a:avLst/>
          </a:prstGeom>
          <a:solidFill>
            <a:schemeClr val="tx2">
              <a:lumMod val="50000"/>
              <a:alpha val="8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方正黑体简体" panose="02010601030101010101" charset="-122"/>
              <a:ea typeface="方正黑体简体" panose="02010601030101010101" charset="-122"/>
              <a:cs typeface="+mn-ea"/>
              <a:sym typeface="+mn-lt"/>
            </a:endParaRPr>
          </a:p>
        </p:txBody>
      </p:sp>
      <p:grpSp>
        <p:nvGrpSpPr>
          <p:cNvPr id="16" name="组合 15"/>
          <p:cNvGrpSpPr/>
          <p:nvPr/>
        </p:nvGrpSpPr>
        <p:grpSpPr>
          <a:xfrm>
            <a:off x="2683179" y="1135596"/>
            <a:ext cx="2866340" cy="303060"/>
            <a:chOff x="9287427" y="962040"/>
            <a:chExt cx="1560116" cy="178315"/>
          </a:xfrm>
          <a:solidFill>
            <a:schemeClr val="accent4"/>
          </a:solidFill>
        </p:grpSpPr>
        <p:cxnSp>
          <p:nvCxnSpPr>
            <p:cNvPr id="18" name="Straight Connector 15"/>
            <p:cNvCxnSpPr/>
            <p:nvPr/>
          </p:nvCxnSpPr>
          <p:spPr>
            <a:xfrm flipH="1">
              <a:off x="9287427" y="1140355"/>
              <a:ext cx="1507107"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21" name="Cross 17"/>
            <p:cNvSpPr/>
            <p:nvPr/>
          </p:nvSpPr>
          <p:spPr>
            <a:xfrm flipH="1">
              <a:off x="10741525" y="962040"/>
              <a:ext cx="106018" cy="106018"/>
            </a:xfrm>
            <a:prstGeom prst="plus">
              <a:avLst>
                <a:gd name="adj" fmla="val 3750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tx1"/>
                </a:solidFill>
                <a:latin typeface="方正黑体简体" panose="02010601030101010101" charset="-122"/>
                <a:ea typeface="方正黑体简体" panose="02010601030101010101" charset="-122"/>
                <a:cs typeface="+mn-ea"/>
                <a:sym typeface="+mn-lt"/>
              </a:endParaRPr>
            </a:p>
          </p:txBody>
        </p:sp>
      </p:grpSp>
      <p:sp>
        <p:nvSpPr>
          <p:cNvPr id="22" name="文本框 21"/>
          <p:cNvSpPr txBox="1"/>
          <p:nvPr/>
        </p:nvSpPr>
        <p:spPr>
          <a:xfrm>
            <a:off x="2234692" y="875411"/>
            <a:ext cx="3154172" cy="461665"/>
          </a:xfrm>
          <a:prstGeom prst="rect">
            <a:avLst/>
          </a:prstGeom>
          <a:noFill/>
        </p:spPr>
        <p:txBody>
          <a:bodyPr wrap="square" rtlCol="0">
            <a:spAutoFit/>
          </a:bodyPr>
          <a:lstStyle/>
          <a:p>
            <a:pPr algn="ctr"/>
            <a:r>
              <a:rPr lang="zh-CN" altLang="en-US" sz="2400">
                <a:solidFill>
                  <a:schemeClr val="bg1"/>
                </a:solidFill>
                <a:latin typeface="方正黑体简体" panose="02010601030101010101" charset="-122"/>
                <a:ea typeface="方正黑体简体" panose="02010601030101010101" charset="-122"/>
                <a:cs typeface="+mn-ea"/>
                <a:sym typeface="+mn-lt"/>
              </a:rPr>
              <a:t>智慧图书馆管理提升</a:t>
            </a:r>
            <a:endParaRPr lang="zh-CN" altLang="en-US" sz="2400" dirty="0">
              <a:solidFill>
                <a:schemeClr val="bg1"/>
              </a:solidFill>
              <a:latin typeface="方正黑体简体" panose="02010601030101010101" charset="-122"/>
              <a:ea typeface="方正黑体简体" panose="02010601030101010101" charset="-122"/>
              <a:cs typeface="+mn-ea"/>
              <a:sym typeface="+mn-lt"/>
            </a:endParaRPr>
          </a:p>
        </p:txBody>
      </p:sp>
      <p:sp>
        <p:nvSpPr>
          <p:cNvPr id="36" name="Rectangle 24"/>
          <p:cNvSpPr/>
          <p:nvPr/>
        </p:nvSpPr>
        <p:spPr>
          <a:xfrm>
            <a:off x="2883662" y="1728216"/>
            <a:ext cx="3592830" cy="2169825"/>
          </a:xfrm>
          <a:prstGeom prst="rect">
            <a:avLst/>
          </a:prstGeom>
        </p:spPr>
        <p:txBody>
          <a:bodyPr wrap="square">
            <a:spAutoFit/>
          </a:bodyPr>
          <a:lstStyle/>
          <a:p>
            <a:pPr>
              <a:lnSpc>
                <a:spcPct val="150000"/>
              </a:lnSpc>
            </a:pPr>
            <a:r>
              <a:rPr lang="en-US" dirty="0">
                <a:solidFill>
                  <a:schemeClr val="bg1"/>
                </a:solidFill>
                <a:sym typeface="+mn-ea"/>
              </a:rPr>
              <a:t>1.</a:t>
            </a:r>
            <a:r>
              <a:rPr lang="en-US" altLang="zh-CN" dirty="0">
                <a:solidFill>
                  <a:schemeClr val="bg1"/>
                </a:solidFill>
                <a:sym typeface="+mn-ea"/>
              </a:rPr>
              <a:t>1</a:t>
            </a:r>
            <a:r>
              <a:rPr lang="en-US" dirty="0">
                <a:solidFill>
                  <a:schemeClr val="bg1"/>
                </a:solidFill>
                <a:sym typeface="+mn-ea"/>
              </a:rPr>
              <a:t> </a:t>
            </a:r>
            <a:r>
              <a:rPr lang="zh-CN" altLang="en-US" dirty="0">
                <a:solidFill>
                  <a:schemeClr val="bg1"/>
                </a:solidFill>
                <a:sym typeface="+mn-ea"/>
              </a:rPr>
              <a:t>实现</a:t>
            </a:r>
            <a:r>
              <a:rPr dirty="0">
                <a:solidFill>
                  <a:schemeClr val="bg1"/>
                </a:solidFill>
                <a:sym typeface="+mn-ea"/>
              </a:rPr>
              <a:t>纸电</a:t>
            </a:r>
            <a:r>
              <a:rPr lang="zh-CN" altLang="en-US">
                <a:solidFill>
                  <a:schemeClr val="bg1"/>
                </a:solidFill>
                <a:sym typeface="+mn-ea"/>
              </a:rPr>
              <a:t>一体化资源管理</a:t>
            </a:r>
            <a:endParaRPr dirty="0">
              <a:solidFill>
                <a:schemeClr val="bg1"/>
              </a:solidFill>
              <a:sym typeface="+mn-ea"/>
            </a:endParaRPr>
          </a:p>
          <a:p>
            <a:pPr>
              <a:lnSpc>
                <a:spcPct val="150000"/>
              </a:lnSpc>
            </a:pPr>
            <a:r>
              <a:rPr lang="en-US" dirty="0">
                <a:solidFill>
                  <a:schemeClr val="bg1"/>
                </a:solidFill>
                <a:sym typeface="+mn-ea"/>
              </a:rPr>
              <a:t>1.</a:t>
            </a:r>
            <a:r>
              <a:rPr lang="en-US" altLang="zh-CN" dirty="0">
                <a:solidFill>
                  <a:schemeClr val="bg1"/>
                </a:solidFill>
                <a:sym typeface="+mn-ea"/>
              </a:rPr>
              <a:t>2</a:t>
            </a:r>
            <a:r>
              <a:rPr lang="en-US" dirty="0">
                <a:solidFill>
                  <a:schemeClr val="bg1"/>
                </a:solidFill>
                <a:sym typeface="+mn-ea"/>
              </a:rPr>
              <a:t> </a:t>
            </a:r>
            <a:r>
              <a:rPr lang="zh-CN" altLang="en-US" dirty="0">
                <a:solidFill>
                  <a:schemeClr val="bg1"/>
                </a:solidFill>
                <a:sym typeface="+mn-ea"/>
              </a:rPr>
              <a:t>实现馆藏资源分析与决策</a:t>
            </a:r>
            <a:endParaRPr dirty="0">
              <a:solidFill>
                <a:schemeClr val="bg1"/>
              </a:solidFill>
              <a:sym typeface="+mn-ea"/>
            </a:endParaRPr>
          </a:p>
          <a:p>
            <a:pPr>
              <a:lnSpc>
                <a:spcPct val="150000"/>
              </a:lnSpc>
            </a:pPr>
            <a:r>
              <a:rPr lang="en-US" dirty="0">
                <a:solidFill>
                  <a:schemeClr val="bg1"/>
                </a:solidFill>
                <a:sym typeface="+mn-ea"/>
              </a:rPr>
              <a:t>1.</a:t>
            </a:r>
            <a:r>
              <a:rPr lang="en-US" altLang="zh-CN" dirty="0">
                <a:solidFill>
                  <a:schemeClr val="bg1"/>
                </a:solidFill>
                <a:sym typeface="+mn-ea"/>
              </a:rPr>
              <a:t>3</a:t>
            </a:r>
            <a:r>
              <a:rPr lang="en-US" dirty="0">
                <a:solidFill>
                  <a:schemeClr val="bg1"/>
                </a:solidFill>
                <a:sym typeface="+mn-ea"/>
              </a:rPr>
              <a:t> </a:t>
            </a:r>
            <a:r>
              <a:rPr lang="zh-CN" altLang="en-US" dirty="0">
                <a:solidFill>
                  <a:schemeClr val="bg1"/>
                </a:solidFill>
                <a:sym typeface="+mn-ea"/>
              </a:rPr>
              <a:t>实现统一</a:t>
            </a:r>
            <a:r>
              <a:rPr dirty="0">
                <a:solidFill>
                  <a:schemeClr val="bg1"/>
                </a:solidFill>
                <a:sym typeface="+mn-ea"/>
              </a:rPr>
              <a:t>用户数据</a:t>
            </a:r>
            <a:r>
              <a:rPr lang="zh-CN" altLang="en-US" dirty="0">
                <a:solidFill>
                  <a:schemeClr val="bg1"/>
                </a:solidFill>
                <a:sym typeface="+mn-ea"/>
              </a:rPr>
              <a:t>管理</a:t>
            </a:r>
            <a:endParaRPr dirty="0">
              <a:solidFill>
                <a:schemeClr val="bg1"/>
              </a:solidFill>
              <a:sym typeface="+mn-ea"/>
            </a:endParaRPr>
          </a:p>
          <a:p>
            <a:pPr>
              <a:lnSpc>
                <a:spcPct val="150000"/>
              </a:lnSpc>
            </a:pPr>
            <a:r>
              <a:rPr lang="en-US" dirty="0">
                <a:solidFill>
                  <a:schemeClr val="bg1"/>
                </a:solidFill>
                <a:sym typeface="+mn-ea"/>
              </a:rPr>
              <a:t>1.</a:t>
            </a:r>
            <a:r>
              <a:rPr lang="en-US" altLang="zh-CN" dirty="0">
                <a:solidFill>
                  <a:schemeClr val="bg1"/>
                </a:solidFill>
                <a:sym typeface="+mn-ea"/>
              </a:rPr>
              <a:t>4</a:t>
            </a:r>
            <a:r>
              <a:rPr lang="zh-CN" altLang="en-US" dirty="0">
                <a:solidFill>
                  <a:schemeClr val="bg1"/>
                </a:solidFill>
                <a:sym typeface="+mn-ea"/>
              </a:rPr>
              <a:t>实现纸电一体化智能采选</a:t>
            </a:r>
          </a:p>
          <a:p>
            <a:pPr>
              <a:lnSpc>
                <a:spcPct val="150000"/>
              </a:lnSpc>
            </a:pPr>
            <a:endParaRPr dirty="0">
              <a:solidFill>
                <a:schemeClr val="bg1"/>
              </a:solidFill>
              <a:sym typeface="+mn-ea"/>
            </a:endParaRPr>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wipe(left)">
                                      <p:cBhvr>
                                        <p:cTn id="13" dur="500"/>
                                        <p:tgtEl>
                                          <p:spTgt spid="22"/>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22" grpId="0"/>
      <p:bldP spid="3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846705" y="1976755"/>
            <a:ext cx="3724096" cy="646331"/>
          </a:xfrm>
          <a:prstGeom prst="rect">
            <a:avLst/>
          </a:prstGeom>
          <a:noFill/>
        </p:spPr>
        <p:txBody>
          <a:bodyPr wrap="none" rtlCol="0">
            <a:spAutoFit/>
          </a:bodyPr>
          <a:lstStyle/>
          <a:p>
            <a:pPr algn="l"/>
            <a:r>
              <a:rPr lang="en-US" altLang="zh-CN" sz="3600" dirty="0">
                <a:solidFill>
                  <a:srgbClr val="FFC000"/>
                </a:solidFill>
              </a:rPr>
              <a:t>1.1 </a:t>
            </a:r>
            <a:r>
              <a:rPr lang="zh-CN" altLang="en-US" sz="3600" dirty="0">
                <a:solidFill>
                  <a:srgbClr val="FFC000"/>
                </a:solidFill>
              </a:rPr>
              <a:t>纸电资源管理</a:t>
            </a:r>
          </a:p>
        </p:txBody>
      </p:sp>
    </p:spTree>
  </p:cSld>
  <p:clrMapOvr>
    <a:masterClrMapping/>
  </p:clrMapOvr>
  <p:transition spd="slow" advClick="0" advTm="2000">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3515870" y="288925"/>
            <a:ext cx="2207385" cy="549409"/>
            <a:chOff x="5537" y="455"/>
            <a:chExt cx="3476" cy="865"/>
          </a:xfrm>
        </p:grpSpPr>
        <p:grpSp>
          <p:nvGrpSpPr>
            <p:cNvPr id="4" name="组合 3"/>
            <p:cNvGrpSpPr/>
            <p:nvPr/>
          </p:nvGrpSpPr>
          <p:grpSpPr>
            <a:xfrm flipH="1">
              <a:off x="5537" y="975"/>
              <a:ext cx="3326" cy="345"/>
              <a:chOff x="9287426" y="962040"/>
              <a:chExt cx="1560117" cy="178315"/>
            </a:xfrm>
            <a:solidFill>
              <a:schemeClr val="accent4"/>
            </a:solidFill>
          </p:grpSpPr>
          <p:cxnSp>
            <p:nvCxnSpPr>
              <p:cNvPr id="5" name="Straight Connector 15"/>
              <p:cNvCxnSpPr/>
              <p:nvPr/>
            </p:nvCxnSpPr>
            <p:spPr>
              <a:xfrm flipH="1">
                <a:off x="9287426" y="1140355"/>
                <a:ext cx="1560117"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ross 17"/>
              <p:cNvSpPr/>
              <p:nvPr/>
            </p:nvSpPr>
            <p:spPr>
              <a:xfrm flipH="1">
                <a:off x="10741525" y="962040"/>
                <a:ext cx="106018" cy="106018"/>
              </a:xfrm>
              <a:prstGeom prst="plus">
                <a:avLst>
                  <a:gd name="adj" fmla="val 3750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cs typeface="+mn-ea"/>
                  <a:sym typeface="+mn-lt"/>
                </a:endParaRPr>
              </a:p>
            </p:txBody>
          </p:sp>
        </p:grpSp>
        <p:sp>
          <p:nvSpPr>
            <p:cNvPr id="7" name="文本框 6"/>
            <p:cNvSpPr txBox="1"/>
            <p:nvPr/>
          </p:nvSpPr>
          <p:spPr>
            <a:xfrm>
              <a:off x="5537" y="455"/>
              <a:ext cx="3476" cy="725"/>
            </a:xfrm>
            <a:prstGeom prst="rect">
              <a:avLst/>
            </a:prstGeom>
            <a:noFill/>
          </p:spPr>
          <p:txBody>
            <a:bodyPr wrap="square" rtlCol="0">
              <a:spAutoFit/>
            </a:bodyPr>
            <a:lstStyle/>
            <a:p>
              <a:pPr algn="ctr"/>
              <a:r>
                <a:rPr lang="zh-CN" altLang="en-US" sz="2400" dirty="0">
                  <a:solidFill>
                    <a:srgbClr val="FFC000"/>
                  </a:solidFill>
                  <a:sym typeface="+mn-ea"/>
                </a:rPr>
                <a:t>电子资源管理</a:t>
              </a:r>
              <a:endParaRPr lang="zh-CN" altLang="en-US" sz="2400" dirty="0">
                <a:solidFill>
                  <a:srgbClr val="FFC000"/>
                </a:solidFill>
                <a:latin typeface="方正黑体简体" panose="02010601030101010101" charset="-122"/>
                <a:ea typeface="方正黑体简体" panose="02010601030101010101" charset="-122"/>
                <a:cs typeface="+mn-ea"/>
                <a:sym typeface="+mn-ea"/>
              </a:endParaRPr>
            </a:p>
          </p:txBody>
        </p:sp>
      </p:grpSp>
      <p:grpSp>
        <p:nvGrpSpPr>
          <p:cNvPr id="9" name="Group 4"/>
          <p:cNvGrpSpPr/>
          <p:nvPr/>
        </p:nvGrpSpPr>
        <p:grpSpPr>
          <a:xfrm>
            <a:off x="438785" y="1365885"/>
            <a:ext cx="3220085" cy="3272155"/>
            <a:chOff x="3302000" y="787400"/>
            <a:chExt cx="5581650" cy="5668963"/>
          </a:xfrm>
        </p:grpSpPr>
        <p:sp>
          <p:nvSpPr>
            <p:cNvPr id="10" name="Freeform 5"/>
            <p:cNvSpPr/>
            <p:nvPr/>
          </p:nvSpPr>
          <p:spPr bwMode="auto">
            <a:xfrm>
              <a:off x="3302000" y="787400"/>
              <a:ext cx="2790825" cy="5022850"/>
            </a:xfrm>
            <a:custGeom>
              <a:avLst/>
              <a:gdLst>
                <a:gd name="T0" fmla="*/ 0 w 1758"/>
                <a:gd name="T1" fmla="*/ 2758 h 3164"/>
                <a:gd name="T2" fmla="*/ 1758 w 1758"/>
                <a:gd name="T3" fmla="*/ 0 h 3164"/>
                <a:gd name="T4" fmla="*/ 879 w 1758"/>
                <a:gd name="T5" fmla="*/ 3164 h 3164"/>
                <a:gd name="T6" fmla="*/ 0 w 1758"/>
                <a:gd name="T7" fmla="*/ 2758 h 3164"/>
              </a:gdLst>
              <a:ahLst/>
              <a:cxnLst>
                <a:cxn ang="0">
                  <a:pos x="T0" y="T1"/>
                </a:cxn>
                <a:cxn ang="0">
                  <a:pos x="T2" y="T3"/>
                </a:cxn>
                <a:cxn ang="0">
                  <a:pos x="T4" y="T5"/>
                </a:cxn>
                <a:cxn ang="0">
                  <a:pos x="T6" y="T7"/>
                </a:cxn>
              </a:cxnLst>
              <a:rect l="0" t="0" r="r" b="b"/>
              <a:pathLst>
                <a:path w="1758" h="3164">
                  <a:moveTo>
                    <a:pt x="0" y="2758"/>
                  </a:moveTo>
                  <a:lnTo>
                    <a:pt x="1758" y="0"/>
                  </a:lnTo>
                  <a:lnTo>
                    <a:pt x="879" y="3164"/>
                  </a:lnTo>
                  <a:lnTo>
                    <a:pt x="0" y="2758"/>
                  </a:lnTo>
                  <a:close/>
                </a:path>
              </a:pathLst>
            </a:custGeom>
            <a:solidFill>
              <a:sysClr val="window" lastClr="FFFFFF">
                <a:lumMod val="95000"/>
              </a:sysClr>
            </a:solidFill>
            <a:ln>
              <a:noFill/>
            </a:ln>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11" name="Freeform 6"/>
            <p:cNvSpPr/>
            <p:nvPr/>
          </p:nvSpPr>
          <p:spPr bwMode="auto">
            <a:xfrm>
              <a:off x="3302000" y="787400"/>
              <a:ext cx="2790825" cy="5022850"/>
            </a:xfrm>
            <a:custGeom>
              <a:avLst/>
              <a:gdLst>
                <a:gd name="T0" fmla="*/ 0 w 1758"/>
                <a:gd name="T1" fmla="*/ 2758 h 3164"/>
                <a:gd name="T2" fmla="*/ 1758 w 1758"/>
                <a:gd name="T3" fmla="*/ 0 h 3164"/>
                <a:gd name="T4" fmla="*/ 879 w 1758"/>
                <a:gd name="T5" fmla="*/ 3164 h 3164"/>
                <a:gd name="T6" fmla="*/ 0 w 1758"/>
                <a:gd name="T7" fmla="*/ 2758 h 3164"/>
              </a:gdLst>
              <a:ahLst/>
              <a:cxnLst>
                <a:cxn ang="0">
                  <a:pos x="T0" y="T1"/>
                </a:cxn>
                <a:cxn ang="0">
                  <a:pos x="T2" y="T3"/>
                </a:cxn>
                <a:cxn ang="0">
                  <a:pos x="T4" y="T5"/>
                </a:cxn>
                <a:cxn ang="0">
                  <a:pos x="T6" y="T7"/>
                </a:cxn>
              </a:cxnLst>
              <a:rect l="0" t="0" r="r" b="b"/>
              <a:pathLst>
                <a:path w="1758" h="3164">
                  <a:moveTo>
                    <a:pt x="0" y="2758"/>
                  </a:moveTo>
                  <a:lnTo>
                    <a:pt x="1758" y="0"/>
                  </a:lnTo>
                  <a:lnTo>
                    <a:pt x="879" y="3164"/>
                  </a:lnTo>
                  <a:lnTo>
                    <a:pt x="0" y="2758"/>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12" name="Freeform 8"/>
            <p:cNvSpPr/>
            <p:nvPr/>
          </p:nvSpPr>
          <p:spPr bwMode="auto">
            <a:xfrm>
              <a:off x="5014913" y="787400"/>
              <a:ext cx="1077913" cy="3884613"/>
            </a:xfrm>
            <a:custGeom>
              <a:avLst/>
              <a:gdLst>
                <a:gd name="T0" fmla="*/ 0 w 679"/>
                <a:gd name="T1" fmla="*/ 2447 h 2447"/>
                <a:gd name="T2" fmla="*/ 679 w 679"/>
                <a:gd name="T3" fmla="*/ 2134 h 2447"/>
                <a:gd name="T4" fmla="*/ 679 w 679"/>
                <a:gd name="T5" fmla="*/ 0 h 2447"/>
                <a:gd name="T6" fmla="*/ 0 w 679"/>
                <a:gd name="T7" fmla="*/ 2447 h 2447"/>
              </a:gdLst>
              <a:ahLst/>
              <a:cxnLst>
                <a:cxn ang="0">
                  <a:pos x="T0" y="T1"/>
                </a:cxn>
                <a:cxn ang="0">
                  <a:pos x="T2" y="T3"/>
                </a:cxn>
                <a:cxn ang="0">
                  <a:pos x="T4" y="T5"/>
                </a:cxn>
                <a:cxn ang="0">
                  <a:pos x="T6" y="T7"/>
                </a:cxn>
              </a:cxnLst>
              <a:rect l="0" t="0" r="r" b="b"/>
              <a:pathLst>
                <a:path w="679" h="2447">
                  <a:moveTo>
                    <a:pt x="0" y="2447"/>
                  </a:moveTo>
                  <a:lnTo>
                    <a:pt x="679" y="2134"/>
                  </a:lnTo>
                  <a:lnTo>
                    <a:pt x="679" y="0"/>
                  </a:lnTo>
                  <a:lnTo>
                    <a:pt x="0" y="2447"/>
                  </a:lnTo>
                  <a:close/>
                </a:path>
              </a:pathLst>
            </a:custGeom>
            <a:solidFill>
              <a:sysClr val="window" lastClr="FFFFFF">
                <a:lumMod val="85000"/>
              </a:sysClr>
            </a:solidFill>
            <a:ln>
              <a:noFill/>
            </a:ln>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13" name="Freeform 9"/>
            <p:cNvSpPr/>
            <p:nvPr/>
          </p:nvSpPr>
          <p:spPr bwMode="auto">
            <a:xfrm>
              <a:off x="5014913" y="787400"/>
              <a:ext cx="1077913" cy="3884613"/>
            </a:xfrm>
            <a:custGeom>
              <a:avLst/>
              <a:gdLst>
                <a:gd name="T0" fmla="*/ 0 w 679"/>
                <a:gd name="T1" fmla="*/ 2447 h 2447"/>
                <a:gd name="T2" fmla="*/ 679 w 679"/>
                <a:gd name="T3" fmla="*/ 2134 h 2447"/>
                <a:gd name="T4" fmla="*/ 679 w 679"/>
                <a:gd name="T5" fmla="*/ 0 h 2447"/>
                <a:gd name="T6" fmla="*/ 0 w 679"/>
                <a:gd name="T7" fmla="*/ 2447 h 2447"/>
              </a:gdLst>
              <a:ahLst/>
              <a:cxnLst>
                <a:cxn ang="0">
                  <a:pos x="T0" y="T1"/>
                </a:cxn>
                <a:cxn ang="0">
                  <a:pos x="T2" y="T3"/>
                </a:cxn>
                <a:cxn ang="0">
                  <a:pos x="T4" y="T5"/>
                </a:cxn>
                <a:cxn ang="0">
                  <a:pos x="T6" y="T7"/>
                </a:cxn>
              </a:cxnLst>
              <a:rect l="0" t="0" r="r" b="b"/>
              <a:pathLst>
                <a:path w="679" h="2447">
                  <a:moveTo>
                    <a:pt x="0" y="2447"/>
                  </a:moveTo>
                  <a:lnTo>
                    <a:pt x="679" y="2134"/>
                  </a:lnTo>
                  <a:lnTo>
                    <a:pt x="679" y="0"/>
                  </a:lnTo>
                  <a:lnTo>
                    <a:pt x="0" y="24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14" name="Freeform 11"/>
            <p:cNvSpPr/>
            <p:nvPr/>
          </p:nvSpPr>
          <p:spPr bwMode="auto">
            <a:xfrm>
              <a:off x="4697413" y="4672013"/>
              <a:ext cx="1395413" cy="1784350"/>
            </a:xfrm>
            <a:custGeom>
              <a:avLst/>
              <a:gdLst>
                <a:gd name="T0" fmla="*/ 879 w 879"/>
                <a:gd name="T1" fmla="*/ 1124 h 1124"/>
                <a:gd name="T2" fmla="*/ 879 w 879"/>
                <a:gd name="T3" fmla="*/ 316 h 1124"/>
                <a:gd name="T4" fmla="*/ 200 w 879"/>
                <a:gd name="T5" fmla="*/ 0 h 1124"/>
                <a:gd name="T6" fmla="*/ 0 w 879"/>
                <a:gd name="T7" fmla="*/ 717 h 1124"/>
                <a:gd name="T8" fmla="*/ 879 w 879"/>
                <a:gd name="T9" fmla="*/ 1124 h 1124"/>
              </a:gdLst>
              <a:ahLst/>
              <a:cxnLst>
                <a:cxn ang="0">
                  <a:pos x="T0" y="T1"/>
                </a:cxn>
                <a:cxn ang="0">
                  <a:pos x="T2" y="T3"/>
                </a:cxn>
                <a:cxn ang="0">
                  <a:pos x="T4" y="T5"/>
                </a:cxn>
                <a:cxn ang="0">
                  <a:pos x="T6" y="T7"/>
                </a:cxn>
                <a:cxn ang="0">
                  <a:pos x="T8" y="T9"/>
                </a:cxn>
              </a:cxnLst>
              <a:rect l="0" t="0" r="r" b="b"/>
              <a:pathLst>
                <a:path w="879" h="1124">
                  <a:moveTo>
                    <a:pt x="879" y="1124"/>
                  </a:moveTo>
                  <a:lnTo>
                    <a:pt x="879" y="316"/>
                  </a:lnTo>
                  <a:lnTo>
                    <a:pt x="200" y="0"/>
                  </a:lnTo>
                  <a:lnTo>
                    <a:pt x="0" y="717"/>
                  </a:lnTo>
                  <a:lnTo>
                    <a:pt x="879" y="1124"/>
                  </a:lnTo>
                  <a:close/>
                </a:path>
              </a:pathLst>
            </a:custGeom>
            <a:solidFill>
              <a:sysClr val="window" lastClr="FFFFFF">
                <a:lumMod val="95000"/>
              </a:sysClr>
            </a:solidFill>
            <a:ln>
              <a:noFill/>
            </a:ln>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15" name="Freeform 12"/>
            <p:cNvSpPr/>
            <p:nvPr/>
          </p:nvSpPr>
          <p:spPr bwMode="auto">
            <a:xfrm>
              <a:off x="4697413" y="4672013"/>
              <a:ext cx="1395413" cy="1784350"/>
            </a:xfrm>
            <a:custGeom>
              <a:avLst/>
              <a:gdLst>
                <a:gd name="T0" fmla="*/ 879 w 879"/>
                <a:gd name="T1" fmla="*/ 1124 h 1124"/>
                <a:gd name="T2" fmla="*/ 879 w 879"/>
                <a:gd name="T3" fmla="*/ 316 h 1124"/>
                <a:gd name="T4" fmla="*/ 200 w 879"/>
                <a:gd name="T5" fmla="*/ 0 h 1124"/>
                <a:gd name="T6" fmla="*/ 0 w 879"/>
                <a:gd name="T7" fmla="*/ 717 h 1124"/>
                <a:gd name="T8" fmla="*/ 879 w 879"/>
                <a:gd name="T9" fmla="*/ 1124 h 1124"/>
              </a:gdLst>
              <a:ahLst/>
              <a:cxnLst>
                <a:cxn ang="0">
                  <a:pos x="T0" y="T1"/>
                </a:cxn>
                <a:cxn ang="0">
                  <a:pos x="T2" y="T3"/>
                </a:cxn>
                <a:cxn ang="0">
                  <a:pos x="T4" y="T5"/>
                </a:cxn>
                <a:cxn ang="0">
                  <a:pos x="T6" y="T7"/>
                </a:cxn>
                <a:cxn ang="0">
                  <a:pos x="T8" y="T9"/>
                </a:cxn>
              </a:cxnLst>
              <a:rect l="0" t="0" r="r" b="b"/>
              <a:pathLst>
                <a:path w="879" h="1124">
                  <a:moveTo>
                    <a:pt x="879" y="1124"/>
                  </a:moveTo>
                  <a:lnTo>
                    <a:pt x="879" y="316"/>
                  </a:lnTo>
                  <a:lnTo>
                    <a:pt x="200" y="0"/>
                  </a:lnTo>
                  <a:lnTo>
                    <a:pt x="0" y="717"/>
                  </a:lnTo>
                  <a:lnTo>
                    <a:pt x="879" y="1124"/>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16" name="Freeform 14"/>
            <p:cNvSpPr/>
            <p:nvPr/>
          </p:nvSpPr>
          <p:spPr bwMode="auto">
            <a:xfrm>
              <a:off x="6092825" y="4175125"/>
              <a:ext cx="2790825" cy="2281238"/>
            </a:xfrm>
            <a:custGeom>
              <a:avLst/>
              <a:gdLst>
                <a:gd name="T0" fmla="*/ 0 w 1758"/>
                <a:gd name="T1" fmla="*/ 629 h 1437"/>
                <a:gd name="T2" fmla="*/ 1360 w 1758"/>
                <a:gd name="T3" fmla="*/ 0 h 1437"/>
                <a:gd name="T4" fmla="*/ 1758 w 1758"/>
                <a:gd name="T5" fmla="*/ 624 h 1437"/>
                <a:gd name="T6" fmla="*/ 0 w 1758"/>
                <a:gd name="T7" fmla="*/ 1437 h 1437"/>
                <a:gd name="T8" fmla="*/ 0 w 1758"/>
                <a:gd name="T9" fmla="*/ 629 h 1437"/>
              </a:gdLst>
              <a:ahLst/>
              <a:cxnLst>
                <a:cxn ang="0">
                  <a:pos x="T0" y="T1"/>
                </a:cxn>
                <a:cxn ang="0">
                  <a:pos x="T2" y="T3"/>
                </a:cxn>
                <a:cxn ang="0">
                  <a:pos x="T4" y="T5"/>
                </a:cxn>
                <a:cxn ang="0">
                  <a:pos x="T6" y="T7"/>
                </a:cxn>
                <a:cxn ang="0">
                  <a:pos x="T8" y="T9"/>
                </a:cxn>
              </a:cxnLst>
              <a:rect l="0" t="0" r="r" b="b"/>
              <a:pathLst>
                <a:path w="1758" h="1437">
                  <a:moveTo>
                    <a:pt x="0" y="629"/>
                  </a:moveTo>
                  <a:lnTo>
                    <a:pt x="1360" y="0"/>
                  </a:lnTo>
                  <a:lnTo>
                    <a:pt x="1758" y="624"/>
                  </a:lnTo>
                  <a:lnTo>
                    <a:pt x="0" y="1437"/>
                  </a:lnTo>
                  <a:lnTo>
                    <a:pt x="0" y="629"/>
                  </a:lnTo>
                  <a:close/>
                </a:path>
              </a:pathLst>
            </a:custGeom>
            <a:solidFill>
              <a:sysClr val="window" lastClr="FFFFFF">
                <a:lumMod val="85000"/>
              </a:sysClr>
            </a:solidFill>
            <a:ln>
              <a:noFill/>
            </a:ln>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18" name="Freeform 15"/>
            <p:cNvSpPr/>
            <p:nvPr/>
          </p:nvSpPr>
          <p:spPr bwMode="auto">
            <a:xfrm>
              <a:off x="6092825" y="4175125"/>
              <a:ext cx="2790825" cy="2281238"/>
            </a:xfrm>
            <a:custGeom>
              <a:avLst/>
              <a:gdLst>
                <a:gd name="T0" fmla="*/ 0 w 1758"/>
                <a:gd name="T1" fmla="*/ 629 h 1437"/>
                <a:gd name="T2" fmla="*/ 1360 w 1758"/>
                <a:gd name="T3" fmla="*/ 0 h 1437"/>
                <a:gd name="T4" fmla="*/ 1758 w 1758"/>
                <a:gd name="T5" fmla="*/ 624 h 1437"/>
                <a:gd name="T6" fmla="*/ 0 w 1758"/>
                <a:gd name="T7" fmla="*/ 1437 h 1437"/>
                <a:gd name="T8" fmla="*/ 0 w 1758"/>
                <a:gd name="T9" fmla="*/ 629 h 1437"/>
              </a:gdLst>
              <a:ahLst/>
              <a:cxnLst>
                <a:cxn ang="0">
                  <a:pos x="T0" y="T1"/>
                </a:cxn>
                <a:cxn ang="0">
                  <a:pos x="T2" y="T3"/>
                </a:cxn>
                <a:cxn ang="0">
                  <a:pos x="T4" y="T5"/>
                </a:cxn>
                <a:cxn ang="0">
                  <a:pos x="T6" y="T7"/>
                </a:cxn>
                <a:cxn ang="0">
                  <a:pos x="T8" y="T9"/>
                </a:cxn>
              </a:cxnLst>
              <a:rect l="0" t="0" r="r" b="b"/>
              <a:pathLst>
                <a:path w="1758" h="1437">
                  <a:moveTo>
                    <a:pt x="0" y="629"/>
                  </a:moveTo>
                  <a:lnTo>
                    <a:pt x="1360" y="0"/>
                  </a:lnTo>
                  <a:lnTo>
                    <a:pt x="1758" y="624"/>
                  </a:lnTo>
                  <a:lnTo>
                    <a:pt x="0" y="1437"/>
                  </a:lnTo>
                  <a:lnTo>
                    <a:pt x="0" y="6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19" name="Freeform 16"/>
            <p:cNvSpPr/>
            <p:nvPr/>
          </p:nvSpPr>
          <p:spPr bwMode="auto">
            <a:xfrm>
              <a:off x="5014913" y="4175125"/>
              <a:ext cx="2155825" cy="998538"/>
            </a:xfrm>
            <a:custGeom>
              <a:avLst/>
              <a:gdLst>
                <a:gd name="T0" fmla="*/ 679 w 1358"/>
                <a:gd name="T1" fmla="*/ 629 h 629"/>
                <a:gd name="T2" fmla="*/ 0 w 1358"/>
                <a:gd name="T3" fmla="*/ 313 h 629"/>
                <a:gd name="T4" fmla="*/ 679 w 1358"/>
                <a:gd name="T5" fmla="*/ 0 h 629"/>
                <a:gd name="T6" fmla="*/ 1358 w 1358"/>
                <a:gd name="T7" fmla="*/ 313 h 629"/>
                <a:gd name="T8" fmla="*/ 679 w 1358"/>
                <a:gd name="T9" fmla="*/ 629 h 629"/>
              </a:gdLst>
              <a:ahLst/>
              <a:cxnLst>
                <a:cxn ang="0">
                  <a:pos x="T0" y="T1"/>
                </a:cxn>
                <a:cxn ang="0">
                  <a:pos x="T2" y="T3"/>
                </a:cxn>
                <a:cxn ang="0">
                  <a:pos x="T4" y="T5"/>
                </a:cxn>
                <a:cxn ang="0">
                  <a:pos x="T6" y="T7"/>
                </a:cxn>
                <a:cxn ang="0">
                  <a:pos x="T8" y="T9"/>
                </a:cxn>
              </a:cxnLst>
              <a:rect l="0" t="0" r="r" b="b"/>
              <a:pathLst>
                <a:path w="1358" h="629">
                  <a:moveTo>
                    <a:pt x="679" y="629"/>
                  </a:moveTo>
                  <a:lnTo>
                    <a:pt x="0" y="313"/>
                  </a:lnTo>
                  <a:lnTo>
                    <a:pt x="679" y="0"/>
                  </a:lnTo>
                  <a:lnTo>
                    <a:pt x="1358" y="313"/>
                  </a:lnTo>
                  <a:lnTo>
                    <a:pt x="679" y="629"/>
                  </a:lnTo>
                  <a:close/>
                </a:path>
              </a:pathLst>
            </a:custGeom>
            <a:solidFill>
              <a:srgbClr val="AEAFB2">
                <a:lumMod val="60000"/>
                <a:lumOff val="40000"/>
              </a:srgbClr>
            </a:solidFill>
            <a:ln>
              <a:noFill/>
            </a:ln>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20" name="Freeform 17"/>
            <p:cNvSpPr/>
            <p:nvPr/>
          </p:nvSpPr>
          <p:spPr bwMode="auto">
            <a:xfrm>
              <a:off x="5014913" y="4175125"/>
              <a:ext cx="2155825" cy="998538"/>
            </a:xfrm>
            <a:custGeom>
              <a:avLst/>
              <a:gdLst>
                <a:gd name="T0" fmla="*/ 679 w 1358"/>
                <a:gd name="T1" fmla="*/ 629 h 629"/>
                <a:gd name="T2" fmla="*/ 0 w 1358"/>
                <a:gd name="T3" fmla="*/ 313 h 629"/>
                <a:gd name="T4" fmla="*/ 679 w 1358"/>
                <a:gd name="T5" fmla="*/ 0 h 629"/>
                <a:gd name="T6" fmla="*/ 1358 w 1358"/>
                <a:gd name="T7" fmla="*/ 313 h 629"/>
                <a:gd name="T8" fmla="*/ 679 w 1358"/>
                <a:gd name="T9" fmla="*/ 629 h 629"/>
              </a:gdLst>
              <a:ahLst/>
              <a:cxnLst>
                <a:cxn ang="0">
                  <a:pos x="T0" y="T1"/>
                </a:cxn>
                <a:cxn ang="0">
                  <a:pos x="T2" y="T3"/>
                </a:cxn>
                <a:cxn ang="0">
                  <a:pos x="T4" y="T5"/>
                </a:cxn>
                <a:cxn ang="0">
                  <a:pos x="T6" y="T7"/>
                </a:cxn>
                <a:cxn ang="0">
                  <a:pos x="T8" y="T9"/>
                </a:cxn>
              </a:cxnLst>
              <a:rect l="0" t="0" r="r" b="b"/>
              <a:pathLst>
                <a:path w="1358" h="629">
                  <a:moveTo>
                    <a:pt x="679" y="629"/>
                  </a:moveTo>
                  <a:lnTo>
                    <a:pt x="0" y="313"/>
                  </a:lnTo>
                  <a:lnTo>
                    <a:pt x="679" y="0"/>
                  </a:lnTo>
                  <a:lnTo>
                    <a:pt x="1358" y="313"/>
                  </a:lnTo>
                  <a:lnTo>
                    <a:pt x="679" y="629"/>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21" name="Freeform 18"/>
            <p:cNvSpPr/>
            <p:nvPr/>
          </p:nvSpPr>
          <p:spPr bwMode="auto">
            <a:xfrm>
              <a:off x="6092825" y="787400"/>
              <a:ext cx="2159000" cy="3884613"/>
            </a:xfrm>
            <a:custGeom>
              <a:avLst/>
              <a:gdLst>
                <a:gd name="T0" fmla="*/ 679 w 1360"/>
                <a:gd name="T1" fmla="*/ 2447 h 2447"/>
                <a:gd name="T2" fmla="*/ 0 w 1360"/>
                <a:gd name="T3" fmla="*/ 0 h 2447"/>
                <a:gd name="T4" fmla="*/ 1360 w 1360"/>
                <a:gd name="T5" fmla="*/ 2134 h 2447"/>
                <a:gd name="T6" fmla="*/ 679 w 1360"/>
                <a:gd name="T7" fmla="*/ 2447 h 2447"/>
              </a:gdLst>
              <a:ahLst/>
              <a:cxnLst>
                <a:cxn ang="0">
                  <a:pos x="T0" y="T1"/>
                </a:cxn>
                <a:cxn ang="0">
                  <a:pos x="T2" y="T3"/>
                </a:cxn>
                <a:cxn ang="0">
                  <a:pos x="T4" y="T5"/>
                </a:cxn>
                <a:cxn ang="0">
                  <a:pos x="T6" y="T7"/>
                </a:cxn>
              </a:cxnLst>
              <a:rect l="0" t="0" r="r" b="b"/>
              <a:pathLst>
                <a:path w="1360" h="2447">
                  <a:moveTo>
                    <a:pt x="679" y="2447"/>
                  </a:moveTo>
                  <a:lnTo>
                    <a:pt x="0" y="0"/>
                  </a:lnTo>
                  <a:lnTo>
                    <a:pt x="1360" y="2134"/>
                  </a:lnTo>
                  <a:lnTo>
                    <a:pt x="679" y="2447"/>
                  </a:lnTo>
                  <a:close/>
                </a:path>
              </a:pathLst>
            </a:custGeom>
            <a:solidFill>
              <a:srgbClr val="5FA593">
                <a:lumMod val="75000"/>
              </a:srgbClr>
            </a:solidFill>
            <a:ln>
              <a:noFill/>
            </a:ln>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22" name="Freeform 19"/>
            <p:cNvSpPr/>
            <p:nvPr/>
          </p:nvSpPr>
          <p:spPr bwMode="auto">
            <a:xfrm>
              <a:off x="6092825" y="787400"/>
              <a:ext cx="2159000" cy="3884613"/>
            </a:xfrm>
            <a:custGeom>
              <a:avLst/>
              <a:gdLst>
                <a:gd name="T0" fmla="*/ 679 w 1360"/>
                <a:gd name="T1" fmla="*/ 2447 h 2447"/>
                <a:gd name="T2" fmla="*/ 0 w 1360"/>
                <a:gd name="T3" fmla="*/ 0 h 2447"/>
                <a:gd name="T4" fmla="*/ 1360 w 1360"/>
                <a:gd name="T5" fmla="*/ 2134 h 2447"/>
                <a:gd name="T6" fmla="*/ 679 w 1360"/>
                <a:gd name="T7" fmla="*/ 2447 h 2447"/>
              </a:gdLst>
              <a:ahLst/>
              <a:cxnLst>
                <a:cxn ang="0">
                  <a:pos x="T0" y="T1"/>
                </a:cxn>
                <a:cxn ang="0">
                  <a:pos x="T2" y="T3"/>
                </a:cxn>
                <a:cxn ang="0">
                  <a:pos x="T4" y="T5"/>
                </a:cxn>
                <a:cxn ang="0">
                  <a:pos x="T6" y="T7"/>
                </a:cxn>
              </a:cxnLst>
              <a:rect l="0" t="0" r="r" b="b"/>
              <a:pathLst>
                <a:path w="1360" h="2447">
                  <a:moveTo>
                    <a:pt x="679" y="2447"/>
                  </a:moveTo>
                  <a:lnTo>
                    <a:pt x="0" y="0"/>
                  </a:lnTo>
                  <a:lnTo>
                    <a:pt x="1360" y="2134"/>
                  </a:lnTo>
                  <a:lnTo>
                    <a:pt x="679" y="2447"/>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14:hiddenLine>
              </a:ext>
            </a:extLst>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23" name="Freeform 21"/>
            <p:cNvSpPr/>
            <p:nvPr/>
          </p:nvSpPr>
          <p:spPr bwMode="auto">
            <a:xfrm>
              <a:off x="6092825" y="787400"/>
              <a:ext cx="1077913" cy="3884613"/>
            </a:xfrm>
            <a:custGeom>
              <a:avLst/>
              <a:gdLst>
                <a:gd name="T0" fmla="*/ 679 w 679"/>
                <a:gd name="T1" fmla="*/ 2447 h 2447"/>
                <a:gd name="T2" fmla="*/ 0 w 679"/>
                <a:gd name="T3" fmla="*/ 2134 h 2447"/>
                <a:gd name="T4" fmla="*/ 0 w 679"/>
                <a:gd name="T5" fmla="*/ 0 h 2447"/>
                <a:gd name="T6" fmla="*/ 679 w 679"/>
                <a:gd name="T7" fmla="*/ 2447 h 2447"/>
              </a:gdLst>
              <a:ahLst/>
              <a:cxnLst>
                <a:cxn ang="0">
                  <a:pos x="T0" y="T1"/>
                </a:cxn>
                <a:cxn ang="0">
                  <a:pos x="T2" y="T3"/>
                </a:cxn>
                <a:cxn ang="0">
                  <a:pos x="T4" y="T5"/>
                </a:cxn>
                <a:cxn ang="0">
                  <a:pos x="T6" y="T7"/>
                </a:cxn>
              </a:cxnLst>
              <a:rect l="0" t="0" r="r" b="b"/>
              <a:pathLst>
                <a:path w="679" h="2447">
                  <a:moveTo>
                    <a:pt x="679" y="2447"/>
                  </a:moveTo>
                  <a:lnTo>
                    <a:pt x="0" y="2134"/>
                  </a:lnTo>
                  <a:lnTo>
                    <a:pt x="0" y="0"/>
                  </a:lnTo>
                  <a:lnTo>
                    <a:pt x="679" y="2447"/>
                  </a:lnTo>
                  <a:close/>
                </a:path>
              </a:pathLst>
            </a:custGeom>
            <a:solidFill>
              <a:srgbClr val="5FA593"/>
            </a:solidFill>
            <a:ln>
              <a:noFill/>
            </a:ln>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25" name="Freeform 22"/>
            <p:cNvSpPr/>
            <p:nvPr/>
          </p:nvSpPr>
          <p:spPr bwMode="auto">
            <a:xfrm>
              <a:off x="6092825" y="2165350"/>
              <a:ext cx="641350" cy="2600325"/>
            </a:xfrm>
            <a:custGeom>
              <a:avLst/>
              <a:gdLst>
                <a:gd name="T0" fmla="*/ 404 w 404"/>
                <a:gd name="T1" fmla="*/ 1452 h 1638"/>
                <a:gd name="T2" fmla="*/ 0 w 404"/>
                <a:gd name="T3" fmla="*/ 0 h 1638"/>
                <a:gd name="T4" fmla="*/ 0 w 404"/>
                <a:gd name="T5" fmla="*/ 1638 h 1638"/>
                <a:gd name="T6" fmla="*/ 404 w 404"/>
                <a:gd name="T7" fmla="*/ 1452 h 1638"/>
              </a:gdLst>
              <a:ahLst/>
              <a:cxnLst>
                <a:cxn ang="0">
                  <a:pos x="T0" y="T1"/>
                </a:cxn>
                <a:cxn ang="0">
                  <a:pos x="T2" y="T3"/>
                </a:cxn>
                <a:cxn ang="0">
                  <a:pos x="T4" y="T5"/>
                </a:cxn>
                <a:cxn ang="0">
                  <a:pos x="T6" y="T7"/>
                </a:cxn>
              </a:cxnLst>
              <a:rect l="0" t="0" r="r" b="b"/>
              <a:pathLst>
                <a:path w="404" h="1638">
                  <a:moveTo>
                    <a:pt x="404" y="1452"/>
                  </a:moveTo>
                  <a:lnTo>
                    <a:pt x="0" y="0"/>
                  </a:lnTo>
                  <a:lnTo>
                    <a:pt x="0" y="1638"/>
                  </a:lnTo>
                  <a:lnTo>
                    <a:pt x="404" y="1452"/>
                  </a:lnTo>
                  <a:close/>
                </a:path>
              </a:pathLst>
            </a:custGeom>
            <a:solidFill>
              <a:srgbClr val="A8D3AC">
                <a:lumMod val="75000"/>
              </a:srgbClr>
            </a:solidFill>
            <a:ln>
              <a:noFill/>
            </a:ln>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sp>
          <p:nvSpPr>
            <p:cNvPr id="26" name="Freeform 23"/>
            <p:cNvSpPr/>
            <p:nvPr/>
          </p:nvSpPr>
          <p:spPr bwMode="auto">
            <a:xfrm>
              <a:off x="5453063" y="2165350"/>
              <a:ext cx="639763" cy="2600325"/>
            </a:xfrm>
            <a:custGeom>
              <a:avLst/>
              <a:gdLst>
                <a:gd name="T0" fmla="*/ 403 w 403"/>
                <a:gd name="T1" fmla="*/ 1638 h 1638"/>
                <a:gd name="T2" fmla="*/ 0 w 403"/>
                <a:gd name="T3" fmla="*/ 1452 h 1638"/>
                <a:gd name="T4" fmla="*/ 403 w 403"/>
                <a:gd name="T5" fmla="*/ 0 h 1638"/>
                <a:gd name="T6" fmla="*/ 403 w 403"/>
                <a:gd name="T7" fmla="*/ 1638 h 1638"/>
              </a:gdLst>
              <a:ahLst/>
              <a:cxnLst>
                <a:cxn ang="0">
                  <a:pos x="T0" y="T1"/>
                </a:cxn>
                <a:cxn ang="0">
                  <a:pos x="T2" y="T3"/>
                </a:cxn>
                <a:cxn ang="0">
                  <a:pos x="T4" y="T5"/>
                </a:cxn>
                <a:cxn ang="0">
                  <a:pos x="T6" y="T7"/>
                </a:cxn>
              </a:cxnLst>
              <a:rect l="0" t="0" r="r" b="b"/>
              <a:pathLst>
                <a:path w="403" h="1638">
                  <a:moveTo>
                    <a:pt x="403" y="1638"/>
                  </a:moveTo>
                  <a:lnTo>
                    <a:pt x="0" y="1452"/>
                  </a:lnTo>
                  <a:lnTo>
                    <a:pt x="403" y="0"/>
                  </a:lnTo>
                  <a:lnTo>
                    <a:pt x="403" y="1638"/>
                  </a:lnTo>
                  <a:close/>
                </a:path>
              </a:pathLst>
            </a:custGeom>
            <a:solidFill>
              <a:srgbClr val="A8D3AC"/>
            </a:solidFill>
            <a:ln>
              <a:noFill/>
            </a:ln>
          </p:spPr>
          <p:txBody>
            <a:bodyPr vert="horz" wrap="square" lIns="60951" tIns="30475" rIns="60951" bIns="30475" numCol="1" anchor="t" anchorCtr="0" compatLnSpc="1"/>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1200" b="0" i="0" u="none" strike="noStrike" kern="0" cap="none" spc="0" normalizeH="0" baseline="0" noProof="0">
                <a:ln>
                  <a:noFill/>
                </a:ln>
                <a:solidFill>
                  <a:prstClr val="black"/>
                </a:solidFill>
                <a:effectLst/>
                <a:uLnTx/>
                <a:uFillTx/>
                <a:latin typeface="Calibri" panose="020F0502020204030204"/>
                <a:ea typeface="+mn-ea"/>
                <a:cs typeface="+mn-ea"/>
              </a:endParaRPr>
            </a:p>
          </p:txBody>
        </p:sp>
      </p:grpSp>
      <p:sp>
        <p:nvSpPr>
          <p:cNvPr id="27" name="TextBox 20"/>
          <p:cNvSpPr txBox="1"/>
          <p:nvPr/>
        </p:nvSpPr>
        <p:spPr>
          <a:xfrm>
            <a:off x="5442585" y="1460500"/>
            <a:ext cx="2101215" cy="397510"/>
          </a:xfrm>
          <a:prstGeom prst="rect">
            <a:avLst/>
          </a:prstGeom>
          <a:noFill/>
        </p:spPr>
        <p:txBody>
          <a:bodyPr wrap="square" lIns="91426" tIns="45713" rIns="91426" bIns="45713" rtlCol="0">
            <a:spAutoFit/>
          </a:bodyPr>
          <a:lstStyle/>
          <a:p>
            <a:pPr marL="0" marR="0" lvl="0" indent="0" algn="l" defTabSz="6096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一键挂接整合</a:t>
            </a:r>
            <a:endParaRPr kumimoji="0" lang="id-ID" sz="20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28" name="TextBox 21"/>
          <p:cNvSpPr txBox="1"/>
          <p:nvPr/>
        </p:nvSpPr>
        <p:spPr>
          <a:xfrm>
            <a:off x="5450205" y="1850390"/>
            <a:ext cx="3435985" cy="643890"/>
          </a:xfrm>
          <a:prstGeom prst="rect">
            <a:avLst/>
          </a:prstGeom>
          <a:noFill/>
        </p:spPr>
        <p:txBody>
          <a:bodyPr wrap="square" lIns="91426" tIns="45713" rIns="91426" bIns="45713" rtlCol="0">
            <a:spAutoFit/>
          </a:bodyPr>
          <a:lstStyle/>
          <a:p>
            <a:pPr marL="0" marR="0" lvl="0" indent="0" algn="l" defTabSz="6096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资源库信息字段的完善，包含：资源库名称、封面、简介、生产商、提供商、资料类型、学科、地址等字段</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29" name="Straight Connector 22"/>
          <p:cNvCxnSpPr/>
          <p:nvPr/>
        </p:nvCxnSpPr>
        <p:spPr>
          <a:xfrm>
            <a:off x="2193907" y="1974835"/>
            <a:ext cx="2787015" cy="0"/>
          </a:xfrm>
          <a:prstGeom prst="line">
            <a:avLst/>
          </a:prstGeom>
          <a:noFill/>
          <a:ln w="12700" cap="flat" cmpd="sng" algn="ctr">
            <a:solidFill>
              <a:sysClr val="window" lastClr="FFFFFF"/>
            </a:solidFill>
            <a:prstDash val="sysDash"/>
            <a:miter lim="800000"/>
            <a:headEnd type="oval" w="med" len="med"/>
            <a:tailEnd type="oval" w="med" len="med"/>
          </a:ln>
          <a:effectLst/>
        </p:spPr>
      </p:cxnSp>
      <p:cxnSp>
        <p:nvCxnSpPr>
          <p:cNvPr id="30" name="Straight Connector 24"/>
          <p:cNvCxnSpPr/>
          <p:nvPr/>
        </p:nvCxnSpPr>
        <p:spPr>
          <a:xfrm>
            <a:off x="2268690" y="2910299"/>
            <a:ext cx="2637790" cy="0"/>
          </a:xfrm>
          <a:prstGeom prst="line">
            <a:avLst/>
          </a:prstGeom>
          <a:noFill/>
          <a:ln w="12700" cap="flat" cmpd="sng" algn="ctr">
            <a:solidFill>
              <a:sysClr val="window" lastClr="FFFFFF"/>
            </a:solidFill>
            <a:prstDash val="sysDash"/>
            <a:miter lim="800000"/>
            <a:headEnd type="oval" w="med" len="med"/>
            <a:tailEnd type="oval" w="med" len="med"/>
          </a:ln>
          <a:effectLst/>
        </p:spPr>
      </p:cxnSp>
      <p:cxnSp>
        <p:nvCxnSpPr>
          <p:cNvPr id="31" name="Straight Connector 25"/>
          <p:cNvCxnSpPr/>
          <p:nvPr/>
        </p:nvCxnSpPr>
        <p:spPr>
          <a:xfrm>
            <a:off x="3191353" y="3897618"/>
            <a:ext cx="1715135" cy="0"/>
          </a:xfrm>
          <a:prstGeom prst="line">
            <a:avLst/>
          </a:prstGeom>
          <a:noFill/>
          <a:ln w="12700" cap="flat" cmpd="sng" algn="ctr">
            <a:solidFill>
              <a:sysClr val="window" lastClr="FFFFFF"/>
            </a:solidFill>
            <a:prstDash val="sysDash"/>
            <a:miter lim="800000"/>
            <a:headEnd type="oval" w="med" len="med"/>
            <a:tailEnd type="oval" w="med" len="med"/>
          </a:ln>
          <a:effectLst/>
        </p:spPr>
      </p:cxnSp>
      <p:sp>
        <p:nvSpPr>
          <p:cNvPr id="32" name="TextBox 28"/>
          <p:cNvSpPr txBox="1"/>
          <p:nvPr/>
        </p:nvSpPr>
        <p:spPr>
          <a:xfrm>
            <a:off x="5450205" y="2653030"/>
            <a:ext cx="1101725" cy="459105"/>
          </a:xfrm>
          <a:prstGeom prst="rect">
            <a:avLst/>
          </a:prstGeom>
          <a:noFill/>
        </p:spPr>
        <p:txBody>
          <a:bodyPr wrap="square" lIns="91426" tIns="45713" rIns="91426" bIns="45713" rtlCol="0">
            <a:spAutoFit/>
          </a:bodyPr>
          <a:lstStyle/>
          <a:p>
            <a:pPr marL="0" marR="0" lvl="0" indent="0" algn="l" defTabSz="609600" rtl="0" eaLnBrk="0" fontAlgn="base" latinLnBrk="0" hangingPunct="0">
              <a:lnSpc>
                <a:spcPct val="100000"/>
              </a:lnSpc>
              <a:spcBef>
                <a:spcPct val="0"/>
              </a:spcBef>
              <a:spcAft>
                <a:spcPct val="0"/>
              </a:spcAft>
              <a:buClrTx/>
              <a:buSzTx/>
              <a:buFontTx/>
              <a:buNone/>
              <a:defRPr/>
            </a:pP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800+</a:t>
            </a:r>
            <a:endParaRPr kumimoji="0" lang="id-ID"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33" name="TextBox 30"/>
          <p:cNvSpPr txBox="1"/>
          <p:nvPr/>
        </p:nvSpPr>
        <p:spPr>
          <a:xfrm>
            <a:off x="5479415" y="3538220"/>
            <a:ext cx="2226310" cy="397510"/>
          </a:xfrm>
          <a:prstGeom prst="rect">
            <a:avLst/>
          </a:prstGeom>
          <a:noFill/>
        </p:spPr>
        <p:txBody>
          <a:bodyPr wrap="square" lIns="91426" tIns="45713" rIns="91426" bIns="45713" rtlCol="0">
            <a:spAutoFit/>
          </a:bodyPr>
          <a:lstStyle/>
          <a:p>
            <a:pPr marL="0" marR="0" lvl="0" indent="0" algn="l" defTabSz="609600" rtl="0" eaLnBrk="0" fontAlgn="base" latinLnBrk="0" hangingPunct="0">
              <a:lnSpc>
                <a:spcPct val="100000"/>
              </a:lnSpc>
              <a:spcBef>
                <a:spcPct val="0"/>
              </a:spcBef>
              <a:spcAft>
                <a:spcPct val="0"/>
              </a:spcAft>
              <a:buClrTx/>
              <a:buSzTx/>
              <a:buFontTx/>
              <a:buNone/>
              <a:defRPr/>
            </a:pPr>
            <a:r>
              <a:rPr kumimoji="0" lang="zh-CN" altLang="en-US" sz="2000" b="1"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pitchFamily="34" charset="0"/>
              </a:rPr>
              <a:t>篇目级颗粒度</a:t>
            </a:r>
            <a:endParaRPr kumimoji="0" lang="id-ID" sz="2000" b="1" i="0" u="none" strike="noStrike" kern="1200" cap="none" spc="0" normalizeH="0" baseline="0" noProof="0" dirty="0">
              <a:ln>
                <a:noFill/>
              </a:ln>
              <a:solidFill>
                <a:prstClr val="white"/>
              </a:solidFill>
              <a:effectLst/>
              <a:uLnTx/>
              <a:uFillTx/>
              <a:latin typeface="宋体" panose="02010600030101010101" pitchFamily="2" charset="-122"/>
              <a:ea typeface="宋体" panose="02010600030101010101" pitchFamily="2" charset="-122"/>
              <a:cs typeface="Arial" panose="020B0604020202020204" pitchFamily="34" charset="0"/>
            </a:endParaRPr>
          </a:p>
        </p:txBody>
      </p:sp>
      <p:sp>
        <p:nvSpPr>
          <p:cNvPr id="34" name="Freeform 16"/>
          <p:cNvSpPr>
            <a:spLocks noChangeAspect="1" noChangeArrowheads="1"/>
          </p:cNvSpPr>
          <p:nvPr/>
        </p:nvSpPr>
        <p:spPr bwMode="auto">
          <a:xfrm>
            <a:off x="5082540" y="3662680"/>
            <a:ext cx="260350" cy="408940"/>
          </a:xfrm>
          <a:custGeom>
            <a:avLst/>
            <a:gdLst>
              <a:gd name="T0" fmla="*/ 406 w 657"/>
              <a:gd name="T1" fmla="*/ 947 h 1032"/>
              <a:gd name="T2" fmla="*/ 333 w 657"/>
              <a:gd name="T3" fmla="*/ 1031 h 1032"/>
              <a:gd name="T4" fmla="*/ 250 w 657"/>
              <a:gd name="T5" fmla="*/ 947 h 1032"/>
              <a:gd name="T6" fmla="*/ 448 w 657"/>
              <a:gd name="T7" fmla="*/ 916 h 1032"/>
              <a:gd name="T8" fmla="*/ 198 w 657"/>
              <a:gd name="T9" fmla="*/ 833 h 1032"/>
              <a:gd name="T10" fmla="*/ 656 w 657"/>
              <a:gd name="T11" fmla="*/ 333 h 1032"/>
              <a:gd name="T12" fmla="*/ 562 w 657"/>
              <a:gd name="T13" fmla="*/ 562 h 1032"/>
              <a:gd name="T14" fmla="*/ 531 w 657"/>
              <a:gd name="T15" fmla="*/ 635 h 1032"/>
              <a:gd name="T16" fmla="*/ 500 w 657"/>
              <a:gd name="T17" fmla="*/ 708 h 1032"/>
              <a:gd name="T18" fmla="*/ 500 w 657"/>
              <a:gd name="T19" fmla="*/ 729 h 1032"/>
              <a:gd name="T20" fmla="*/ 166 w 657"/>
              <a:gd name="T21" fmla="*/ 791 h 1032"/>
              <a:gd name="T22" fmla="*/ 156 w 657"/>
              <a:gd name="T23" fmla="*/ 708 h 1032"/>
              <a:gd name="T24" fmla="*/ 135 w 657"/>
              <a:gd name="T25" fmla="*/ 635 h 1032"/>
              <a:gd name="T26" fmla="*/ 93 w 657"/>
              <a:gd name="T27" fmla="*/ 552 h 1032"/>
              <a:gd name="T28" fmla="*/ 0 w 657"/>
              <a:gd name="T29" fmla="*/ 333 h 1032"/>
              <a:gd name="T30" fmla="*/ 333 w 657"/>
              <a:gd name="T31" fmla="*/ 0 h 1032"/>
              <a:gd name="T32" fmla="*/ 656 w 657"/>
              <a:gd name="T33" fmla="*/ 333 h 1032"/>
              <a:gd name="T34" fmla="*/ 510 w 657"/>
              <a:gd name="T35" fmla="*/ 156 h 1032"/>
              <a:gd name="T36" fmla="*/ 156 w 657"/>
              <a:gd name="T37" fmla="*/ 156 h 1032"/>
              <a:gd name="T38" fmla="*/ 146 w 657"/>
              <a:gd name="T39" fmla="*/ 499 h 1032"/>
              <a:gd name="T40" fmla="*/ 166 w 657"/>
              <a:gd name="T41" fmla="*/ 541 h 1032"/>
              <a:gd name="T42" fmla="*/ 229 w 657"/>
              <a:gd name="T43" fmla="*/ 666 h 1032"/>
              <a:gd name="T44" fmla="*/ 427 w 657"/>
              <a:gd name="T45" fmla="*/ 718 h 1032"/>
              <a:gd name="T46" fmla="*/ 458 w 657"/>
              <a:gd name="T47" fmla="*/ 604 h 1032"/>
              <a:gd name="T48" fmla="*/ 510 w 657"/>
              <a:gd name="T49" fmla="*/ 520 h 1032"/>
              <a:gd name="T50" fmla="*/ 583 w 657"/>
              <a:gd name="T51" fmla="*/ 333 h 1032"/>
              <a:gd name="T52" fmla="*/ 354 w 657"/>
              <a:gd name="T53" fmla="*/ 354 h 1032"/>
              <a:gd name="T54" fmla="*/ 302 w 657"/>
              <a:gd name="T55" fmla="*/ 354 h 1032"/>
              <a:gd name="T56" fmla="*/ 239 w 657"/>
              <a:gd name="T57" fmla="*/ 354 h 1032"/>
              <a:gd name="T58" fmla="*/ 250 w 657"/>
              <a:gd name="T59" fmla="*/ 499 h 1032"/>
              <a:gd name="T60" fmla="*/ 302 w 657"/>
              <a:gd name="T61" fmla="*/ 499 h 1032"/>
              <a:gd name="T62" fmla="*/ 364 w 657"/>
              <a:gd name="T63" fmla="*/ 499 h 1032"/>
              <a:gd name="T64" fmla="*/ 416 w 657"/>
              <a:gd name="T65" fmla="*/ 499 h 1032"/>
              <a:gd name="T66" fmla="*/ 427 w 657"/>
              <a:gd name="T67" fmla="*/ 354 h 1032"/>
              <a:gd name="T68" fmla="*/ 385 w 657"/>
              <a:gd name="T69" fmla="*/ 416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57" h="1032">
                <a:moveTo>
                  <a:pt x="250" y="947"/>
                </a:moveTo>
                <a:cubicBezTo>
                  <a:pt x="406" y="947"/>
                  <a:pt x="406" y="947"/>
                  <a:pt x="406" y="947"/>
                </a:cubicBezTo>
                <a:cubicBezTo>
                  <a:pt x="406" y="968"/>
                  <a:pt x="396" y="989"/>
                  <a:pt x="385" y="1010"/>
                </a:cubicBezTo>
                <a:cubicBezTo>
                  <a:pt x="364" y="1020"/>
                  <a:pt x="354" y="1031"/>
                  <a:pt x="333" y="1031"/>
                </a:cubicBezTo>
                <a:cubicBezTo>
                  <a:pt x="312" y="1031"/>
                  <a:pt x="291" y="1020"/>
                  <a:pt x="281" y="1010"/>
                </a:cubicBezTo>
                <a:cubicBezTo>
                  <a:pt x="260" y="989"/>
                  <a:pt x="250" y="968"/>
                  <a:pt x="250" y="947"/>
                </a:cubicBezTo>
                <a:close/>
                <a:moveTo>
                  <a:pt x="208" y="916"/>
                </a:moveTo>
                <a:cubicBezTo>
                  <a:pt x="448" y="916"/>
                  <a:pt x="448" y="916"/>
                  <a:pt x="448" y="916"/>
                </a:cubicBezTo>
                <a:cubicBezTo>
                  <a:pt x="458" y="833"/>
                  <a:pt x="458" y="833"/>
                  <a:pt x="458" y="833"/>
                </a:cubicBezTo>
                <a:cubicBezTo>
                  <a:pt x="198" y="833"/>
                  <a:pt x="198" y="833"/>
                  <a:pt x="198" y="833"/>
                </a:cubicBezTo>
                <a:lnTo>
                  <a:pt x="208" y="916"/>
                </a:lnTo>
                <a:close/>
                <a:moveTo>
                  <a:pt x="656" y="333"/>
                </a:moveTo>
                <a:cubicBezTo>
                  <a:pt x="656" y="416"/>
                  <a:pt x="625" y="489"/>
                  <a:pt x="573" y="552"/>
                </a:cubicBezTo>
                <a:lnTo>
                  <a:pt x="562" y="562"/>
                </a:lnTo>
                <a:cubicBezTo>
                  <a:pt x="562" y="562"/>
                  <a:pt x="562" y="572"/>
                  <a:pt x="552" y="572"/>
                </a:cubicBezTo>
                <a:cubicBezTo>
                  <a:pt x="541" y="593"/>
                  <a:pt x="541" y="614"/>
                  <a:pt x="531" y="635"/>
                </a:cubicBezTo>
                <a:cubicBezTo>
                  <a:pt x="521" y="656"/>
                  <a:pt x="510" y="677"/>
                  <a:pt x="510" y="697"/>
                </a:cubicBezTo>
                <a:cubicBezTo>
                  <a:pt x="500" y="697"/>
                  <a:pt x="500" y="697"/>
                  <a:pt x="500" y="708"/>
                </a:cubicBezTo>
                <a:lnTo>
                  <a:pt x="500" y="718"/>
                </a:lnTo>
                <a:cubicBezTo>
                  <a:pt x="500" y="729"/>
                  <a:pt x="500" y="729"/>
                  <a:pt x="500" y="729"/>
                </a:cubicBezTo>
                <a:cubicBezTo>
                  <a:pt x="500" y="791"/>
                  <a:pt x="500" y="791"/>
                  <a:pt x="500" y="791"/>
                </a:cubicBezTo>
                <a:cubicBezTo>
                  <a:pt x="166" y="791"/>
                  <a:pt x="166" y="791"/>
                  <a:pt x="166" y="791"/>
                </a:cubicBezTo>
                <a:cubicBezTo>
                  <a:pt x="166" y="729"/>
                  <a:pt x="166" y="729"/>
                  <a:pt x="166" y="729"/>
                </a:cubicBezTo>
                <a:cubicBezTo>
                  <a:pt x="166" y="718"/>
                  <a:pt x="156" y="718"/>
                  <a:pt x="156" y="708"/>
                </a:cubicBezTo>
                <a:lnTo>
                  <a:pt x="156" y="697"/>
                </a:lnTo>
                <a:cubicBezTo>
                  <a:pt x="146" y="677"/>
                  <a:pt x="146" y="656"/>
                  <a:pt x="135" y="635"/>
                </a:cubicBezTo>
                <a:cubicBezTo>
                  <a:pt x="125" y="614"/>
                  <a:pt x="114" y="593"/>
                  <a:pt x="104" y="572"/>
                </a:cubicBezTo>
                <a:cubicBezTo>
                  <a:pt x="93" y="562"/>
                  <a:pt x="93" y="562"/>
                  <a:pt x="93" y="552"/>
                </a:cubicBezTo>
                <a:lnTo>
                  <a:pt x="83" y="552"/>
                </a:lnTo>
                <a:cubicBezTo>
                  <a:pt x="31" y="489"/>
                  <a:pt x="0" y="416"/>
                  <a:pt x="0" y="333"/>
                </a:cubicBezTo>
                <a:cubicBezTo>
                  <a:pt x="0" y="239"/>
                  <a:pt x="31" y="166"/>
                  <a:pt x="104" y="104"/>
                </a:cubicBezTo>
                <a:cubicBezTo>
                  <a:pt x="166" y="31"/>
                  <a:pt x="239" y="0"/>
                  <a:pt x="333" y="0"/>
                </a:cubicBezTo>
                <a:cubicBezTo>
                  <a:pt x="416" y="0"/>
                  <a:pt x="500" y="31"/>
                  <a:pt x="562" y="104"/>
                </a:cubicBezTo>
                <a:cubicBezTo>
                  <a:pt x="625" y="166"/>
                  <a:pt x="656" y="239"/>
                  <a:pt x="656" y="333"/>
                </a:cubicBezTo>
                <a:close/>
                <a:moveTo>
                  <a:pt x="583" y="333"/>
                </a:moveTo>
                <a:cubicBezTo>
                  <a:pt x="583" y="260"/>
                  <a:pt x="562" y="198"/>
                  <a:pt x="510" y="156"/>
                </a:cubicBezTo>
                <a:cubicBezTo>
                  <a:pt x="458" y="104"/>
                  <a:pt x="396" y="83"/>
                  <a:pt x="333" y="83"/>
                </a:cubicBezTo>
                <a:cubicBezTo>
                  <a:pt x="260" y="83"/>
                  <a:pt x="198" y="104"/>
                  <a:pt x="156" y="156"/>
                </a:cubicBezTo>
                <a:cubicBezTo>
                  <a:pt x="104" y="198"/>
                  <a:pt x="73" y="260"/>
                  <a:pt x="73" y="333"/>
                </a:cubicBezTo>
                <a:cubicBezTo>
                  <a:pt x="73" y="396"/>
                  <a:pt x="93" y="448"/>
                  <a:pt x="146" y="499"/>
                </a:cubicBezTo>
                <a:cubicBezTo>
                  <a:pt x="146" y="499"/>
                  <a:pt x="146" y="510"/>
                  <a:pt x="156" y="510"/>
                </a:cubicBezTo>
                <a:cubicBezTo>
                  <a:pt x="156" y="520"/>
                  <a:pt x="166" y="531"/>
                  <a:pt x="166" y="541"/>
                </a:cubicBezTo>
                <a:cubicBezTo>
                  <a:pt x="177" y="562"/>
                  <a:pt x="187" y="583"/>
                  <a:pt x="198" y="604"/>
                </a:cubicBezTo>
                <a:cubicBezTo>
                  <a:pt x="208" y="624"/>
                  <a:pt x="218" y="645"/>
                  <a:pt x="229" y="666"/>
                </a:cubicBezTo>
                <a:cubicBezTo>
                  <a:pt x="229" y="697"/>
                  <a:pt x="239" y="708"/>
                  <a:pt x="239" y="718"/>
                </a:cubicBezTo>
                <a:cubicBezTo>
                  <a:pt x="427" y="718"/>
                  <a:pt x="427" y="718"/>
                  <a:pt x="427" y="718"/>
                </a:cubicBezTo>
                <a:cubicBezTo>
                  <a:pt x="427" y="708"/>
                  <a:pt x="427" y="697"/>
                  <a:pt x="437" y="666"/>
                </a:cubicBezTo>
                <a:cubicBezTo>
                  <a:pt x="437" y="645"/>
                  <a:pt x="448" y="624"/>
                  <a:pt x="458" y="604"/>
                </a:cubicBezTo>
                <a:cubicBezTo>
                  <a:pt x="468" y="583"/>
                  <a:pt x="479" y="562"/>
                  <a:pt x="489" y="541"/>
                </a:cubicBezTo>
                <a:cubicBezTo>
                  <a:pt x="489" y="531"/>
                  <a:pt x="500" y="520"/>
                  <a:pt x="510" y="520"/>
                </a:cubicBezTo>
                <a:cubicBezTo>
                  <a:pt x="510" y="510"/>
                  <a:pt x="510" y="499"/>
                  <a:pt x="521" y="499"/>
                </a:cubicBezTo>
                <a:cubicBezTo>
                  <a:pt x="562" y="448"/>
                  <a:pt x="583" y="396"/>
                  <a:pt x="583" y="333"/>
                </a:cubicBezTo>
                <a:close/>
                <a:moveTo>
                  <a:pt x="385" y="416"/>
                </a:moveTo>
                <a:cubicBezTo>
                  <a:pt x="354" y="354"/>
                  <a:pt x="354" y="354"/>
                  <a:pt x="354" y="354"/>
                </a:cubicBezTo>
                <a:cubicBezTo>
                  <a:pt x="333" y="302"/>
                  <a:pt x="333" y="302"/>
                  <a:pt x="333" y="302"/>
                </a:cubicBezTo>
                <a:cubicBezTo>
                  <a:pt x="302" y="354"/>
                  <a:pt x="302" y="354"/>
                  <a:pt x="302" y="354"/>
                </a:cubicBezTo>
                <a:cubicBezTo>
                  <a:pt x="271" y="416"/>
                  <a:pt x="271" y="416"/>
                  <a:pt x="271" y="416"/>
                </a:cubicBezTo>
                <a:cubicBezTo>
                  <a:pt x="239" y="354"/>
                  <a:pt x="239" y="354"/>
                  <a:pt x="239" y="354"/>
                </a:cubicBezTo>
                <a:cubicBezTo>
                  <a:pt x="187" y="385"/>
                  <a:pt x="187" y="385"/>
                  <a:pt x="187" y="385"/>
                </a:cubicBezTo>
                <a:cubicBezTo>
                  <a:pt x="250" y="499"/>
                  <a:pt x="250" y="499"/>
                  <a:pt x="250" y="499"/>
                </a:cubicBezTo>
                <a:cubicBezTo>
                  <a:pt x="271" y="552"/>
                  <a:pt x="271" y="552"/>
                  <a:pt x="271" y="552"/>
                </a:cubicBezTo>
                <a:cubicBezTo>
                  <a:pt x="302" y="499"/>
                  <a:pt x="302" y="499"/>
                  <a:pt x="302" y="499"/>
                </a:cubicBezTo>
                <a:cubicBezTo>
                  <a:pt x="333" y="437"/>
                  <a:pt x="333" y="437"/>
                  <a:pt x="333" y="437"/>
                </a:cubicBezTo>
                <a:cubicBezTo>
                  <a:pt x="364" y="499"/>
                  <a:pt x="364" y="499"/>
                  <a:pt x="364" y="499"/>
                </a:cubicBezTo>
                <a:cubicBezTo>
                  <a:pt x="385" y="552"/>
                  <a:pt x="385" y="552"/>
                  <a:pt x="385" y="552"/>
                </a:cubicBezTo>
                <a:cubicBezTo>
                  <a:pt x="416" y="499"/>
                  <a:pt x="416" y="499"/>
                  <a:pt x="416" y="499"/>
                </a:cubicBezTo>
                <a:cubicBezTo>
                  <a:pt x="479" y="385"/>
                  <a:pt x="479" y="385"/>
                  <a:pt x="479" y="385"/>
                </a:cubicBezTo>
                <a:cubicBezTo>
                  <a:pt x="427" y="354"/>
                  <a:pt x="427" y="354"/>
                  <a:pt x="427" y="354"/>
                </a:cubicBezTo>
                <a:lnTo>
                  <a:pt x="385" y="416"/>
                </a:lnTo>
                <a:close/>
                <a:moveTo>
                  <a:pt x="385" y="416"/>
                </a:moveTo>
                <a:lnTo>
                  <a:pt x="385" y="416"/>
                </a:lnTo>
                <a:close/>
              </a:path>
            </a:pathLst>
          </a:custGeom>
          <a:solidFill>
            <a:sysClr val="window" lastClr="FFFFFF"/>
          </a:solidFill>
          <a:ln>
            <a:noFill/>
          </a:ln>
          <a:effectLst/>
        </p:spPr>
        <p:txBody>
          <a:bodyPr wrap="none" lIns="182815" tIns="91408" rIns="182815" bIns="91408"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ea"/>
            </a:endParaRPr>
          </a:p>
        </p:txBody>
      </p:sp>
      <p:grpSp>
        <p:nvGrpSpPr>
          <p:cNvPr id="35" name="Group 4681"/>
          <p:cNvGrpSpPr>
            <a:grpSpLocks noChangeAspect="1"/>
          </p:cNvGrpSpPr>
          <p:nvPr/>
        </p:nvGrpSpPr>
        <p:grpSpPr bwMode="auto">
          <a:xfrm>
            <a:off x="5052060" y="1728470"/>
            <a:ext cx="321310" cy="421640"/>
            <a:chOff x="4576763" y="2300287"/>
            <a:chExt cx="276225" cy="361950"/>
          </a:xfrm>
          <a:solidFill>
            <a:sysClr val="window" lastClr="FFFFFF"/>
          </a:solidFill>
        </p:grpSpPr>
        <p:sp>
          <p:nvSpPr>
            <p:cNvPr id="36" name="Freeform 250"/>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 name="T14" fmla="*/ 92 w 336"/>
                <a:gd name="T15" fmla="*/ 0 h 336"/>
                <a:gd name="T16" fmla="*/ 92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92" y="0"/>
                  </a:moveTo>
                  <a:lnTo>
                    <a:pt x="0" y="243"/>
                  </a:lnTo>
                  <a:lnTo>
                    <a:pt x="159" y="193"/>
                  </a:lnTo>
                  <a:lnTo>
                    <a:pt x="251" y="335"/>
                  </a:lnTo>
                  <a:lnTo>
                    <a:pt x="335" y="84"/>
                  </a:lnTo>
                  <a:lnTo>
                    <a:pt x="251" y="9"/>
                  </a:lnTo>
                  <a:lnTo>
                    <a:pt x="92" y="0"/>
                  </a:lnTo>
                  <a:close/>
                  <a:moveTo>
                    <a:pt x="92" y="0"/>
                  </a:moveTo>
                  <a:lnTo>
                    <a:pt x="92"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sp>
          <p:nvSpPr>
            <p:cNvPr id="37" name="Freeform 251"/>
            <p:cNvSpPr>
              <a:spLocks noChangeArrowheads="1"/>
            </p:cNvSpPr>
            <p:nvPr/>
          </p:nvSpPr>
          <p:spPr bwMode="auto">
            <a:xfrm>
              <a:off x="4576763" y="2541587"/>
              <a:ext cx="120650" cy="120650"/>
            </a:xfrm>
            <a:custGeom>
              <a:avLst/>
              <a:gdLst>
                <a:gd name="T0" fmla="*/ 92 w 336"/>
                <a:gd name="T1" fmla="*/ 0 h 336"/>
                <a:gd name="T2" fmla="*/ 0 w 336"/>
                <a:gd name="T3" fmla="*/ 243 h 336"/>
                <a:gd name="T4" fmla="*/ 159 w 336"/>
                <a:gd name="T5" fmla="*/ 193 h 336"/>
                <a:gd name="T6" fmla="*/ 251 w 336"/>
                <a:gd name="T7" fmla="*/ 335 h 336"/>
                <a:gd name="T8" fmla="*/ 335 w 336"/>
                <a:gd name="T9" fmla="*/ 84 h 336"/>
                <a:gd name="T10" fmla="*/ 251 w 336"/>
                <a:gd name="T11" fmla="*/ 9 h 336"/>
                <a:gd name="T12" fmla="*/ 92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92" y="0"/>
                  </a:moveTo>
                  <a:lnTo>
                    <a:pt x="0" y="243"/>
                  </a:lnTo>
                  <a:lnTo>
                    <a:pt x="159" y="193"/>
                  </a:lnTo>
                  <a:lnTo>
                    <a:pt x="251" y="335"/>
                  </a:lnTo>
                  <a:lnTo>
                    <a:pt x="335" y="84"/>
                  </a:lnTo>
                  <a:lnTo>
                    <a:pt x="251" y="9"/>
                  </a:lnTo>
                  <a:lnTo>
                    <a:pt x="92"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sp>
          <p:nvSpPr>
            <p:cNvPr id="38" name="Freeform 252"/>
            <p:cNvSpPr>
              <a:spLocks noChangeArrowheads="1"/>
            </p:cNvSpPr>
            <p:nvPr/>
          </p:nvSpPr>
          <p:spPr bwMode="auto">
            <a:xfrm>
              <a:off x="4610100"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sp>
          <p:nvSpPr>
            <p:cNvPr id="39" name="Freeform 253"/>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 name="T14" fmla="*/ 251 w 336"/>
                <a:gd name="T15" fmla="*/ 0 h 336"/>
                <a:gd name="T16" fmla="*/ 251 w 336"/>
                <a:gd name="T17" fmla="*/ 0 h 3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6" h="336">
                  <a:moveTo>
                    <a:pt x="251" y="0"/>
                  </a:moveTo>
                  <a:lnTo>
                    <a:pt x="84" y="9"/>
                  </a:lnTo>
                  <a:lnTo>
                    <a:pt x="0" y="84"/>
                  </a:lnTo>
                  <a:lnTo>
                    <a:pt x="92" y="335"/>
                  </a:lnTo>
                  <a:lnTo>
                    <a:pt x="176" y="193"/>
                  </a:lnTo>
                  <a:lnTo>
                    <a:pt x="335" y="243"/>
                  </a:lnTo>
                  <a:lnTo>
                    <a:pt x="251" y="0"/>
                  </a:lnTo>
                  <a:close/>
                  <a:moveTo>
                    <a:pt x="251" y="0"/>
                  </a:moveTo>
                  <a:lnTo>
                    <a:pt x="251" y="0"/>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sp>
          <p:nvSpPr>
            <p:cNvPr id="40" name="Freeform 254"/>
            <p:cNvSpPr>
              <a:spLocks noChangeArrowheads="1"/>
            </p:cNvSpPr>
            <p:nvPr/>
          </p:nvSpPr>
          <p:spPr bwMode="auto">
            <a:xfrm>
              <a:off x="4732338" y="2541587"/>
              <a:ext cx="120650" cy="120650"/>
            </a:xfrm>
            <a:custGeom>
              <a:avLst/>
              <a:gdLst>
                <a:gd name="T0" fmla="*/ 251 w 336"/>
                <a:gd name="T1" fmla="*/ 0 h 336"/>
                <a:gd name="T2" fmla="*/ 84 w 336"/>
                <a:gd name="T3" fmla="*/ 9 h 336"/>
                <a:gd name="T4" fmla="*/ 0 w 336"/>
                <a:gd name="T5" fmla="*/ 84 h 336"/>
                <a:gd name="T6" fmla="*/ 92 w 336"/>
                <a:gd name="T7" fmla="*/ 335 h 336"/>
                <a:gd name="T8" fmla="*/ 176 w 336"/>
                <a:gd name="T9" fmla="*/ 193 h 336"/>
                <a:gd name="T10" fmla="*/ 335 w 336"/>
                <a:gd name="T11" fmla="*/ 243 h 336"/>
                <a:gd name="T12" fmla="*/ 251 w 336"/>
                <a:gd name="T13" fmla="*/ 0 h 336"/>
              </a:gdLst>
              <a:ahLst/>
              <a:cxnLst>
                <a:cxn ang="0">
                  <a:pos x="T0" y="T1"/>
                </a:cxn>
                <a:cxn ang="0">
                  <a:pos x="T2" y="T3"/>
                </a:cxn>
                <a:cxn ang="0">
                  <a:pos x="T4" y="T5"/>
                </a:cxn>
                <a:cxn ang="0">
                  <a:pos x="T6" y="T7"/>
                </a:cxn>
                <a:cxn ang="0">
                  <a:pos x="T8" y="T9"/>
                </a:cxn>
                <a:cxn ang="0">
                  <a:pos x="T10" y="T11"/>
                </a:cxn>
                <a:cxn ang="0">
                  <a:pos x="T12" y="T13"/>
                </a:cxn>
              </a:cxnLst>
              <a:rect l="0" t="0" r="r" b="b"/>
              <a:pathLst>
                <a:path w="336" h="336">
                  <a:moveTo>
                    <a:pt x="251" y="0"/>
                  </a:moveTo>
                  <a:lnTo>
                    <a:pt x="84" y="9"/>
                  </a:lnTo>
                  <a:lnTo>
                    <a:pt x="0" y="84"/>
                  </a:lnTo>
                  <a:lnTo>
                    <a:pt x="92" y="335"/>
                  </a:lnTo>
                  <a:lnTo>
                    <a:pt x="176" y="193"/>
                  </a:lnTo>
                  <a:lnTo>
                    <a:pt x="335" y="243"/>
                  </a:lnTo>
                  <a:lnTo>
                    <a:pt x="251"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sp>
          <p:nvSpPr>
            <p:cNvPr id="41" name="Freeform 255"/>
            <p:cNvSpPr>
              <a:spLocks noChangeArrowheads="1"/>
            </p:cNvSpPr>
            <p:nvPr/>
          </p:nvSpPr>
          <p:spPr bwMode="auto">
            <a:xfrm>
              <a:off x="4822825" y="2541587"/>
              <a:ext cx="1588" cy="1587"/>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sp>
          <p:nvSpPr>
            <p:cNvPr id="42" name="Freeform 256"/>
            <p:cNvSpPr>
              <a:spLocks noChangeArrowheads="1"/>
            </p:cNvSpPr>
            <p:nvPr/>
          </p:nvSpPr>
          <p:spPr bwMode="auto">
            <a:xfrm>
              <a:off x="4586288" y="2300287"/>
              <a:ext cx="261937" cy="258762"/>
            </a:xfrm>
            <a:custGeom>
              <a:avLst/>
              <a:gdLst>
                <a:gd name="T0" fmla="*/ 618 w 728"/>
                <a:gd name="T1" fmla="*/ 619 h 720"/>
                <a:gd name="T2" fmla="*/ 627 w 728"/>
                <a:gd name="T3" fmla="*/ 469 h 720"/>
                <a:gd name="T4" fmla="*/ 727 w 728"/>
                <a:gd name="T5" fmla="*/ 360 h 720"/>
                <a:gd name="T6" fmla="*/ 627 w 728"/>
                <a:gd name="T7" fmla="*/ 251 h 720"/>
                <a:gd name="T8" fmla="*/ 618 w 728"/>
                <a:gd name="T9" fmla="*/ 101 h 720"/>
                <a:gd name="T10" fmla="*/ 468 w 728"/>
                <a:gd name="T11" fmla="*/ 92 h 720"/>
                <a:gd name="T12" fmla="*/ 359 w 728"/>
                <a:gd name="T13" fmla="*/ 0 h 720"/>
                <a:gd name="T14" fmla="*/ 250 w 728"/>
                <a:gd name="T15" fmla="*/ 92 h 720"/>
                <a:gd name="T16" fmla="*/ 100 w 728"/>
                <a:gd name="T17" fmla="*/ 101 h 720"/>
                <a:gd name="T18" fmla="*/ 92 w 728"/>
                <a:gd name="T19" fmla="*/ 251 h 720"/>
                <a:gd name="T20" fmla="*/ 0 w 728"/>
                <a:gd name="T21" fmla="*/ 360 h 720"/>
                <a:gd name="T22" fmla="*/ 92 w 728"/>
                <a:gd name="T23" fmla="*/ 469 h 720"/>
                <a:gd name="T24" fmla="*/ 100 w 728"/>
                <a:gd name="T25" fmla="*/ 619 h 720"/>
                <a:gd name="T26" fmla="*/ 250 w 728"/>
                <a:gd name="T27" fmla="*/ 628 h 720"/>
                <a:gd name="T28" fmla="*/ 359 w 728"/>
                <a:gd name="T29" fmla="*/ 719 h 720"/>
                <a:gd name="T30" fmla="*/ 468 w 728"/>
                <a:gd name="T31" fmla="*/ 628 h 720"/>
                <a:gd name="T32" fmla="*/ 618 w 728"/>
                <a:gd name="T33" fmla="*/ 619 h 720"/>
                <a:gd name="T34" fmla="*/ 359 w 728"/>
                <a:gd name="T35" fmla="*/ 561 h 720"/>
                <a:gd name="T36" fmla="*/ 159 w 728"/>
                <a:gd name="T37" fmla="*/ 360 h 720"/>
                <a:gd name="T38" fmla="*/ 359 w 728"/>
                <a:gd name="T39" fmla="*/ 159 h 720"/>
                <a:gd name="T40" fmla="*/ 560 w 728"/>
                <a:gd name="T41" fmla="*/ 360 h 720"/>
                <a:gd name="T42" fmla="*/ 359 w 728"/>
                <a:gd name="T43" fmla="*/ 561 h 720"/>
                <a:gd name="T44" fmla="*/ 359 w 728"/>
                <a:gd name="T45" fmla="*/ 561 h 720"/>
                <a:gd name="T46" fmla="*/ 359 w 728"/>
                <a:gd name="T47" fmla="*/ 561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8" h="720">
                  <a:moveTo>
                    <a:pt x="618" y="619"/>
                  </a:moveTo>
                  <a:cubicBezTo>
                    <a:pt x="627" y="469"/>
                    <a:pt x="627" y="469"/>
                    <a:pt x="627" y="469"/>
                  </a:cubicBezTo>
                  <a:cubicBezTo>
                    <a:pt x="727" y="360"/>
                    <a:pt x="727" y="360"/>
                    <a:pt x="727" y="360"/>
                  </a:cubicBezTo>
                  <a:cubicBezTo>
                    <a:pt x="627" y="251"/>
                    <a:pt x="627" y="251"/>
                    <a:pt x="627" y="251"/>
                  </a:cubicBezTo>
                  <a:cubicBezTo>
                    <a:pt x="618" y="101"/>
                    <a:pt x="618" y="101"/>
                    <a:pt x="618" y="101"/>
                  </a:cubicBezTo>
                  <a:cubicBezTo>
                    <a:pt x="468" y="92"/>
                    <a:pt x="468" y="92"/>
                    <a:pt x="468" y="92"/>
                  </a:cubicBezTo>
                  <a:cubicBezTo>
                    <a:pt x="359" y="0"/>
                    <a:pt x="359" y="0"/>
                    <a:pt x="359" y="0"/>
                  </a:cubicBezTo>
                  <a:cubicBezTo>
                    <a:pt x="250" y="92"/>
                    <a:pt x="250" y="92"/>
                    <a:pt x="250" y="92"/>
                  </a:cubicBezTo>
                  <a:cubicBezTo>
                    <a:pt x="100" y="101"/>
                    <a:pt x="100" y="101"/>
                    <a:pt x="100" y="101"/>
                  </a:cubicBezTo>
                  <a:cubicBezTo>
                    <a:pt x="92" y="251"/>
                    <a:pt x="92" y="251"/>
                    <a:pt x="92" y="251"/>
                  </a:cubicBezTo>
                  <a:cubicBezTo>
                    <a:pt x="0" y="360"/>
                    <a:pt x="0" y="360"/>
                    <a:pt x="0" y="360"/>
                  </a:cubicBezTo>
                  <a:cubicBezTo>
                    <a:pt x="92" y="469"/>
                    <a:pt x="92" y="469"/>
                    <a:pt x="92" y="469"/>
                  </a:cubicBezTo>
                  <a:cubicBezTo>
                    <a:pt x="100" y="619"/>
                    <a:pt x="100" y="619"/>
                    <a:pt x="100" y="619"/>
                  </a:cubicBezTo>
                  <a:cubicBezTo>
                    <a:pt x="250" y="628"/>
                    <a:pt x="250" y="628"/>
                    <a:pt x="250" y="628"/>
                  </a:cubicBezTo>
                  <a:cubicBezTo>
                    <a:pt x="359" y="719"/>
                    <a:pt x="359" y="719"/>
                    <a:pt x="359" y="719"/>
                  </a:cubicBezTo>
                  <a:cubicBezTo>
                    <a:pt x="468" y="628"/>
                    <a:pt x="468" y="628"/>
                    <a:pt x="468" y="628"/>
                  </a:cubicBezTo>
                  <a:lnTo>
                    <a:pt x="618" y="619"/>
                  </a:lnTo>
                  <a:close/>
                  <a:moveTo>
                    <a:pt x="359" y="561"/>
                  </a:moveTo>
                  <a:cubicBezTo>
                    <a:pt x="250" y="561"/>
                    <a:pt x="159" y="469"/>
                    <a:pt x="159" y="360"/>
                  </a:cubicBezTo>
                  <a:cubicBezTo>
                    <a:pt x="159" y="243"/>
                    <a:pt x="250" y="159"/>
                    <a:pt x="359" y="159"/>
                  </a:cubicBezTo>
                  <a:cubicBezTo>
                    <a:pt x="468" y="159"/>
                    <a:pt x="560" y="243"/>
                    <a:pt x="560" y="360"/>
                  </a:cubicBezTo>
                  <a:cubicBezTo>
                    <a:pt x="560" y="469"/>
                    <a:pt x="468" y="561"/>
                    <a:pt x="359" y="561"/>
                  </a:cubicBezTo>
                  <a:close/>
                  <a:moveTo>
                    <a:pt x="359" y="561"/>
                  </a:moveTo>
                  <a:lnTo>
                    <a:pt x="359" y="561"/>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sp>
          <p:nvSpPr>
            <p:cNvPr id="43" name="Freeform 257"/>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226 h 227"/>
                <a:gd name="T8" fmla="*/ 101 w 102"/>
                <a:gd name="T9" fmla="*/ 226 h 227"/>
                <a:gd name="T10" fmla="*/ 101 w 102"/>
                <a:gd name="T11" fmla="*/ 0 h 227"/>
                <a:gd name="T12" fmla="*/ 59 w 102"/>
                <a:gd name="T13" fmla="*/ 0 h 227"/>
                <a:gd name="T14" fmla="*/ 0 w 102"/>
                <a:gd name="T15" fmla="*/ 33 h 227"/>
                <a:gd name="T16" fmla="*/ 0 w 102"/>
                <a:gd name="T17" fmla="*/ 33 h 227"/>
                <a:gd name="T18" fmla="*/ 0 w 102"/>
                <a:gd name="T19"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2" h="227">
                  <a:moveTo>
                    <a:pt x="0" y="33"/>
                  </a:moveTo>
                  <a:lnTo>
                    <a:pt x="9" y="67"/>
                  </a:lnTo>
                  <a:lnTo>
                    <a:pt x="50" y="50"/>
                  </a:lnTo>
                  <a:lnTo>
                    <a:pt x="50" y="226"/>
                  </a:lnTo>
                  <a:lnTo>
                    <a:pt x="101" y="226"/>
                  </a:lnTo>
                  <a:lnTo>
                    <a:pt x="101" y="0"/>
                  </a:lnTo>
                  <a:lnTo>
                    <a:pt x="59" y="0"/>
                  </a:lnTo>
                  <a:lnTo>
                    <a:pt x="0" y="33"/>
                  </a:lnTo>
                  <a:close/>
                  <a:moveTo>
                    <a:pt x="0" y="33"/>
                  </a:moveTo>
                  <a:lnTo>
                    <a:pt x="0" y="33"/>
                  </a:lnTo>
                  <a:close/>
                </a:path>
              </a:pathLst>
            </a:custGeom>
            <a:grpFill/>
            <a:ln>
              <a:noFill/>
            </a:ln>
            <a:effectLst/>
            <a:extLst>
              <a:ext uri="{91240B29-F687-4F45-9708-019B960494DF}">
                <a14:hiddenLine xmlns:a14="http://schemas.microsoft.com/office/drawing/2010/main" w="9525">
                  <a:solidFill>
                    <a:srgbClr val="808080"/>
                  </a:solidFill>
                  <a:bevel/>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sp>
          <p:nvSpPr>
            <p:cNvPr id="44" name="Freeform 258"/>
            <p:cNvSpPr>
              <a:spLocks noChangeArrowheads="1"/>
            </p:cNvSpPr>
            <p:nvPr/>
          </p:nvSpPr>
          <p:spPr bwMode="auto">
            <a:xfrm>
              <a:off x="4691063" y="2387599"/>
              <a:ext cx="36512" cy="80963"/>
            </a:xfrm>
            <a:custGeom>
              <a:avLst/>
              <a:gdLst>
                <a:gd name="T0" fmla="*/ 0 w 102"/>
                <a:gd name="T1" fmla="*/ 33 h 227"/>
                <a:gd name="T2" fmla="*/ 9 w 102"/>
                <a:gd name="T3" fmla="*/ 67 h 227"/>
                <a:gd name="T4" fmla="*/ 50 w 102"/>
                <a:gd name="T5" fmla="*/ 50 h 227"/>
                <a:gd name="T6" fmla="*/ 50 w 102"/>
                <a:gd name="T7" fmla="*/ 50 h 227"/>
                <a:gd name="T8" fmla="*/ 50 w 102"/>
                <a:gd name="T9" fmla="*/ 226 h 227"/>
                <a:gd name="T10" fmla="*/ 101 w 102"/>
                <a:gd name="T11" fmla="*/ 226 h 227"/>
                <a:gd name="T12" fmla="*/ 101 w 102"/>
                <a:gd name="T13" fmla="*/ 0 h 227"/>
                <a:gd name="T14" fmla="*/ 59 w 102"/>
                <a:gd name="T15" fmla="*/ 0 h 227"/>
                <a:gd name="T16" fmla="*/ 0 w 102"/>
                <a:gd name="T17" fmla="*/ 33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2" h="227">
                  <a:moveTo>
                    <a:pt x="0" y="33"/>
                  </a:moveTo>
                  <a:lnTo>
                    <a:pt x="9" y="67"/>
                  </a:lnTo>
                  <a:lnTo>
                    <a:pt x="50" y="50"/>
                  </a:lnTo>
                  <a:lnTo>
                    <a:pt x="50" y="50"/>
                  </a:lnTo>
                  <a:lnTo>
                    <a:pt x="50" y="226"/>
                  </a:lnTo>
                  <a:lnTo>
                    <a:pt x="101" y="226"/>
                  </a:lnTo>
                  <a:lnTo>
                    <a:pt x="101" y="0"/>
                  </a:lnTo>
                  <a:lnTo>
                    <a:pt x="59" y="0"/>
                  </a:lnTo>
                  <a:lnTo>
                    <a:pt x="0" y="33"/>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sp>
          <p:nvSpPr>
            <p:cNvPr id="45" name="Freeform 259"/>
            <p:cNvSpPr>
              <a:spLocks noChangeArrowheads="1"/>
            </p:cNvSpPr>
            <p:nvPr/>
          </p:nvSpPr>
          <p:spPr bwMode="auto">
            <a:xfrm>
              <a:off x="4691063" y="2400299"/>
              <a:ext cx="1587" cy="1588"/>
            </a:xfrm>
            <a:custGeom>
              <a:avLst/>
              <a:gdLst>
                <a:gd name="T0" fmla="*/ 0 w 1"/>
                <a:gd name="T1" fmla="*/ 0 h 1"/>
                <a:gd name="T2" fmla="*/ 0 w 1"/>
                <a:gd name="T3" fmla="*/ 0 h 1"/>
              </a:gdLst>
              <a:ahLst/>
              <a:cxnLst>
                <a:cxn ang="0">
                  <a:pos x="T0" y="T1"/>
                </a:cxn>
                <a:cxn ang="0">
                  <a:pos x="T2" y="T3"/>
                </a:cxn>
              </a:cxnLst>
              <a:rect l="0" t="0" r="r" b="b"/>
              <a:pathLst>
                <a:path w="1" h="1">
                  <a:moveTo>
                    <a:pt x="0" y="0"/>
                  </a:moveTo>
                  <a:lnTo>
                    <a:pt x="0" y="0"/>
                  </a:lnTo>
                </a:path>
              </a:pathLst>
            </a:custGeom>
            <a:grpFill/>
            <a:ln>
              <a:noFill/>
            </a:ln>
            <a:effectLst/>
            <a:extLst>
              <a:ext uri="{91240B29-F687-4F45-9708-019B960494DF}">
                <a14:hiddenLine xmlns:a14="http://schemas.microsoft.com/office/drawing/2010/main" w="9525">
                  <a:solidFill>
                    <a:srgbClr val="808080"/>
                  </a:solidFill>
                  <a:rou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mn-ea"/>
                <a:cs typeface="+mn-ea"/>
              </a:endParaRPr>
            </a:p>
          </p:txBody>
        </p:sp>
      </p:grpSp>
      <p:sp>
        <p:nvSpPr>
          <p:cNvPr id="46" name="Freeform 45"/>
          <p:cNvSpPr>
            <a:spLocks noChangeAspect="1" noChangeArrowheads="1"/>
          </p:cNvSpPr>
          <p:nvPr/>
        </p:nvSpPr>
        <p:spPr bwMode="auto">
          <a:xfrm>
            <a:off x="5062855" y="2730500"/>
            <a:ext cx="299720" cy="358775"/>
          </a:xfrm>
          <a:custGeom>
            <a:avLst/>
            <a:gdLst>
              <a:gd name="connsiteX0" fmla="*/ 206367 w 449768"/>
              <a:gd name="connsiteY0" fmla="*/ 423375 h 538305"/>
              <a:gd name="connsiteX1" fmla="*/ 208536 w 449768"/>
              <a:gd name="connsiteY1" fmla="*/ 434347 h 538305"/>
              <a:gd name="connsiteX2" fmla="*/ 136133 w 449768"/>
              <a:gd name="connsiteY2" fmla="*/ 527584 h 538305"/>
              <a:gd name="connsiteX3" fmla="*/ 120760 w 449768"/>
              <a:gd name="connsiteY3" fmla="*/ 517169 h 538305"/>
              <a:gd name="connsiteX4" fmla="*/ 192667 w 449768"/>
              <a:gd name="connsiteY4" fmla="*/ 423933 h 538305"/>
              <a:gd name="connsiteX5" fmla="*/ 206367 w 449768"/>
              <a:gd name="connsiteY5" fmla="*/ 423375 h 538305"/>
              <a:gd name="connsiteX6" fmla="*/ 158371 w 449768"/>
              <a:gd name="connsiteY6" fmla="*/ 386315 h 538305"/>
              <a:gd name="connsiteX7" fmla="*/ 160292 w 449768"/>
              <a:gd name="connsiteY7" fmla="*/ 397002 h 538305"/>
              <a:gd name="connsiteX8" fmla="*/ 51725 w 449768"/>
              <a:gd name="connsiteY8" fmla="*/ 536376 h 538305"/>
              <a:gd name="connsiteX9" fmla="*/ 41315 w 449768"/>
              <a:gd name="connsiteY9" fmla="*/ 525997 h 538305"/>
              <a:gd name="connsiteX10" fmla="*/ 144924 w 449768"/>
              <a:gd name="connsiteY10" fmla="*/ 387118 h 538305"/>
              <a:gd name="connsiteX11" fmla="*/ 158371 w 449768"/>
              <a:gd name="connsiteY11" fmla="*/ 386315 h 538305"/>
              <a:gd name="connsiteX12" fmla="*/ 112005 w 449768"/>
              <a:gd name="connsiteY12" fmla="*/ 349971 h 538305"/>
              <a:gd name="connsiteX13" fmla="*/ 113740 w 449768"/>
              <a:gd name="connsiteY13" fmla="*/ 362927 h 538305"/>
              <a:gd name="connsiteX14" fmla="*/ 41338 w 449768"/>
              <a:gd name="connsiteY14" fmla="*/ 455221 h 538305"/>
              <a:gd name="connsiteX15" fmla="*/ 25965 w 449768"/>
              <a:gd name="connsiteY15" fmla="*/ 444857 h 538305"/>
              <a:gd name="connsiteX16" fmla="*/ 98367 w 449768"/>
              <a:gd name="connsiteY16" fmla="*/ 352562 h 538305"/>
              <a:gd name="connsiteX17" fmla="*/ 112005 w 449768"/>
              <a:gd name="connsiteY17" fmla="*/ 349971 h 538305"/>
              <a:gd name="connsiteX18" fmla="*/ 287508 w 449768"/>
              <a:gd name="connsiteY18" fmla="*/ 153269 h 538305"/>
              <a:gd name="connsiteX19" fmla="*/ 261020 w 449768"/>
              <a:gd name="connsiteY19" fmla="*/ 165441 h 538305"/>
              <a:gd name="connsiteX20" fmla="*/ 255548 w 449768"/>
              <a:gd name="connsiteY20" fmla="*/ 175874 h 538305"/>
              <a:gd name="connsiteX21" fmla="*/ 276441 w 449768"/>
              <a:gd name="connsiteY21" fmla="*/ 232511 h 538305"/>
              <a:gd name="connsiteX22" fmla="*/ 328174 w 449768"/>
              <a:gd name="connsiteY22" fmla="*/ 227543 h 538305"/>
              <a:gd name="connsiteX23" fmla="*/ 333645 w 449768"/>
              <a:gd name="connsiteY23" fmla="*/ 217110 h 538305"/>
              <a:gd name="connsiteX24" fmla="*/ 317727 w 449768"/>
              <a:gd name="connsiteY24" fmla="*/ 160472 h 538305"/>
              <a:gd name="connsiteX25" fmla="*/ 287508 w 449768"/>
              <a:gd name="connsiteY25" fmla="*/ 153269 h 538305"/>
              <a:gd name="connsiteX26" fmla="*/ 437111 w 449768"/>
              <a:gd name="connsiteY26" fmla="*/ 0 h 538305"/>
              <a:gd name="connsiteX27" fmla="*/ 442086 w 449768"/>
              <a:gd name="connsiteY27" fmla="*/ 0 h 538305"/>
              <a:gd name="connsiteX28" fmla="*/ 447557 w 449768"/>
              <a:gd name="connsiteY28" fmla="*/ 4968 h 538305"/>
              <a:gd name="connsiteX29" fmla="*/ 447557 w 449768"/>
              <a:gd name="connsiteY29" fmla="*/ 9937 h 538305"/>
              <a:gd name="connsiteX30" fmla="*/ 447557 w 449768"/>
              <a:gd name="connsiteY30" fmla="*/ 20370 h 538305"/>
              <a:gd name="connsiteX31" fmla="*/ 447557 w 449768"/>
              <a:gd name="connsiteY31" fmla="*/ 46204 h 538305"/>
              <a:gd name="connsiteX32" fmla="*/ 442086 w 449768"/>
              <a:gd name="connsiteY32" fmla="*/ 103338 h 538305"/>
              <a:gd name="connsiteX33" fmla="*/ 442086 w 449768"/>
              <a:gd name="connsiteY33" fmla="*/ 113771 h 538305"/>
              <a:gd name="connsiteX34" fmla="*/ 437111 w 449768"/>
              <a:gd name="connsiteY34" fmla="*/ 134141 h 538305"/>
              <a:gd name="connsiteX35" fmla="*/ 421194 w 449768"/>
              <a:gd name="connsiteY35" fmla="*/ 175874 h 538305"/>
              <a:gd name="connsiteX36" fmla="*/ 354040 w 449768"/>
              <a:gd name="connsiteY36" fmla="*/ 289645 h 538305"/>
              <a:gd name="connsiteX37" fmla="*/ 344091 w 449768"/>
              <a:gd name="connsiteY37" fmla="*/ 325913 h 538305"/>
              <a:gd name="connsiteX38" fmla="*/ 276441 w 449768"/>
              <a:gd name="connsiteY38" fmla="*/ 506754 h 538305"/>
              <a:gd name="connsiteX39" fmla="*/ 261020 w 449768"/>
              <a:gd name="connsiteY39" fmla="*/ 496321 h 538305"/>
              <a:gd name="connsiteX40" fmla="*/ 17278 w 449768"/>
              <a:gd name="connsiteY40" fmla="*/ 310511 h 538305"/>
              <a:gd name="connsiteX41" fmla="*/ 1858 w 449768"/>
              <a:gd name="connsiteY41" fmla="*/ 289645 h 538305"/>
              <a:gd name="connsiteX42" fmla="*/ 162528 w 449768"/>
              <a:gd name="connsiteY42" fmla="*/ 186307 h 538305"/>
              <a:gd name="connsiteX43" fmla="*/ 193369 w 449768"/>
              <a:gd name="connsiteY43" fmla="*/ 165441 h 538305"/>
              <a:gd name="connsiteX44" fmla="*/ 312753 w 449768"/>
              <a:gd name="connsiteY44" fmla="*/ 51669 h 538305"/>
              <a:gd name="connsiteX45" fmla="*/ 400799 w 449768"/>
              <a:gd name="connsiteY45" fmla="*/ 9937 h 538305"/>
              <a:gd name="connsiteX46" fmla="*/ 426665 w 449768"/>
              <a:gd name="connsiteY46" fmla="*/ 4968 h 538305"/>
              <a:gd name="connsiteX47" fmla="*/ 437111 w 449768"/>
              <a:gd name="connsiteY47" fmla="*/ 0 h 538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449768" h="538305">
                <a:moveTo>
                  <a:pt x="206367" y="423375"/>
                </a:moveTo>
                <a:cubicBezTo>
                  <a:pt x="209652" y="425297"/>
                  <a:pt x="211016" y="429140"/>
                  <a:pt x="208536" y="434347"/>
                </a:cubicBezTo>
                <a:cubicBezTo>
                  <a:pt x="198122" y="460136"/>
                  <a:pt x="172335" y="506754"/>
                  <a:pt x="136133" y="527584"/>
                </a:cubicBezTo>
                <a:cubicBezTo>
                  <a:pt x="125719" y="532543"/>
                  <a:pt x="115305" y="527584"/>
                  <a:pt x="120760" y="517169"/>
                </a:cubicBezTo>
                <a:cubicBezTo>
                  <a:pt x="130678" y="491380"/>
                  <a:pt x="151507" y="450217"/>
                  <a:pt x="192667" y="423933"/>
                </a:cubicBezTo>
                <a:cubicBezTo>
                  <a:pt x="197874" y="421453"/>
                  <a:pt x="203081" y="421453"/>
                  <a:pt x="206367" y="423375"/>
                </a:cubicBezTo>
                <a:close/>
                <a:moveTo>
                  <a:pt x="158371" y="386315"/>
                </a:moveTo>
                <a:cubicBezTo>
                  <a:pt x="161532" y="388230"/>
                  <a:pt x="162771" y="392060"/>
                  <a:pt x="160292" y="397002"/>
                </a:cubicBezTo>
                <a:cubicBezTo>
                  <a:pt x="144924" y="433081"/>
                  <a:pt x="113693" y="500297"/>
                  <a:pt x="51725" y="536376"/>
                </a:cubicBezTo>
                <a:cubicBezTo>
                  <a:pt x="41315" y="541318"/>
                  <a:pt x="36357" y="536376"/>
                  <a:pt x="41315" y="525997"/>
                </a:cubicBezTo>
                <a:cubicBezTo>
                  <a:pt x="51725" y="489918"/>
                  <a:pt x="82957" y="422702"/>
                  <a:pt x="144924" y="387118"/>
                </a:cubicBezTo>
                <a:cubicBezTo>
                  <a:pt x="150130" y="384399"/>
                  <a:pt x="155211" y="384399"/>
                  <a:pt x="158371" y="386315"/>
                </a:cubicBezTo>
                <a:close/>
                <a:moveTo>
                  <a:pt x="112005" y="349971"/>
                </a:moveTo>
                <a:cubicBezTo>
                  <a:pt x="115228" y="352562"/>
                  <a:pt x="116468" y="357744"/>
                  <a:pt x="113740" y="362927"/>
                </a:cubicBezTo>
                <a:cubicBezTo>
                  <a:pt x="103326" y="388591"/>
                  <a:pt x="77539" y="429556"/>
                  <a:pt x="41338" y="455221"/>
                </a:cubicBezTo>
                <a:cubicBezTo>
                  <a:pt x="25965" y="460157"/>
                  <a:pt x="21006" y="455221"/>
                  <a:pt x="25965" y="444857"/>
                </a:cubicBezTo>
                <a:cubicBezTo>
                  <a:pt x="36379" y="419192"/>
                  <a:pt x="57207" y="378227"/>
                  <a:pt x="98367" y="352562"/>
                </a:cubicBezTo>
                <a:cubicBezTo>
                  <a:pt x="103574" y="347380"/>
                  <a:pt x="108781" y="347380"/>
                  <a:pt x="112005" y="349971"/>
                </a:cubicBezTo>
                <a:close/>
                <a:moveTo>
                  <a:pt x="287508" y="153269"/>
                </a:moveTo>
                <a:cubicBezTo>
                  <a:pt x="277809" y="153890"/>
                  <a:pt x="268730" y="157740"/>
                  <a:pt x="261020" y="165441"/>
                </a:cubicBezTo>
                <a:cubicBezTo>
                  <a:pt x="261020" y="170409"/>
                  <a:pt x="261020" y="170409"/>
                  <a:pt x="255548" y="175874"/>
                </a:cubicBezTo>
                <a:cubicBezTo>
                  <a:pt x="245600" y="196243"/>
                  <a:pt x="250574" y="222575"/>
                  <a:pt x="276441" y="232511"/>
                </a:cubicBezTo>
                <a:cubicBezTo>
                  <a:pt x="291861" y="242944"/>
                  <a:pt x="317727" y="242944"/>
                  <a:pt x="328174" y="227543"/>
                </a:cubicBezTo>
                <a:cubicBezTo>
                  <a:pt x="333645" y="222575"/>
                  <a:pt x="333645" y="222575"/>
                  <a:pt x="333645" y="217110"/>
                </a:cubicBezTo>
                <a:cubicBezTo>
                  <a:pt x="349066" y="196243"/>
                  <a:pt x="338620" y="170409"/>
                  <a:pt x="317727" y="160472"/>
                </a:cubicBezTo>
                <a:cubicBezTo>
                  <a:pt x="307530" y="155256"/>
                  <a:pt x="297208" y="152648"/>
                  <a:pt x="287508" y="153269"/>
                </a:cubicBezTo>
                <a:close/>
                <a:moveTo>
                  <a:pt x="437111" y="0"/>
                </a:moveTo>
                <a:lnTo>
                  <a:pt x="442086" y="0"/>
                </a:lnTo>
                <a:cubicBezTo>
                  <a:pt x="447557" y="0"/>
                  <a:pt x="452532" y="0"/>
                  <a:pt x="447557" y="4968"/>
                </a:cubicBezTo>
                <a:lnTo>
                  <a:pt x="447557" y="9937"/>
                </a:lnTo>
                <a:cubicBezTo>
                  <a:pt x="452532" y="15402"/>
                  <a:pt x="447557" y="15402"/>
                  <a:pt x="447557" y="20370"/>
                </a:cubicBezTo>
                <a:cubicBezTo>
                  <a:pt x="447557" y="25835"/>
                  <a:pt x="447557" y="36268"/>
                  <a:pt x="447557" y="46204"/>
                </a:cubicBezTo>
                <a:cubicBezTo>
                  <a:pt x="447557" y="62102"/>
                  <a:pt x="447557" y="82472"/>
                  <a:pt x="442086" y="103338"/>
                </a:cubicBezTo>
                <a:cubicBezTo>
                  <a:pt x="442086" y="108306"/>
                  <a:pt x="442086" y="108306"/>
                  <a:pt x="442086" y="113771"/>
                </a:cubicBezTo>
                <a:cubicBezTo>
                  <a:pt x="437111" y="124205"/>
                  <a:pt x="437111" y="129173"/>
                  <a:pt x="437111" y="134141"/>
                </a:cubicBezTo>
                <a:cubicBezTo>
                  <a:pt x="431640" y="150039"/>
                  <a:pt x="426665" y="165441"/>
                  <a:pt x="421194" y="175874"/>
                </a:cubicBezTo>
                <a:cubicBezTo>
                  <a:pt x="406271" y="212141"/>
                  <a:pt x="385378" y="248409"/>
                  <a:pt x="354040" y="289645"/>
                </a:cubicBezTo>
                <a:cubicBezTo>
                  <a:pt x="349066" y="294613"/>
                  <a:pt x="344091" y="315479"/>
                  <a:pt x="344091" y="325913"/>
                </a:cubicBezTo>
                <a:cubicBezTo>
                  <a:pt x="354040" y="367148"/>
                  <a:pt x="359512" y="460053"/>
                  <a:pt x="276441" y="506754"/>
                </a:cubicBezTo>
                <a:cubicBezTo>
                  <a:pt x="265994" y="517187"/>
                  <a:pt x="255548" y="512219"/>
                  <a:pt x="261020" y="496321"/>
                </a:cubicBezTo>
                <a:cubicBezTo>
                  <a:pt x="261020" y="439684"/>
                  <a:pt x="240128" y="305046"/>
                  <a:pt x="17278" y="310511"/>
                </a:cubicBezTo>
                <a:cubicBezTo>
                  <a:pt x="1858" y="310511"/>
                  <a:pt x="-3117" y="300078"/>
                  <a:pt x="1858" y="289645"/>
                </a:cubicBezTo>
                <a:cubicBezTo>
                  <a:pt x="17278" y="253377"/>
                  <a:pt x="59062" y="180842"/>
                  <a:pt x="162528" y="186307"/>
                </a:cubicBezTo>
                <a:cubicBezTo>
                  <a:pt x="172975" y="186307"/>
                  <a:pt x="188395" y="175874"/>
                  <a:pt x="193369" y="165441"/>
                </a:cubicBezTo>
                <a:cubicBezTo>
                  <a:pt x="214261" y="139606"/>
                  <a:pt x="250574" y="87937"/>
                  <a:pt x="312753" y="51669"/>
                </a:cubicBezTo>
                <a:cubicBezTo>
                  <a:pt x="349066" y="25835"/>
                  <a:pt x="379907" y="15402"/>
                  <a:pt x="400799" y="9937"/>
                </a:cubicBezTo>
                <a:cubicBezTo>
                  <a:pt x="416219" y="9937"/>
                  <a:pt x="426665" y="9937"/>
                  <a:pt x="426665" y="4968"/>
                </a:cubicBezTo>
                <a:cubicBezTo>
                  <a:pt x="431640" y="4968"/>
                  <a:pt x="431640" y="0"/>
                  <a:pt x="437111" y="0"/>
                </a:cubicBezTo>
                <a:close/>
              </a:path>
            </a:pathLst>
          </a:custGeom>
          <a:solidFill>
            <a:sysClr val="window" lastClr="FFFFFF"/>
          </a:solidFill>
          <a:ln>
            <a:noFill/>
          </a:ln>
          <a:effectLst/>
        </p:spPr>
        <p:txBody>
          <a:bodyPr wrap="square" lIns="91426" tIns="45713" rIns="91426" bIns="45713" anchor="ctr">
            <a:noAutofit/>
          </a:bodyPr>
          <a:lstStyle/>
          <a:p>
            <a:pPr marL="0" marR="0" lvl="0" indent="0" algn="l" defTabSz="609600" rtl="0" eaLnBrk="0" fontAlgn="base" latinLnBrk="0" hangingPunct="0">
              <a:lnSpc>
                <a:spcPct val="100000"/>
              </a:lnSpc>
              <a:spcBef>
                <a:spcPct val="0"/>
              </a:spcBef>
              <a:spcAft>
                <a:spcPct val="0"/>
              </a:spcAft>
              <a:buClrTx/>
              <a:buSzTx/>
              <a:buFontTx/>
              <a:buNone/>
              <a:defRPr/>
            </a:pPr>
            <a:endParaRPr kumimoji="0" lang="en-US" sz="2400" b="0" i="0" u="none" strike="noStrike" kern="0" cap="none" spc="0" normalizeH="0" baseline="0" noProof="0" dirty="0">
              <a:ln>
                <a:noFill/>
              </a:ln>
              <a:solidFill>
                <a:prstClr val="black"/>
              </a:solidFill>
              <a:effectLst/>
              <a:uLnTx/>
              <a:uFillTx/>
              <a:latin typeface="Calibri" panose="020F0502020204030204"/>
              <a:ea typeface="宋体" panose="02010600030101010101" pitchFamily="2" charset="-122"/>
              <a:cs typeface="+mn-ea"/>
            </a:endParaRPr>
          </a:p>
        </p:txBody>
      </p:sp>
      <p:sp>
        <p:nvSpPr>
          <p:cNvPr id="47" name="TextBox 28"/>
          <p:cNvSpPr txBox="1"/>
          <p:nvPr/>
        </p:nvSpPr>
        <p:spPr>
          <a:xfrm>
            <a:off x="6421120" y="2642235"/>
            <a:ext cx="1341755" cy="459105"/>
          </a:xfrm>
          <a:prstGeom prst="rect">
            <a:avLst/>
          </a:prstGeom>
          <a:noFill/>
        </p:spPr>
        <p:txBody>
          <a:bodyPr wrap="square" lIns="91426" tIns="45713" rIns="91426" bIns="45713" rtlCol="0">
            <a:spAutoFit/>
          </a:bodyPr>
          <a:lstStyle/>
          <a:p>
            <a:pPr marL="0" marR="0" lvl="0" indent="0" algn="l" defTabSz="609600" rtl="0" eaLnBrk="0" fontAlgn="base" latinLnBrk="0" hangingPunct="0">
              <a:lnSpc>
                <a:spcPct val="100000"/>
              </a:lnSpc>
              <a:spcBef>
                <a:spcPct val="0"/>
              </a:spcBef>
              <a:spcAft>
                <a:spcPct val="0"/>
              </a:spcAft>
              <a:buClrTx/>
              <a:buSzTx/>
              <a:buFontTx/>
              <a:buNone/>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r>
              <a:rPr lang="en-US" altLang="zh-CN" sz="2400" b="1" dirty="0">
                <a:solidFill>
                  <a:prstClr val="white"/>
                </a:solidFill>
                <a:latin typeface="Arial" panose="020B0604020202020204" pitchFamily="34" charset="0"/>
                <a:cs typeface="Arial" panose="020B0604020202020204" pitchFamily="34" charset="0"/>
              </a:rPr>
              <a:t>2</a:t>
            </a: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00</a:t>
            </a:r>
            <a:r>
              <a:rPr kumimoji="0" lang="en-US" altLang="zh-CN"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endParaRPr kumimoji="0" lang="id-ID"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8" name="TextBox 21"/>
          <p:cNvSpPr txBox="1"/>
          <p:nvPr/>
        </p:nvSpPr>
        <p:spPr>
          <a:xfrm>
            <a:off x="5475605" y="3932555"/>
            <a:ext cx="3442970" cy="274320"/>
          </a:xfrm>
          <a:prstGeom prst="rect">
            <a:avLst/>
          </a:prstGeom>
          <a:noFill/>
        </p:spPr>
        <p:txBody>
          <a:bodyPr wrap="square" lIns="91426" tIns="45713" rIns="91426" bIns="45713" rtlCol="0">
            <a:spAutoFit/>
          </a:bodyPr>
          <a:lstStyle/>
          <a:p>
            <a:pPr marL="0" marR="0" lvl="0" indent="0" algn="l" defTabSz="609600" rtl="0" eaLnBrk="0" fontAlgn="base" latinLnBrk="0" hangingPunct="0">
              <a:lnSpc>
                <a:spcPct val="100000"/>
              </a:lnSpc>
              <a:spcBef>
                <a:spcPct val="0"/>
              </a:spcBef>
              <a:spcAft>
                <a:spcPct val="0"/>
              </a:spcAft>
              <a:buClrTx/>
              <a:buSzTx/>
              <a:buFontTx/>
              <a:buNone/>
              <a:defRPr/>
            </a:pPr>
            <a:r>
              <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实现库</a:t>
            </a: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包</a:t>
            </a: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a:t>
            </a:r>
            <a:r>
              <a:rPr lang="zh-CN" altLang="en-US" sz="1200" dirty="0">
                <a:solidFill>
                  <a:prstClr val="white"/>
                </a:solidFill>
                <a:latin typeface="Arial" panose="020B0604020202020204" pitchFamily="34" charset="0"/>
                <a:cs typeface="Arial" panose="020B0604020202020204" pitchFamily="34" charset="0"/>
              </a:rPr>
              <a:t>篇目级别的管理模式</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49" name="TextBox 21"/>
          <p:cNvSpPr txBox="1"/>
          <p:nvPr/>
        </p:nvSpPr>
        <p:spPr>
          <a:xfrm>
            <a:off x="5479415" y="3058795"/>
            <a:ext cx="3439160" cy="274320"/>
          </a:xfrm>
          <a:prstGeom prst="rect">
            <a:avLst/>
          </a:prstGeom>
          <a:noFill/>
        </p:spPr>
        <p:txBody>
          <a:bodyPr wrap="square" lIns="91426" tIns="45713" rIns="91426" bIns="45713" rtlCol="0">
            <a:spAutoFit/>
          </a:bodyPr>
          <a:lstStyle/>
          <a:p>
            <a:pPr marL="0" marR="0" lvl="0" indent="0" algn="l" defTabSz="609600" rtl="0" eaLnBrk="0" fontAlgn="base" latinLnBrk="0" hangingPunct="0">
              <a:lnSpc>
                <a:spcPct val="100000"/>
              </a:lnSpc>
              <a:spcBef>
                <a:spcPct val="0"/>
              </a:spcBef>
              <a:spcAft>
                <a:spcPct val="0"/>
              </a:spcAft>
              <a:buClrTx/>
              <a:buSzTx/>
              <a:buFontTx/>
              <a:buNone/>
              <a:defRPr/>
            </a:pP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800+</a:t>
            </a:r>
            <a:r>
              <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个资源库，</a:t>
            </a:r>
            <a:r>
              <a:rPr kumimoji="0" lang="en-US" altLang="zh-CN"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1200+</a:t>
            </a:r>
            <a:r>
              <a:rPr kumimoji="0" lang="zh-CN" altLang="en-US" sz="1200" b="0" i="0" u="none" strike="noStrike" kern="1200" cap="none" spc="0" normalizeH="0" baseline="0" noProof="0" dirty="0">
                <a:ln>
                  <a:noFill/>
                </a:ln>
                <a:solidFill>
                  <a:prstClr val="white"/>
                </a:solidFill>
                <a:effectLst/>
                <a:uLnTx/>
                <a:uFillTx/>
                <a:latin typeface="Arial" panose="020B0604020202020204" pitchFamily="34" charset="0"/>
                <a:ea typeface="宋体" panose="02010600030101010101" pitchFamily="2" charset="-122"/>
                <a:cs typeface="Arial" panose="020B0604020202020204" pitchFamily="34" charset="0"/>
              </a:rPr>
              <a:t>个资源包</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wipe(left)">
                                      <p:cBhvr>
                                        <p:cTn id="12" dur="500"/>
                                        <p:tgtEl>
                                          <p:spTgt spid="30"/>
                                        </p:tgtEl>
                                      </p:cBhvr>
                                    </p:animEffect>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6"/>
                                        </p:tgtEl>
                                        <p:attrNameLst>
                                          <p:attrName>style.visibility</p:attrName>
                                        </p:attrNameLst>
                                      </p:cBhvr>
                                      <p:to>
                                        <p:strVal val="visible"/>
                                      </p:to>
                                    </p:set>
                                    <p:anim calcmode="lin" valueType="num">
                                      <p:cBhvr>
                                        <p:cTn id="16" dur="500" fill="hold"/>
                                        <p:tgtEl>
                                          <p:spTgt spid="46"/>
                                        </p:tgtEl>
                                        <p:attrNameLst>
                                          <p:attrName>ppt_w</p:attrName>
                                        </p:attrNameLst>
                                      </p:cBhvr>
                                      <p:tavLst>
                                        <p:tav tm="0">
                                          <p:val>
                                            <p:fltVal val="0"/>
                                          </p:val>
                                        </p:tav>
                                        <p:tav tm="100000">
                                          <p:val>
                                            <p:strVal val="#ppt_w"/>
                                          </p:val>
                                        </p:tav>
                                      </p:tavLst>
                                    </p:anim>
                                    <p:anim calcmode="lin" valueType="num">
                                      <p:cBhvr>
                                        <p:cTn id="17" dur="500" fill="hold"/>
                                        <p:tgtEl>
                                          <p:spTgt spid="46"/>
                                        </p:tgtEl>
                                        <p:attrNameLst>
                                          <p:attrName>ppt_h</p:attrName>
                                        </p:attrNameLst>
                                      </p:cBhvr>
                                      <p:tavLst>
                                        <p:tav tm="0">
                                          <p:val>
                                            <p:fltVal val="0"/>
                                          </p:val>
                                        </p:tav>
                                        <p:tav tm="100000">
                                          <p:val>
                                            <p:strVal val="#ppt_h"/>
                                          </p:val>
                                        </p:tav>
                                      </p:tavLst>
                                    </p:anim>
                                    <p:animEffect transition="in" filter="fade">
                                      <p:cBhvr>
                                        <p:cTn id="18" dur="500"/>
                                        <p:tgtEl>
                                          <p:spTgt spid="46"/>
                                        </p:tgtEl>
                                      </p:cBhvr>
                                    </p:animEffect>
                                  </p:childTnLst>
                                </p:cTn>
                              </p:par>
                            </p:childTnLst>
                          </p:cTn>
                        </p:par>
                        <p:par>
                          <p:cTn id="19" fill="hold">
                            <p:stCondLst>
                              <p:cond delay="1500"/>
                            </p:stCondLst>
                            <p:childTnLst>
                              <p:par>
                                <p:cTn id="20" presetID="10" presetClass="entr" presetSubtype="0" fill="hold" grpId="0"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7"/>
                                        </p:tgtEl>
                                        <p:attrNameLst>
                                          <p:attrName>style.visibility</p:attrName>
                                        </p:attrNameLst>
                                      </p:cBhvr>
                                      <p:to>
                                        <p:strVal val="visible"/>
                                      </p:to>
                                    </p:set>
                                    <p:animEffect transition="in" filter="fade">
                                      <p:cBhvr>
                                        <p:cTn id="25" dur="500"/>
                                        <p:tgtEl>
                                          <p:spTgt spid="47"/>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9"/>
                                        </p:tgtEl>
                                        <p:attrNameLst>
                                          <p:attrName>style.visibility</p:attrName>
                                        </p:attrNameLst>
                                      </p:cBhvr>
                                      <p:to>
                                        <p:strVal val="visible"/>
                                      </p:to>
                                    </p:set>
                                    <p:animEffect transition="in" filter="fade">
                                      <p:cBhvr>
                                        <p:cTn id="28" dur="500"/>
                                        <p:tgtEl>
                                          <p:spTgt spid="49"/>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wipe(left)">
                                      <p:cBhvr>
                                        <p:cTn id="32" dur="500"/>
                                        <p:tgtEl>
                                          <p:spTgt spid="29"/>
                                        </p:tgtEl>
                                      </p:cBhvr>
                                    </p:animEffect>
                                  </p:childTnLst>
                                </p:cTn>
                              </p:par>
                            </p:childTnLst>
                          </p:cTn>
                        </p:par>
                        <p:par>
                          <p:cTn id="33" fill="hold">
                            <p:stCondLst>
                              <p:cond delay="2500"/>
                            </p:stCondLst>
                            <p:childTnLst>
                              <p:par>
                                <p:cTn id="34" presetID="53" presetClass="entr" presetSubtype="16" fill="hold" nodeType="afterEffect">
                                  <p:stCondLst>
                                    <p:cond delay="0"/>
                                  </p:stCondLst>
                                  <p:childTnLst>
                                    <p:set>
                                      <p:cBhvr>
                                        <p:cTn id="35" dur="1" fill="hold">
                                          <p:stCondLst>
                                            <p:cond delay="0"/>
                                          </p:stCondLst>
                                        </p:cTn>
                                        <p:tgtEl>
                                          <p:spTgt spid="35"/>
                                        </p:tgtEl>
                                        <p:attrNameLst>
                                          <p:attrName>style.visibility</p:attrName>
                                        </p:attrNameLst>
                                      </p:cBhvr>
                                      <p:to>
                                        <p:strVal val="visible"/>
                                      </p:to>
                                    </p:set>
                                    <p:anim calcmode="lin" valueType="num">
                                      <p:cBhvr>
                                        <p:cTn id="36" dur="500" fill="hold"/>
                                        <p:tgtEl>
                                          <p:spTgt spid="35"/>
                                        </p:tgtEl>
                                        <p:attrNameLst>
                                          <p:attrName>ppt_w</p:attrName>
                                        </p:attrNameLst>
                                      </p:cBhvr>
                                      <p:tavLst>
                                        <p:tav tm="0">
                                          <p:val>
                                            <p:fltVal val="0"/>
                                          </p:val>
                                        </p:tav>
                                        <p:tav tm="100000">
                                          <p:val>
                                            <p:strVal val="#ppt_w"/>
                                          </p:val>
                                        </p:tav>
                                      </p:tavLst>
                                    </p:anim>
                                    <p:anim calcmode="lin" valueType="num">
                                      <p:cBhvr>
                                        <p:cTn id="37" dur="500" fill="hold"/>
                                        <p:tgtEl>
                                          <p:spTgt spid="35"/>
                                        </p:tgtEl>
                                        <p:attrNameLst>
                                          <p:attrName>ppt_h</p:attrName>
                                        </p:attrNameLst>
                                      </p:cBhvr>
                                      <p:tavLst>
                                        <p:tav tm="0">
                                          <p:val>
                                            <p:fltVal val="0"/>
                                          </p:val>
                                        </p:tav>
                                        <p:tav tm="100000">
                                          <p:val>
                                            <p:strVal val="#ppt_h"/>
                                          </p:val>
                                        </p:tav>
                                      </p:tavLst>
                                    </p:anim>
                                    <p:animEffect transition="in" filter="fade">
                                      <p:cBhvr>
                                        <p:cTn id="38" dur="500"/>
                                        <p:tgtEl>
                                          <p:spTgt spid="35"/>
                                        </p:tgtEl>
                                      </p:cBhvr>
                                    </p:animEffect>
                                  </p:childTnLst>
                                </p:cTn>
                              </p:par>
                            </p:childTnLst>
                          </p:cTn>
                        </p:par>
                        <p:par>
                          <p:cTn id="39" fill="hold">
                            <p:stCondLst>
                              <p:cond delay="3000"/>
                            </p:stCondLst>
                            <p:childTnLst>
                              <p:par>
                                <p:cTn id="40" presetID="10" presetClass="entr" presetSubtype="0" fill="hold" grpId="0" nodeType="afterEffect">
                                  <p:stCondLst>
                                    <p:cond delay="0"/>
                                  </p:stCondLst>
                                  <p:childTnLst>
                                    <p:set>
                                      <p:cBhvr>
                                        <p:cTn id="41" dur="1" fill="hold">
                                          <p:stCondLst>
                                            <p:cond delay="0"/>
                                          </p:stCondLst>
                                        </p:cTn>
                                        <p:tgtEl>
                                          <p:spTgt spid="27"/>
                                        </p:tgtEl>
                                        <p:attrNameLst>
                                          <p:attrName>style.visibility</p:attrName>
                                        </p:attrNameLst>
                                      </p:cBhvr>
                                      <p:to>
                                        <p:strVal val="visible"/>
                                      </p:to>
                                    </p:set>
                                    <p:animEffect transition="in" filter="fade">
                                      <p:cBhvr>
                                        <p:cTn id="42" dur="500"/>
                                        <p:tgtEl>
                                          <p:spTgt spid="2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8"/>
                                        </p:tgtEl>
                                        <p:attrNameLst>
                                          <p:attrName>style.visibility</p:attrName>
                                        </p:attrNameLst>
                                      </p:cBhvr>
                                      <p:to>
                                        <p:strVal val="visible"/>
                                      </p:to>
                                    </p:set>
                                    <p:animEffect transition="in" filter="fade">
                                      <p:cBhvr>
                                        <p:cTn id="45" dur="500"/>
                                        <p:tgtEl>
                                          <p:spTgt spid="28"/>
                                        </p:tgtEl>
                                      </p:cBhvr>
                                    </p:animEffect>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childTnLst>
                          </p:cTn>
                        </p:par>
                        <p:par>
                          <p:cTn id="50" fill="hold">
                            <p:stCondLst>
                              <p:cond delay="4000"/>
                            </p:stCondLst>
                            <p:childTnLst>
                              <p:par>
                                <p:cTn id="51" presetID="53" presetClass="entr" presetSubtype="16" fill="hold" grpId="0" nodeType="afterEffect">
                                  <p:stCondLst>
                                    <p:cond delay="0"/>
                                  </p:stCondLst>
                                  <p:childTnLst>
                                    <p:set>
                                      <p:cBhvr>
                                        <p:cTn id="52" dur="1" fill="hold">
                                          <p:stCondLst>
                                            <p:cond delay="0"/>
                                          </p:stCondLst>
                                        </p:cTn>
                                        <p:tgtEl>
                                          <p:spTgt spid="34"/>
                                        </p:tgtEl>
                                        <p:attrNameLst>
                                          <p:attrName>style.visibility</p:attrName>
                                        </p:attrNameLst>
                                      </p:cBhvr>
                                      <p:to>
                                        <p:strVal val="visible"/>
                                      </p:to>
                                    </p:set>
                                    <p:anim calcmode="lin" valueType="num">
                                      <p:cBhvr>
                                        <p:cTn id="53" dur="500" fill="hold"/>
                                        <p:tgtEl>
                                          <p:spTgt spid="34"/>
                                        </p:tgtEl>
                                        <p:attrNameLst>
                                          <p:attrName>ppt_w</p:attrName>
                                        </p:attrNameLst>
                                      </p:cBhvr>
                                      <p:tavLst>
                                        <p:tav tm="0">
                                          <p:val>
                                            <p:fltVal val="0"/>
                                          </p:val>
                                        </p:tav>
                                        <p:tav tm="100000">
                                          <p:val>
                                            <p:strVal val="#ppt_w"/>
                                          </p:val>
                                        </p:tav>
                                      </p:tavLst>
                                    </p:anim>
                                    <p:anim calcmode="lin" valueType="num">
                                      <p:cBhvr>
                                        <p:cTn id="54" dur="500" fill="hold"/>
                                        <p:tgtEl>
                                          <p:spTgt spid="34"/>
                                        </p:tgtEl>
                                        <p:attrNameLst>
                                          <p:attrName>ppt_h</p:attrName>
                                        </p:attrNameLst>
                                      </p:cBhvr>
                                      <p:tavLst>
                                        <p:tav tm="0">
                                          <p:val>
                                            <p:fltVal val="0"/>
                                          </p:val>
                                        </p:tav>
                                        <p:tav tm="100000">
                                          <p:val>
                                            <p:strVal val="#ppt_h"/>
                                          </p:val>
                                        </p:tav>
                                      </p:tavLst>
                                    </p:anim>
                                    <p:animEffect transition="in" filter="fade">
                                      <p:cBhvr>
                                        <p:cTn id="55" dur="500"/>
                                        <p:tgtEl>
                                          <p:spTgt spid="34"/>
                                        </p:tgtEl>
                                      </p:cBhvr>
                                    </p:animEffect>
                                  </p:childTnLst>
                                </p:cTn>
                              </p:par>
                            </p:childTnLst>
                          </p:cTn>
                        </p:par>
                        <p:par>
                          <p:cTn id="56" fill="hold">
                            <p:stCondLst>
                              <p:cond delay="4500"/>
                            </p:stCondLst>
                            <p:childTnLst>
                              <p:par>
                                <p:cTn id="57" presetID="10" presetClass="entr" presetSubtype="0" fill="hold" grpId="0" nodeType="afterEffect">
                                  <p:stCondLst>
                                    <p:cond delay="0"/>
                                  </p:stCondLst>
                                  <p:childTnLst>
                                    <p:set>
                                      <p:cBhvr>
                                        <p:cTn id="58" dur="1" fill="hold">
                                          <p:stCondLst>
                                            <p:cond delay="0"/>
                                          </p:stCondLst>
                                        </p:cTn>
                                        <p:tgtEl>
                                          <p:spTgt spid="33"/>
                                        </p:tgtEl>
                                        <p:attrNameLst>
                                          <p:attrName>style.visibility</p:attrName>
                                        </p:attrNameLst>
                                      </p:cBhvr>
                                      <p:to>
                                        <p:strVal val="visible"/>
                                      </p:to>
                                    </p:set>
                                    <p:animEffect transition="in" filter="fade">
                                      <p:cBhvr>
                                        <p:cTn id="59" dur="500"/>
                                        <p:tgtEl>
                                          <p:spTgt spid="3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48"/>
                                        </p:tgtEl>
                                        <p:attrNameLst>
                                          <p:attrName>style.visibility</p:attrName>
                                        </p:attrNameLst>
                                      </p:cBhvr>
                                      <p:to>
                                        <p:strVal val="visible"/>
                                      </p:to>
                                    </p:set>
                                    <p:animEffect transition="in" filter="fade">
                                      <p:cBhvr>
                                        <p:cTn id="6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32" grpId="0"/>
      <p:bldP spid="33" grpId="0"/>
      <p:bldP spid="34" grpId="0" bldLvl="0" animBg="1"/>
      <p:bldP spid="46" grpId="0" bldLvl="0" animBg="1"/>
      <p:bldP spid="47" grpId="0"/>
      <p:bldP spid="48" grpId="0"/>
      <p:bldP spid="4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0" y="0"/>
            <a:ext cx="9173854" cy="5143500"/>
          </a:xfrm>
          <a:prstGeom prst="rect">
            <a:avLst/>
          </a:prstGeom>
        </p:spPr>
      </p:pic>
      <p:pic>
        <p:nvPicPr>
          <p:cNvPr id="2" name="图片 1" descr="C:\Users\xiaochang\Desktop\本单位资源库.png本单位资源库"/>
          <p:cNvPicPr>
            <a:picLocks noChangeAspect="1"/>
          </p:cNvPicPr>
          <p:nvPr/>
        </p:nvPicPr>
        <p:blipFill>
          <a:blip r:embed="rId3"/>
          <a:srcRect/>
          <a:stretch>
            <a:fillRect/>
          </a:stretch>
        </p:blipFill>
        <p:spPr>
          <a:xfrm>
            <a:off x="698182" y="457438"/>
            <a:ext cx="7594283" cy="4228624"/>
          </a:xfrm>
          <a:prstGeom prst="rect">
            <a:avLst/>
          </a:prstGeom>
        </p:spPr>
      </p:pic>
      <p:sp>
        <p:nvSpPr>
          <p:cNvPr id="3" name="矩形标注 2"/>
          <p:cNvSpPr/>
          <p:nvPr/>
        </p:nvSpPr>
        <p:spPr>
          <a:xfrm>
            <a:off x="3996690" y="737763"/>
            <a:ext cx="750570" cy="295751"/>
          </a:xfrm>
          <a:prstGeom prst="wedgeRectCallout">
            <a:avLst>
              <a:gd name="adj1" fmla="val -58099"/>
              <a:gd name="adj2" fmla="val 108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800" b="1" dirty="0"/>
              <a:t>状态标记</a:t>
            </a:r>
          </a:p>
        </p:txBody>
      </p:sp>
      <p:sp>
        <p:nvSpPr>
          <p:cNvPr id="24" name="流程图: 过程 23"/>
          <p:cNvSpPr/>
          <p:nvPr/>
        </p:nvSpPr>
        <p:spPr>
          <a:xfrm>
            <a:off x="2152174" y="2034592"/>
            <a:ext cx="682466" cy="242888"/>
          </a:xfrm>
          <a:prstGeom prst="flowChartProcess">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5" name="流程图: 过程 4"/>
          <p:cNvSpPr/>
          <p:nvPr/>
        </p:nvSpPr>
        <p:spPr>
          <a:xfrm>
            <a:off x="3575209" y="1128764"/>
            <a:ext cx="421481" cy="180975"/>
          </a:xfrm>
          <a:prstGeom prst="flowChartProcess">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6" name="矩形标注 5"/>
          <p:cNvSpPr/>
          <p:nvPr/>
        </p:nvSpPr>
        <p:spPr>
          <a:xfrm>
            <a:off x="2995136" y="1453567"/>
            <a:ext cx="1500188" cy="411956"/>
          </a:xfrm>
          <a:prstGeom prst="wedgeRectCallout">
            <a:avLst>
              <a:gd name="adj1" fmla="val -58099"/>
              <a:gd name="adj2" fmla="val 108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800" b="1" dirty="0"/>
              <a:t>挂接完可直接点击进入资源库的详情页面</a:t>
            </a:r>
          </a:p>
        </p:txBody>
      </p:sp>
      <p:sp>
        <p:nvSpPr>
          <p:cNvPr id="7" name="流程图: 过程 6"/>
          <p:cNvSpPr/>
          <p:nvPr/>
        </p:nvSpPr>
        <p:spPr>
          <a:xfrm>
            <a:off x="7280910" y="2741823"/>
            <a:ext cx="364331" cy="198596"/>
          </a:xfrm>
          <a:prstGeom prst="flowChartProcess">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矩形标注 7"/>
          <p:cNvSpPr/>
          <p:nvPr/>
        </p:nvSpPr>
        <p:spPr>
          <a:xfrm>
            <a:off x="6152674" y="2277479"/>
            <a:ext cx="851535" cy="389573"/>
          </a:xfrm>
          <a:prstGeom prst="wedgeRectCallout">
            <a:avLst>
              <a:gd name="adj1" fmla="val 82557"/>
              <a:gd name="adj2" fmla="val 6968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lang="zh-CN" altLang="en-US" sz="800" b="1" dirty="0"/>
              <a:t>可以编辑修改挂接的信息</a:t>
            </a:r>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4"/>
                                        </p:tgtEl>
                                        <p:attrNameLst>
                                          <p:attrName>style.visibility</p:attrName>
                                        </p:attrNameLst>
                                      </p:cBhvr>
                                      <p:to>
                                        <p:strVal val="visible"/>
                                      </p:to>
                                    </p:set>
                                    <p:animEffect transition="in" filter="fade">
                                      <p:cBhvr>
                                        <p:cTn id="14" dur="500"/>
                                        <p:tgtEl>
                                          <p:spTgt spid="24"/>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par>
                          <p:cTn id="19" fill="hold">
                            <p:stCondLst>
                              <p:cond delay="0"/>
                            </p:stCondLst>
                            <p:childTnLst>
                              <p:par>
                                <p:cTn id="20" presetID="10" presetClass="entr" presetSubtype="0" fill="hold" grpId="0" nodeType="after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24" grpId="0" bldLvl="0" animBg="1"/>
      <p:bldP spid="5" grpId="0" bldLvl="0" animBg="1"/>
      <p:bldP spid="6" grpId="0" bldLvl="0" animBg="1"/>
      <p:bldP spid="7" grpId="0" bldLvl="0" animBg="1"/>
      <p:bldP spid="8"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2"/>
          <a:stretch>
            <a:fillRect/>
          </a:stretch>
        </p:blipFill>
        <p:spPr>
          <a:xfrm>
            <a:off x="-15403" y="0"/>
            <a:ext cx="9173854" cy="5143500"/>
          </a:xfrm>
          <a:prstGeom prst="rect">
            <a:avLst/>
          </a:prstGeom>
        </p:spPr>
      </p:pic>
      <p:pic>
        <p:nvPicPr>
          <p:cNvPr id="2" name="图片 1" descr="C:\Users\xiaochang\Desktop\博看详情页.png博看详情页"/>
          <p:cNvPicPr>
            <a:picLocks noChangeAspect="1"/>
          </p:cNvPicPr>
          <p:nvPr/>
        </p:nvPicPr>
        <p:blipFill>
          <a:blip r:embed="rId3"/>
          <a:srcRect/>
          <a:stretch>
            <a:fillRect/>
          </a:stretch>
        </p:blipFill>
        <p:spPr>
          <a:xfrm>
            <a:off x="835343" y="437198"/>
            <a:ext cx="8021479" cy="4343400"/>
          </a:xfrm>
          <a:prstGeom prst="rect">
            <a:avLst/>
          </a:prstGeom>
        </p:spPr>
      </p:pic>
      <p:sp>
        <p:nvSpPr>
          <p:cNvPr id="3" name="矩形标注 2"/>
          <p:cNvSpPr/>
          <p:nvPr/>
        </p:nvSpPr>
        <p:spPr>
          <a:xfrm>
            <a:off x="2272665" y="981551"/>
            <a:ext cx="1231583" cy="298133"/>
          </a:xfrm>
          <a:prstGeom prst="wedgeRectCallout">
            <a:avLst>
              <a:gd name="adj1" fmla="val -58099"/>
              <a:gd name="adj2" fmla="val 108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dirty="0"/>
              <a:t>此库挂接的刊种目录</a:t>
            </a:r>
          </a:p>
        </p:txBody>
      </p:sp>
      <p:sp>
        <p:nvSpPr>
          <p:cNvPr id="5" name="流程图: 过程 4"/>
          <p:cNvSpPr/>
          <p:nvPr/>
        </p:nvSpPr>
        <p:spPr>
          <a:xfrm>
            <a:off x="1549241" y="1279684"/>
            <a:ext cx="596265" cy="298609"/>
          </a:xfrm>
          <a:prstGeom prst="flowChartProcess">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5403" y="0"/>
            <a:ext cx="9173854" cy="5143500"/>
          </a:xfrm>
          <a:prstGeom prst="rect">
            <a:avLst/>
          </a:prstGeom>
        </p:spPr>
      </p:pic>
      <p:pic>
        <p:nvPicPr>
          <p:cNvPr id="4" name="图片 3"/>
          <p:cNvPicPr>
            <a:picLocks noChangeAspect="1"/>
          </p:cNvPicPr>
          <p:nvPr/>
        </p:nvPicPr>
        <p:blipFill>
          <a:blip r:embed="rId3"/>
          <a:stretch>
            <a:fillRect/>
          </a:stretch>
        </p:blipFill>
        <p:spPr>
          <a:xfrm>
            <a:off x="663416" y="444818"/>
            <a:ext cx="7962424" cy="4254341"/>
          </a:xfrm>
          <a:prstGeom prst="rect">
            <a:avLst/>
          </a:prstGeom>
        </p:spPr>
      </p:pic>
      <p:sp>
        <p:nvSpPr>
          <p:cNvPr id="3" name="矩形标注 2"/>
          <p:cNvSpPr/>
          <p:nvPr/>
        </p:nvSpPr>
        <p:spPr>
          <a:xfrm>
            <a:off x="2784634" y="924401"/>
            <a:ext cx="1381601" cy="252413"/>
          </a:xfrm>
          <a:prstGeom prst="wedgeRectCallout">
            <a:avLst>
              <a:gd name="adj1" fmla="val -58099"/>
              <a:gd name="adj2" fmla="val 108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dirty="0"/>
              <a:t>挂接的全部篇目级数据</a:t>
            </a:r>
            <a:endParaRPr lang="en-US" altLang="zh-CN" sz="900" b="1" dirty="0"/>
          </a:p>
        </p:txBody>
      </p:sp>
      <p:sp>
        <p:nvSpPr>
          <p:cNvPr id="5" name="流程图: 过程 4"/>
          <p:cNvSpPr/>
          <p:nvPr/>
        </p:nvSpPr>
        <p:spPr>
          <a:xfrm>
            <a:off x="1982153" y="1176814"/>
            <a:ext cx="624840" cy="312420"/>
          </a:xfrm>
          <a:prstGeom prst="flowChartProcess">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5"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515870" y="288925"/>
            <a:ext cx="2207385" cy="549409"/>
            <a:chOff x="5537" y="455"/>
            <a:chExt cx="3476" cy="865"/>
          </a:xfrm>
        </p:grpSpPr>
        <p:grpSp>
          <p:nvGrpSpPr>
            <p:cNvPr id="3" name="组合 2"/>
            <p:cNvGrpSpPr/>
            <p:nvPr/>
          </p:nvGrpSpPr>
          <p:grpSpPr>
            <a:xfrm flipH="1">
              <a:off x="5537" y="975"/>
              <a:ext cx="3326" cy="345"/>
              <a:chOff x="9287426" y="962040"/>
              <a:chExt cx="1560117" cy="178315"/>
            </a:xfrm>
            <a:solidFill>
              <a:schemeClr val="accent4"/>
            </a:solidFill>
          </p:grpSpPr>
          <p:cxnSp>
            <p:nvCxnSpPr>
              <p:cNvPr id="4" name="Straight Connector 15"/>
              <p:cNvCxnSpPr/>
              <p:nvPr/>
            </p:nvCxnSpPr>
            <p:spPr>
              <a:xfrm flipH="1">
                <a:off x="9287426" y="1140355"/>
                <a:ext cx="1560117" cy="0"/>
              </a:xfrm>
              <a:prstGeom prst="line">
                <a:avLst/>
              </a:prstGeom>
              <a:grpFill/>
              <a:ln>
                <a:solidFill>
                  <a:schemeClr val="accent4"/>
                </a:solidFill>
              </a:ln>
            </p:spPr>
            <p:style>
              <a:lnRef idx="1">
                <a:schemeClr val="accent1"/>
              </a:lnRef>
              <a:fillRef idx="0">
                <a:schemeClr val="accent1"/>
              </a:fillRef>
              <a:effectRef idx="0">
                <a:schemeClr val="accent1"/>
              </a:effectRef>
              <a:fontRef idx="minor">
                <a:schemeClr val="tx1"/>
              </a:fontRef>
            </p:style>
          </p:cxnSp>
          <p:sp>
            <p:nvSpPr>
              <p:cNvPr id="6" name="Cross 17"/>
              <p:cNvSpPr/>
              <p:nvPr/>
            </p:nvSpPr>
            <p:spPr>
              <a:xfrm flipH="1">
                <a:off x="10741525" y="962040"/>
                <a:ext cx="106018" cy="106018"/>
              </a:xfrm>
              <a:prstGeom prst="plus">
                <a:avLst>
                  <a:gd name="adj" fmla="val 37500"/>
                </a:avLst>
              </a:prstGeom>
              <a:grp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cs typeface="+mn-ea"/>
                  <a:sym typeface="+mn-lt"/>
                </a:endParaRPr>
              </a:p>
            </p:txBody>
          </p:sp>
        </p:grpSp>
        <p:sp>
          <p:nvSpPr>
            <p:cNvPr id="7" name="文本框 6"/>
            <p:cNvSpPr txBox="1"/>
            <p:nvPr/>
          </p:nvSpPr>
          <p:spPr>
            <a:xfrm>
              <a:off x="5537" y="455"/>
              <a:ext cx="3476" cy="725"/>
            </a:xfrm>
            <a:prstGeom prst="rect">
              <a:avLst/>
            </a:prstGeom>
            <a:noFill/>
          </p:spPr>
          <p:txBody>
            <a:bodyPr wrap="square" rtlCol="0">
              <a:spAutoFit/>
            </a:bodyPr>
            <a:lstStyle/>
            <a:p>
              <a:pPr algn="ctr"/>
              <a:r>
                <a:rPr lang="zh-CN" altLang="en-US" sz="2400" dirty="0">
                  <a:solidFill>
                    <a:srgbClr val="FFC000"/>
                  </a:solidFill>
                  <a:sym typeface="+mn-ea"/>
                </a:rPr>
                <a:t>纸质资源管理</a:t>
              </a:r>
              <a:endParaRPr lang="zh-CN" altLang="en-US" sz="2400" dirty="0">
                <a:solidFill>
                  <a:srgbClr val="FFC000"/>
                </a:solidFill>
                <a:latin typeface="方正黑体简体" panose="02010601030101010101" charset="-122"/>
                <a:ea typeface="方正黑体简体" panose="02010601030101010101" charset="-122"/>
                <a:cs typeface="+mn-ea"/>
                <a:sym typeface="+mn-ea"/>
              </a:endParaRPr>
            </a:p>
          </p:txBody>
        </p:sp>
      </p:grpSp>
      <p:sp>
        <p:nvSpPr>
          <p:cNvPr id="29" name="椭圆 28"/>
          <p:cNvSpPr/>
          <p:nvPr/>
        </p:nvSpPr>
        <p:spPr>
          <a:xfrm>
            <a:off x="3552825" y="1788160"/>
            <a:ext cx="1816100" cy="1816100"/>
          </a:xfrm>
          <a:prstGeom prst="ellipse">
            <a:avLst/>
          </a:prstGeom>
          <a:gradFill flip="none" rotWithShape="1">
            <a:gsLst>
              <a:gs pos="0">
                <a:schemeClr val="bg1"/>
              </a:gs>
              <a:gs pos="36000">
                <a:schemeClr val="bg1"/>
              </a:gs>
              <a:gs pos="100000">
                <a:srgbClr val="C7C7C7"/>
              </a:gs>
            </a:gsLst>
            <a:lin ang="13500000" scaled="1"/>
            <a:tileRect/>
          </a:gradFill>
          <a:ln w="15875">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lIns="51435" tIns="25717" rIns="51435" bIns="25717" spcCol="0" rtlCol="0" anchor="ctr"/>
          <a:lstStyle/>
          <a:p>
            <a:pPr algn="ctr"/>
            <a:endParaRPr lang="zh-CN" altLang="en-US" sz="1350">
              <a:latin typeface="方正黑体简体" panose="02010601030101010101" charset="-122"/>
              <a:ea typeface="方正黑体简体" panose="02010601030101010101" charset="-122"/>
            </a:endParaRPr>
          </a:p>
        </p:txBody>
      </p:sp>
      <p:grpSp>
        <p:nvGrpSpPr>
          <p:cNvPr id="9" name="50a59690-0bcc-426d-b3b8-15a0281c2517" descr="本素材由iSlide™ 提供&#10;iSlide™尊重知识产权并注重保护用户享有的各项权利。郑重提醒您：&#10;iSlide™插件中提供的任何信息内容的所有权、知识产权归其原始权利人或权利受让人所有，您免费/购买获得的是信息内容的使用权，并受下述条款的约束；&#10;1. 您仅可以个人非商业用途使用该等信息内容，不可将信息内容的全部或部分用于出售，或以出租、出借、转让、分销、发布等其他任何方式供他人使用；&#10;2. 禁止在接入互联网或移动互联网的任何网站、平台、应用或程序上以任何方式为他人提供iSlide™插件资源内容的下载。&#10;The resource is supplied by iSlide™.&#10;iSlide™ respects all intellectual property rights and protects all the rights its users acquired.Solemnly remind you:&#10;The ownership and intellectual property of the resources supplied in iSlide Add-in belongs to its owner or the assignee of this ownership.you only acquired the usage of the resources supplied in iSlide Add-in, as well as respected the following restrain terms:&#10;1.You are only allowed to use such resource for personal and non-commercial aim, not allowed to use such resource or part of it for the sale; or rent, lend, transfer to others; or distribution or release it in any way.&#10;2.You are not permitted to provide the resource of iSlide Add-in in any website, platform, application access to the Internet or mobile Internet." title="iSlide™ 版权声明  COPYRIGHT NOTICE"/>
          <p:cNvGrpSpPr>
            <a:grpSpLocks noChangeAspect="1"/>
          </p:cNvGrpSpPr>
          <p:nvPr>
            <p:custDataLst>
              <p:tags r:id="rId1"/>
            </p:custDataLst>
          </p:nvPr>
        </p:nvGrpSpPr>
        <p:grpSpPr>
          <a:xfrm>
            <a:off x="3179909" y="1415292"/>
            <a:ext cx="2561931" cy="2561836"/>
            <a:chOff x="4117848" y="1450848"/>
            <a:chExt cx="3956304" cy="3956304"/>
          </a:xfrm>
        </p:grpSpPr>
        <p:sp>
          <p:nvSpPr>
            <p:cNvPr id="10" name="ïSliďe"/>
            <p:cNvSpPr/>
            <p:nvPr/>
          </p:nvSpPr>
          <p:spPr bwMode="auto">
            <a:xfrm>
              <a:off x="4933950" y="2266950"/>
              <a:ext cx="2324100" cy="2324100"/>
            </a:xfrm>
            <a:prstGeom prst="ellipse">
              <a:avLst/>
            </a:prstGeom>
            <a:solidFill>
              <a:srgbClr val="F8C701"/>
            </a:solidFill>
            <a:ln w="19050">
              <a:solidFill>
                <a:schemeClr val="bg1">
                  <a:alpha val="46000"/>
                </a:schemeClr>
              </a:solidFill>
              <a:round/>
            </a:ln>
          </p:spPr>
          <p:txBody>
            <a:bodyPr anchor="ctr"/>
            <a:lstStyle/>
            <a:p>
              <a:pPr algn="ctr"/>
              <a:endParaRPr sz="1350">
                <a:latin typeface="方正黑体简体" panose="02010601030101010101" charset="-122"/>
                <a:ea typeface="方正黑体简体" panose="02010601030101010101" charset="-122"/>
              </a:endParaRPr>
            </a:p>
          </p:txBody>
        </p:sp>
        <p:sp>
          <p:nvSpPr>
            <p:cNvPr id="11" name="ísľîḑé"/>
            <p:cNvSpPr/>
            <p:nvPr/>
          </p:nvSpPr>
          <p:spPr bwMode="auto">
            <a:xfrm>
              <a:off x="4117848" y="1450848"/>
              <a:ext cx="3956304" cy="3956304"/>
            </a:xfrm>
            <a:prstGeom prst="ellipse">
              <a:avLst/>
            </a:prstGeom>
            <a:noFill/>
            <a:ln w="69850">
              <a:solidFill>
                <a:schemeClr val="bg1">
                  <a:lumMod val="85000"/>
                  <a:alpha val="19000"/>
                </a:schemeClr>
              </a:solidFill>
              <a:round/>
            </a:ln>
          </p:spPr>
          <p:txBody>
            <a:bodyPr anchor="ctr"/>
            <a:lstStyle/>
            <a:p>
              <a:pPr algn="ctr"/>
              <a:endParaRPr sz="1350">
                <a:latin typeface="方正黑体简体" panose="02010601030101010101" charset="-122"/>
                <a:ea typeface="方正黑体简体" panose="02010601030101010101" charset="-122"/>
              </a:endParaRPr>
            </a:p>
          </p:txBody>
        </p:sp>
      </p:grpSp>
      <p:sp>
        <p:nvSpPr>
          <p:cNvPr id="5" name="文本框 4"/>
          <p:cNvSpPr txBox="1"/>
          <p:nvPr/>
        </p:nvSpPr>
        <p:spPr>
          <a:xfrm>
            <a:off x="3790950" y="2465705"/>
            <a:ext cx="1504950" cy="460375"/>
          </a:xfrm>
          <a:prstGeom prst="rect">
            <a:avLst/>
          </a:prstGeom>
          <a:noFill/>
        </p:spPr>
        <p:txBody>
          <a:bodyPr wrap="square" rtlCol="0">
            <a:spAutoFit/>
          </a:bodyPr>
          <a:lstStyle/>
          <a:p>
            <a:r>
              <a:rPr lang="zh-CN" altLang="en-US" sz="2400" b="1"/>
              <a:t>接口对接</a:t>
            </a:r>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p:cTn id="13" dur="500" fill="hold"/>
                                        <p:tgtEl>
                                          <p:spTgt spid="9"/>
                                        </p:tgtEl>
                                        <p:attrNameLst>
                                          <p:attrName>ppt_w</p:attrName>
                                        </p:attrNameLst>
                                      </p:cBhvr>
                                      <p:tavLst>
                                        <p:tav tm="0">
                                          <p:val>
                                            <p:fltVal val="0"/>
                                          </p:val>
                                        </p:tav>
                                        <p:tav tm="100000">
                                          <p:val>
                                            <p:strVal val="#ppt_w"/>
                                          </p:val>
                                        </p:tav>
                                      </p:tavLst>
                                    </p:anim>
                                    <p:anim calcmode="lin" valueType="num">
                                      <p:cBhvr>
                                        <p:cTn id="14" dur="500" fill="hold"/>
                                        <p:tgtEl>
                                          <p:spTgt spid="9"/>
                                        </p:tgtEl>
                                        <p:attrNameLst>
                                          <p:attrName>ppt_h</p:attrName>
                                        </p:attrNameLst>
                                      </p:cBhvr>
                                      <p:tavLst>
                                        <p:tav tm="0">
                                          <p:val>
                                            <p:fltVal val="0"/>
                                          </p:val>
                                        </p:tav>
                                        <p:tav tm="100000">
                                          <p:val>
                                            <p:strVal val="#ppt_h"/>
                                          </p:val>
                                        </p:tav>
                                      </p:tavLst>
                                    </p:anim>
                                    <p:animEffect transition="in" filter="fade">
                                      <p:cBhvr>
                                        <p:cTn id="15" dur="500"/>
                                        <p:tgtEl>
                                          <p:spTgt spid="9"/>
                                        </p:tgtEl>
                                      </p:cBhvr>
                                    </p:animEffect>
                                  </p:childTnLst>
                                </p:cTn>
                              </p:par>
                              <p:par>
                                <p:cTn id="16" presetID="10" presetClass="entr" presetSubtype="0" fill="hold" grpId="0" nodeType="withEffect">
                                  <p:stCondLst>
                                    <p:cond delay="125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ppt_w</p:attrName>
                                        </p:attrNameLst>
                                      </p:cBhvr>
                                      <p:tavLst>
                                        <p:tav tm="0">
                                          <p:val>
                                            <p:fltVal val="0"/>
                                          </p:val>
                                        </p:tav>
                                        <p:tav tm="100000">
                                          <p:val>
                                            <p:strVal val="#ppt_w"/>
                                          </p:val>
                                        </p:tav>
                                      </p:tavLst>
                                    </p:anim>
                                    <p:anim calcmode="lin" valueType="num">
                                      <p:cBhvr>
                                        <p:cTn id="22" dur="500" fill="hold"/>
                                        <p:tgtEl>
                                          <p:spTgt spid="5"/>
                                        </p:tgtEl>
                                        <p:attrNameLst>
                                          <p:attrName>ppt_h</p:attrName>
                                        </p:attrNameLst>
                                      </p:cBhvr>
                                      <p:tavLst>
                                        <p:tav tm="0">
                                          <p:val>
                                            <p:fltVal val="0"/>
                                          </p:val>
                                        </p:tav>
                                        <p:tav tm="100000">
                                          <p:val>
                                            <p:strVal val="#ppt_h"/>
                                          </p:val>
                                        </p:tav>
                                      </p:tavLst>
                                    </p:anim>
                                    <p:animEffect transition="in" filter="fade">
                                      <p:cBhvr>
                                        <p:cTn id="2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bldLvl="0" animBg="1"/>
      <p:bldP spid="5" grpId="0"/>
      <p:bldP spid="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1971929" y="1984375"/>
            <a:ext cx="5160387" cy="646331"/>
          </a:xfrm>
          <a:prstGeom prst="rect">
            <a:avLst/>
          </a:prstGeom>
          <a:noFill/>
        </p:spPr>
        <p:txBody>
          <a:bodyPr wrap="none" rtlCol="0">
            <a:spAutoFit/>
          </a:bodyPr>
          <a:lstStyle/>
          <a:p>
            <a:pPr algn="l"/>
            <a:r>
              <a:rPr lang="en-US" altLang="zh-CN" sz="3600" dirty="0">
                <a:solidFill>
                  <a:srgbClr val="FFC000"/>
                </a:solidFill>
              </a:rPr>
              <a:t>1.2 </a:t>
            </a:r>
            <a:r>
              <a:rPr lang="zh-CN" altLang="en-US" sz="3600" dirty="0">
                <a:solidFill>
                  <a:srgbClr val="FFC000"/>
                </a:solidFill>
              </a:rPr>
              <a:t>管理馆藏分析与决策</a:t>
            </a:r>
          </a:p>
        </p:txBody>
      </p:sp>
    </p:spTree>
  </p:cSld>
  <p:clrMapOvr>
    <a:masterClrMapping/>
  </p:clrMapOvr>
  <p:transition spd="slow" advClick="0" advTm="2000">
    <p:random/>
  </p:transition>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50" name="4561571637135_.pic_hd.jpg" descr="4561571637135_.pic_hd.jpg"/>
          <p:cNvPicPr>
            <a:picLocks noChangeAspect="1"/>
          </p:cNvPicPr>
          <p:nvPr/>
        </p:nvPicPr>
        <p:blipFill>
          <a:blip r:embed="rId2"/>
          <a:stretch>
            <a:fillRect/>
          </a:stretch>
        </p:blipFill>
        <p:spPr>
          <a:xfrm>
            <a:off x="1200561" y="888020"/>
            <a:ext cx="6742876" cy="7947462"/>
          </a:xfrm>
          <a:prstGeom prst="rect">
            <a:avLst/>
          </a:prstGeom>
          <a:ln w="12700">
            <a:miter lim="400000"/>
          </a:ln>
        </p:spPr>
      </p:pic>
      <p:sp>
        <p:nvSpPr>
          <p:cNvPr id="4" name="文本框 3">
            <a:extLst>
              <a:ext uri="{FF2B5EF4-FFF2-40B4-BE49-F238E27FC236}">
                <a16:creationId xmlns:a16="http://schemas.microsoft.com/office/drawing/2014/main" id="{9264BD75-2824-254E-BBB6-DD66FCC46CCD}"/>
              </a:ext>
            </a:extLst>
          </p:cNvPr>
          <p:cNvSpPr txBox="1"/>
          <p:nvPr/>
        </p:nvSpPr>
        <p:spPr>
          <a:xfrm>
            <a:off x="2065508" y="168692"/>
            <a:ext cx="5012983" cy="461645"/>
          </a:xfrm>
          <a:prstGeom prst="rect">
            <a:avLst/>
          </a:prstGeom>
          <a:noFill/>
        </p:spPr>
        <p:txBody>
          <a:bodyPr wrap="square" rtlCol="0">
            <a:spAutoFit/>
          </a:bodyPr>
          <a:lstStyle/>
          <a:p>
            <a:pPr algn="ctr"/>
            <a:r>
              <a:rPr lang="zh-CN" altLang="en-US" sz="2400" dirty="0">
                <a:solidFill>
                  <a:srgbClr val="FFC000"/>
                </a:solidFill>
                <a:latin typeface="方正黑体简体" panose="02010601030101010101" charset="-122"/>
                <a:ea typeface="方正黑体简体" panose="02010601030101010101" charset="-122"/>
                <a:cs typeface="+mn-ea"/>
                <a:sym typeface="+mn-lt"/>
              </a:rPr>
              <a:t>馆藏资源综合分析</a:t>
            </a:r>
          </a:p>
        </p:txBody>
      </p:sp>
    </p:spTree>
    <p:extLst>
      <p:ext uri="{BB962C8B-B14F-4D97-AF65-F5344CB8AC3E}">
        <p14:creationId xmlns:p14="http://schemas.microsoft.com/office/powerpoint/2010/main" val="319766779"/>
      </p:ext>
    </p:extLst>
  </p:cSld>
  <p:clrMapOvr>
    <a:masterClrMapping/>
  </p:clrMapOvr>
  <p:transition spd="slow">
    <p:push/>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4422" y="487600"/>
            <a:ext cx="8155373" cy="4169464"/>
          </a:xfrm>
          <a:prstGeom prst="rect">
            <a:avLst/>
          </a:prstGeom>
          <a:solidFill>
            <a:srgbClr val="20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方正黑体简体" panose="02010601030101010101" charset="-122"/>
              <a:ea typeface="方正黑体简体" panose="02010601030101010101" charset="-122"/>
              <a:cs typeface="+mn-ea"/>
              <a:sym typeface="+mn-lt"/>
            </a:endParaRPr>
          </a:p>
        </p:txBody>
      </p:sp>
      <p:sp>
        <p:nvSpPr>
          <p:cNvPr id="17" name="Right Triangle 16"/>
          <p:cNvSpPr/>
          <p:nvPr/>
        </p:nvSpPr>
        <p:spPr>
          <a:xfrm rot="10800000">
            <a:off x="8662997" y="582"/>
            <a:ext cx="491111" cy="49111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方正黑体简体" panose="02010601030101010101" charset="-122"/>
              <a:ea typeface="方正黑体简体" panose="02010601030101010101" charset="-122"/>
              <a:cs typeface="+mn-ea"/>
              <a:sym typeface="+mn-lt"/>
            </a:endParaRPr>
          </a:p>
        </p:txBody>
      </p:sp>
      <p:sp>
        <p:nvSpPr>
          <p:cNvPr id="18" name="文本框 17"/>
          <p:cNvSpPr txBox="1"/>
          <p:nvPr/>
        </p:nvSpPr>
        <p:spPr>
          <a:xfrm>
            <a:off x="1006475" y="1892300"/>
            <a:ext cx="4768850" cy="977265"/>
          </a:xfrm>
          <a:prstGeom prst="rect">
            <a:avLst/>
          </a:prstGeom>
          <a:noFill/>
        </p:spPr>
        <p:txBody>
          <a:bodyPr wrap="square" rtlCol="0">
            <a:spAutoFit/>
          </a:bodyPr>
          <a:lstStyle/>
          <a:p>
            <a:pPr>
              <a:lnSpc>
                <a:spcPct val="120000"/>
              </a:lnSpc>
            </a:pPr>
            <a:r>
              <a:rPr lang="zh-CN" altLang="en-US" sz="2400" dirty="0">
                <a:solidFill>
                  <a:schemeClr val="bg1"/>
                </a:solidFill>
                <a:latin typeface="方正黑体简体" panose="02010601030101010101" charset="-122"/>
                <a:ea typeface="方正黑体简体" panose="02010601030101010101" charset="-122"/>
                <a:cs typeface="+mn-ea"/>
                <a:sym typeface="+mn-lt"/>
              </a:rPr>
              <a:t>移动互联时代 </a:t>
            </a:r>
          </a:p>
          <a:p>
            <a:pPr>
              <a:lnSpc>
                <a:spcPct val="120000"/>
              </a:lnSpc>
            </a:pPr>
            <a:r>
              <a:rPr lang="zh-CN" altLang="en-US" sz="2400" dirty="0">
                <a:solidFill>
                  <a:schemeClr val="bg1"/>
                </a:solidFill>
                <a:latin typeface="方正黑体简体" panose="02010601030101010101" charset="-122"/>
                <a:ea typeface="方正黑体简体" panose="02010601030101010101" charset="-122"/>
                <a:cs typeface="+mn-ea"/>
                <a:sym typeface="+mn-lt"/>
              </a:rPr>
              <a:t>图书馆管理与服务平台</a:t>
            </a:r>
          </a:p>
        </p:txBody>
      </p:sp>
      <p:sp>
        <p:nvSpPr>
          <p:cNvPr id="3" name="TextBox 19"/>
          <p:cNvSpPr txBox="1"/>
          <p:nvPr/>
        </p:nvSpPr>
        <p:spPr>
          <a:xfrm>
            <a:off x="1006475" y="758842"/>
            <a:ext cx="3268980" cy="506730"/>
          </a:xfrm>
          <a:prstGeom prst="rect">
            <a:avLst/>
          </a:prstGeom>
          <a:noFill/>
        </p:spPr>
        <p:txBody>
          <a:bodyPr wrap="none" rtlCol="0">
            <a:spAutoFit/>
          </a:bodyPr>
          <a:lstStyle/>
          <a:p>
            <a:pPr algn="l"/>
            <a:r>
              <a:rPr lang="zh-CN" altLang="en-US" sz="2700" dirty="0">
                <a:solidFill>
                  <a:schemeClr val="bg1"/>
                </a:solidFill>
                <a:latin typeface="方正黑体简体" panose="02010601030101010101" charset="-122"/>
                <a:ea typeface="方正黑体简体" panose="02010601030101010101" charset="-122"/>
                <a:cs typeface="方正黑体简体" panose="02010601030101010101" charset="-122"/>
                <a:sym typeface="+mn-lt"/>
              </a:rPr>
              <a:t>智慧图书馆是什么？</a:t>
            </a:r>
          </a:p>
        </p:txBody>
      </p:sp>
      <p:cxnSp>
        <p:nvCxnSpPr>
          <p:cNvPr id="4" name="Straight Connector 22"/>
          <p:cNvCxnSpPr/>
          <p:nvPr/>
        </p:nvCxnSpPr>
        <p:spPr>
          <a:xfrm flipH="1">
            <a:off x="1814830" y="1362075"/>
            <a:ext cx="5557520" cy="57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5" name="Straight Connector 23"/>
          <p:cNvCxnSpPr/>
          <p:nvPr/>
        </p:nvCxnSpPr>
        <p:spPr>
          <a:xfrm flipH="1">
            <a:off x="1125668" y="1368055"/>
            <a:ext cx="61016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slow" advClick="0" advTm="2000">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linds(horizontal)">
                                      <p:cBhvr>
                                        <p:cTn id="13" dur="500"/>
                                        <p:tgtEl>
                                          <p:spTgt spid="18"/>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linds(horizontal)">
                                      <p:cBhvr>
                                        <p:cTn id="16" dur="500"/>
                                        <p:tgtEl>
                                          <p:spTgt spid="3"/>
                                        </p:tgtEl>
                                      </p:cBhvr>
                                    </p:animEffect>
                                  </p:childTnLst>
                                </p:cTn>
                              </p:par>
                              <p:par>
                                <p:cTn id="17" presetID="3" presetClass="entr" presetSubtype="1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linds(horizontal)">
                                      <p:cBhvr>
                                        <p:cTn id="19" dur="500"/>
                                        <p:tgtEl>
                                          <p:spTgt spid="4"/>
                                        </p:tgtEl>
                                      </p:cBhvr>
                                    </p:animEffect>
                                  </p:childTnLst>
                                </p:cTn>
                              </p:par>
                              <p:par>
                                <p:cTn id="20" presetID="3" presetClass="entr" presetSubtype="1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blinds(horizontal)">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7" grpId="0" animBg="1"/>
      <p:bldP spid="18"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本框 12"/>
          <p:cNvSpPr txBox="1"/>
          <p:nvPr/>
        </p:nvSpPr>
        <p:spPr>
          <a:xfrm>
            <a:off x="939800" y="1106170"/>
            <a:ext cx="5391219" cy="369332"/>
          </a:xfrm>
          <a:prstGeom prst="rect">
            <a:avLst/>
          </a:prstGeom>
          <a:noFill/>
        </p:spPr>
        <p:txBody>
          <a:bodyPr wrap="none" rtlCol="0">
            <a:spAutoFit/>
          </a:bodyPr>
          <a:lstStyle/>
          <a:p>
            <a:pPr algn="l"/>
            <a:r>
              <a:rPr lang="zh-CN" altLang="en-US" dirty="0">
                <a:solidFill>
                  <a:schemeClr val="bg1"/>
                </a:solidFill>
                <a:effectLst>
                  <a:outerShdw blurRad="38100" dist="38100" dir="2700000" algn="tl">
                    <a:srgbClr val="000000">
                      <a:alpha val="43137"/>
                    </a:srgbClr>
                  </a:outerShdw>
                </a:effectLst>
              </a:rPr>
              <a:t>馆藏数据 纸书有多少 电子书有多少，我们缺哪些书</a:t>
            </a:r>
          </a:p>
        </p:txBody>
      </p:sp>
      <p:cxnSp>
        <p:nvCxnSpPr>
          <p:cNvPr id="4" name="Straight Connector 15"/>
          <p:cNvCxnSpPr/>
          <p:nvPr/>
        </p:nvCxnSpPr>
        <p:spPr>
          <a:xfrm>
            <a:off x="939800" y="925830"/>
            <a:ext cx="4838002" cy="0"/>
          </a:xfrm>
          <a:prstGeom prst="line">
            <a:avLst/>
          </a:prstGeom>
          <a:solidFill>
            <a:schemeClr val="accent4"/>
          </a:solidFill>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5" name="组合 4"/>
          <p:cNvGrpSpPr/>
          <p:nvPr/>
        </p:nvGrpSpPr>
        <p:grpSpPr>
          <a:xfrm>
            <a:off x="939800" y="394335"/>
            <a:ext cx="5069114" cy="461645"/>
            <a:chOff x="5537" y="500"/>
            <a:chExt cx="6141" cy="727"/>
          </a:xfrm>
        </p:grpSpPr>
        <p:sp>
          <p:nvSpPr>
            <p:cNvPr id="6" name="Cross 17"/>
            <p:cNvSpPr/>
            <p:nvPr/>
          </p:nvSpPr>
          <p:spPr>
            <a:xfrm>
              <a:off x="5537" y="975"/>
              <a:ext cx="135" cy="205"/>
            </a:xfrm>
            <a:prstGeom prst="plus">
              <a:avLst>
                <a:gd name="adj" fmla="val 375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cs typeface="+mn-ea"/>
                <a:sym typeface="+mn-lt"/>
              </a:endParaRPr>
            </a:p>
          </p:txBody>
        </p:sp>
        <p:sp>
          <p:nvSpPr>
            <p:cNvPr id="7" name="文本框 6"/>
            <p:cNvSpPr txBox="1"/>
            <p:nvPr/>
          </p:nvSpPr>
          <p:spPr>
            <a:xfrm>
              <a:off x="5605" y="500"/>
              <a:ext cx="6073" cy="727"/>
            </a:xfrm>
            <a:prstGeom prst="rect">
              <a:avLst/>
            </a:prstGeom>
            <a:noFill/>
          </p:spPr>
          <p:txBody>
            <a:bodyPr wrap="square" rtlCol="0">
              <a:spAutoFit/>
            </a:bodyPr>
            <a:lstStyle/>
            <a:p>
              <a:pPr algn="ctr"/>
              <a:r>
                <a:rPr lang="zh-CN" altLang="en-US" sz="2400" dirty="0">
                  <a:solidFill>
                    <a:srgbClr val="FFC000"/>
                  </a:solidFill>
                  <a:latin typeface="方正黑体简体" panose="02010601030101010101" charset="-122"/>
                  <a:ea typeface="方正黑体简体" panose="02010601030101010101" charset="-122"/>
                  <a:cs typeface="+mn-ea"/>
                  <a:sym typeface="+mn-lt"/>
                </a:rPr>
                <a:t>纸电图书分析</a:t>
              </a:r>
              <a:r>
                <a:rPr lang="en-US" altLang="zh-CN" sz="2400" dirty="0">
                  <a:solidFill>
                    <a:srgbClr val="FFC000"/>
                  </a:solidFill>
                  <a:latin typeface="方正黑体简体" panose="02010601030101010101" charset="-122"/>
                  <a:ea typeface="方正黑体简体" panose="02010601030101010101" charset="-122"/>
                  <a:cs typeface="+mn-ea"/>
                  <a:sym typeface="+mn-lt"/>
                </a:rPr>
                <a:t>—</a:t>
              </a:r>
              <a:r>
                <a:rPr lang="zh-CN" altLang="en-US" sz="2400" dirty="0">
                  <a:solidFill>
                    <a:srgbClr val="FFC000"/>
                  </a:solidFill>
                  <a:latin typeface="方正黑体简体" panose="02010601030101010101" charset="-122"/>
                  <a:ea typeface="方正黑体简体" panose="02010601030101010101" charset="-122"/>
                  <a:cs typeface="+mn-ea"/>
                  <a:sym typeface="+mn-lt"/>
                </a:rPr>
                <a:t>国防科大航空航天</a:t>
              </a:r>
            </a:p>
          </p:txBody>
        </p:sp>
      </p:grpSp>
      <p:pic>
        <p:nvPicPr>
          <p:cNvPr id="3" name="图片 2">
            <a:extLst>
              <a:ext uri="{FF2B5EF4-FFF2-40B4-BE49-F238E27FC236}">
                <a16:creationId xmlns:a16="http://schemas.microsoft.com/office/drawing/2014/main" id="{F177678B-42FF-6242-9F15-7BA231DD0B0A}"/>
              </a:ext>
            </a:extLst>
          </p:cNvPr>
          <p:cNvPicPr>
            <a:picLocks noChangeAspect="1"/>
          </p:cNvPicPr>
          <p:nvPr/>
        </p:nvPicPr>
        <p:blipFill>
          <a:blip r:embed="rId2"/>
          <a:stretch>
            <a:fillRect/>
          </a:stretch>
        </p:blipFill>
        <p:spPr>
          <a:xfrm>
            <a:off x="939800" y="1663480"/>
            <a:ext cx="6378264" cy="3085685"/>
          </a:xfrm>
          <a:prstGeom prst="rect">
            <a:avLst/>
          </a:prstGeom>
        </p:spPr>
      </p:pic>
    </p:spTree>
    <p:extLst>
      <p:ext uri="{BB962C8B-B14F-4D97-AF65-F5344CB8AC3E}">
        <p14:creationId xmlns:p14="http://schemas.microsoft.com/office/powerpoint/2010/main" val="2806131817"/>
      </p:ext>
    </p:extLst>
  </p:cSld>
  <p:clrMapOvr>
    <a:masterClrMapping/>
  </p:clrMapOvr>
  <p:transition spd="slow" advClick="0" advTm="2000">
    <p:random/>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451CC11D-5A00-C84D-88E4-B114CEB88160}"/>
              </a:ext>
            </a:extLst>
          </p:cNvPr>
          <p:cNvPicPr>
            <a:picLocks noChangeAspect="1"/>
          </p:cNvPicPr>
          <p:nvPr/>
        </p:nvPicPr>
        <p:blipFill>
          <a:blip r:embed="rId2"/>
          <a:stretch>
            <a:fillRect/>
          </a:stretch>
        </p:blipFill>
        <p:spPr>
          <a:xfrm>
            <a:off x="939800" y="1262345"/>
            <a:ext cx="6383132" cy="3634020"/>
          </a:xfrm>
          <a:prstGeom prst="rect">
            <a:avLst/>
          </a:prstGeom>
        </p:spPr>
      </p:pic>
      <p:cxnSp>
        <p:nvCxnSpPr>
          <p:cNvPr id="4" name="Straight Connector 15"/>
          <p:cNvCxnSpPr/>
          <p:nvPr/>
        </p:nvCxnSpPr>
        <p:spPr>
          <a:xfrm>
            <a:off x="939800" y="925830"/>
            <a:ext cx="5758455" cy="0"/>
          </a:xfrm>
          <a:prstGeom prst="line">
            <a:avLst/>
          </a:prstGeom>
          <a:solidFill>
            <a:schemeClr val="accent4"/>
          </a:solidFill>
          <a:ln>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8" name="组合 7"/>
          <p:cNvGrpSpPr/>
          <p:nvPr/>
        </p:nvGrpSpPr>
        <p:grpSpPr>
          <a:xfrm>
            <a:off x="939800" y="394335"/>
            <a:ext cx="5967776" cy="461645"/>
            <a:chOff x="5537" y="500"/>
            <a:chExt cx="6141" cy="727"/>
          </a:xfrm>
        </p:grpSpPr>
        <p:sp>
          <p:nvSpPr>
            <p:cNvPr id="9" name="Cross 17"/>
            <p:cNvSpPr/>
            <p:nvPr/>
          </p:nvSpPr>
          <p:spPr>
            <a:xfrm>
              <a:off x="5537" y="975"/>
              <a:ext cx="135" cy="205"/>
            </a:xfrm>
            <a:prstGeom prst="plus">
              <a:avLst>
                <a:gd name="adj" fmla="val 37500"/>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solidFill>
                  <a:schemeClr val="bg1"/>
                </a:solidFill>
                <a:cs typeface="+mn-ea"/>
                <a:sym typeface="+mn-lt"/>
              </a:endParaRPr>
            </a:p>
          </p:txBody>
        </p:sp>
        <p:sp>
          <p:nvSpPr>
            <p:cNvPr id="10" name="文本框 9"/>
            <p:cNvSpPr txBox="1"/>
            <p:nvPr/>
          </p:nvSpPr>
          <p:spPr>
            <a:xfrm>
              <a:off x="5605" y="500"/>
              <a:ext cx="6073" cy="727"/>
            </a:xfrm>
            <a:prstGeom prst="rect">
              <a:avLst/>
            </a:prstGeom>
            <a:noFill/>
          </p:spPr>
          <p:txBody>
            <a:bodyPr wrap="square" rtlCol="0">
              <a:spAutoFit/>
            </a:bodyPr>
            <a:lstStyle/>
            <a:p>
              <a:pPr algn="ctr"/>
              <a:r>
                <a:rPr lang="zh-CN" altLang="en-US" sz="2400" dirty="0">
                  <a:solidFill>
                    <a:srgbClr val="FFC000"/>
                  </a:solidFill>
                  <a:latin typeface="方正黑体简体" panose="02010601030101010101" charset="-122"/>
                  <a:ea typeface="方正黑体简体" panose="02010601030101010101" charset="-122"/>
                  <a:cs typeface="+mn-ea"/>
                  <a:sym typeface="+mn-lt"/>
                </a:rPr>
                <a:t>纸电图书分析</a:t>
              </a:r>
              <a:r>
                <a:rPr lang="en-US" altLang="zh-CN" sz="2400" dirty="0">
                  <a:solidFill>
                    <a:srgbClr val="FFC000"/>
                  </a:solidFill>
                  <a:latin typeface="方正黑体简体" panose="02010601030101010101" charset="-122"/>
                  <a:ea typeface="方正黑体简体" panose="02010601030101010101" charset="-122"/>
                  <a:cs typeface="+mn-ea"/>
                  <a:sym typeface="+mn-lt"/>
                </a:rPr>
                <a:t>—</a:t>
              </a:r>
              <a:r>
                <a:rPr lang="zh-CN" altLang="en-US" sz="2400" dirty="0">
                  <a:solidFill>
                    <a:srgbClr val="FFC000"/>
                  </a:solidFill>
                  <a:latin typeface="方正黑体简体" panose="02010601030101010101" charset="-122"/>
                  <a:ea typeface="方正黑体简体" panose="02010601030101010101" charset="-122"/>
                  <a:cs typeface="+mn-ea"/>
                  <a:sym typeface="+mn-lt"/>
                </a:rPr>
                <a:t>国防科大航空航天</a:t>
              </a:r>
            </a:p>
          </p:txBody>
        </p:sp>
      </p:grpSp>
      <p:sp>
        <p:nvSpPr>
          <p:cNvPr id="5" name="矩形标注 4"/>
          <p:cNvSpPr/>
          <p:nvPr/>
        </p:nvSpPr>
        <p:spPr>
          <a:xfrm>
            <a:off x="7417401" y="1262345"/>
            <a:ext cx="1232329" cy="507108"/>
          </a:xfrm>
          <a:prstGeom prst="wedgeRectCallout">
            <a:avLst>
              <a:gd name="adj1" fmla="val -87163"/>
              <a:gd name="adj2" fmla="val 11873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zh-CN" sz="1000" dirty="0"/>
              <a:t>默认按照被引由高到低</a:t>
            </a:r>
          </a:p>
        </p:txBody>
      </p:sp>
    </p:spTree>
    <p:extLst>
      <p:ext uri="{BB962C8B-B14F-4D97-AF65-F5344CB8AC3E}">
        <p14:creationId xmlns:p14="http://schemas.microsoft.com/office/powerpoint/2010/main" val="1498221150"/>
      </p:ext>
    </p:extLst>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68" name="图像" descr="图像"/>
          <p:cNvPicPr>
            <a:picLocks noChangeAspect="1"/>
          </p:cNvPicPr>
          <p:nvPr/>
        </p:nvPicPr>
        <p:blipFill>
          <a:blip r:embed="rId3"/>
          <a:stretch>
            <a:fillRect/>
          </a:stretch>
        </p:blipFill>
        <p:spPr>
          <a:xfrm>
            <a:off x="309540" y="1254918"/>
            <a:ext cx="5210175" cy="2633663"/>
          </a:xfrm>
          <a:prstGeom prst="rect">
            <a:avLst/>
          </a:prstGeom>
          <a:ln w="12700">
            <a:miter lim="400000"/>
          </a:ln>
        </p:spPr>
      </p:pic>
      <p:pic>
        <p:nvPicPr>
          <p:cNvPr id="2" name="图片 1">
            <a:extLst>
              <a:ext uri="{FF2B5EF4-FFF2-40B4-BE49-F238E27FC236}">
                <a16:creationId xmlns:a16="http://schemas.microsoft.com/office/drawing/2014/main" id="{5A49F10D-59D7-FC4C-9A92-D0CCA3C7D0EC}"/>
              </a:ext>
            </a:extLst>
          </p:cNvPr>
          <p:cNvPicPr>
            <a:picLocks noChangeAspect="1"/>
          </p:cNvPicPr>
          <p:nvPr/>
        </p:nvPicPr>
        <p:blipFill>
          <a:blip r:embed="rId4"/>
          <a:stretch>
            <a:fillRect/>
          </a:stretch>
        </p:blipFill>
        <p:spPr>
          <a:xfrm>
            <a:off x="4105155" y="2450592"/>
            <a:ext cx="4840160" cy="2406880"/>
          </a:xfrm>
          <a:prstGeom prst="rect">
            <a:avLst/>
          </a:prstGeom>
        </p:spPr>
      </p:pic>
      <p:sp>
        <p:nvSpPr>
          <p:cNvPr id="5" name="文本框 4">
            <a:extLst>
              <a:ext uri="{FF2B5EF4-FFF2-40B4-BE49-F238E27FC236}">
                <a16:creationId xmlns:a16="http://schemas.microsoft.com/office/drawing/2014/main" id="{8DAEBC8D-C4A6-F94D-84FF-D7D73D6CFE18}"/>
              </a:ext>
            </a:extLst>
          </p:cNvPr>
          <p:cNvSpPr txBox="1"/>
          <p:nvPr/>
        </p:nvSpPr>
        <p:spPr>
          <a:xfrm>
            <a:off x="2065508" y="168692"/>
            <a:ext cx="5012983" cy="461645"/>
          </a:xfrm>
          <a:prstGeom prst="rect">
            <a:avLst/>
          </a:prstGeom>
          <a:noFill/>
        </p:spPr>
        <p:txBody>
          <a:bodyPr wrap="square" rtlCol="0">
            <a:spAutoFit/>
          </a:bodyPr>
          <a:lstStyle/>
          <a:p>
            <a:pPr algn="ctr"/>
            <a:r>
              <a:rPr lang="zh-CN" altLang="en-US" sz="2400" dirty="0">
                <a:solidFill>
                  <a:srgbClr val="FFC000"/>
                </a:solidFill>
                <a:latin typeface="方正黑体简体" panose="02010601030101010101" charset="-122"/>
                <a:ea typeface="方正黑体简体" panose="02010601030101010101" charset="-122"/>
                <a:cs typeface="+mn-ea"/>
                <a:sym typeface="+mn-lt"/>
              </a:rPr>
              <a:t>资源更新分析</a:t>
            </a:r>
          </a:p>
        </p:txBody>
      </p:sp>
    </p:spTree>
    <p:extLst>
      <p:ext uri="{BB962C8B-B14F-4D97-AF65-F5344CB8AC3E}">
        <p14:creationId xmlns:p14="http://schemas.microsoft.com/office/powerpoint/2010/main" val="515169422"/>
      </p:ext>
    </p:extLst>
  </p:cSld>
  <p:clrMapOvr>
    <a:masterClrMapping/>
  </p:clrMapOvr>
  <p:transition spd="slow">
    <p:push/>
  </p:transition>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52E32955-B04D-E549-ADDA-97834999B81C}"/>
              </a:ext>
            </a:extLst>
          </p:cNvPr>
          <p:cNvPicPr>
            <a:picLocks noChangeAspect="1"/>
          </p:cNvPicPr>
          <p:nvPr/>
        </p:nvPicPr>
        <p:blipFill>
          <a:blip r:embed="rId2"/>
          <a:stretch>
            <a:fillRect/>
          </a:stretch>
        </p:blipFill>
        <p:spPr>
          <a:xfrm>
            <a:off x="722376" y="786926"/>
            <a:ext cx="7699248" cy="4169247"/>
          </a:xfrm>
          <a:prstGeom prst="rect">
            <a:avLst/>
          </a:prstGeom>
        </p:spPr>
      </p:pic>
      <p:sp>
        <p:nvSpPr>
          <p:cNvPr id="7" name="文本框 6">
            <a:extLst>
              <a:ext uri="{FF2B5EF4-FFF2-40B4-BE49-F238E27FC236}">
                <a16:creationId xmlns:a16="http://schemas.microsoft.com/office/drawing/2014/main" id="{E47D9909-244F-0840-BCB5-99CD05ECDAB5}"/>
              </a:ext>
            </a:extLst>
          </p:cNvPr>
          <p:cNvSpPr txBox="1"/>
          <p:nvPr/>
        </p:nvSpPr>
        <p:spPr>
          <a:xfrm>
            <a:off x="2065508" y="168692"/>
            <a:ext cx="5012983" cy="461645"/>
          </a:xfrm>
          <a:prstGeom prst="rect">
            <a:avLst/>
          </a:prstGeom>
          <a:noFill/>
        </p:spPr>
        <p:txBody>
          <a:bodyPr wrap="square" rtlCol="0">
            <a:spAutoFit/>
          </a:bodyPr>
          <a:lstStyle/>
          <a:p>
            <a:pPr algn="ctr"/>
            <a:r>
              <a:rPr lang="zh-CN" altLang="en-US" sz="2400" dirty="0">
                <a:solidFill>
                  <a:srgbClr val="FFC000"/>
                </a:solidFill>
                <a:latin typeface="方正黑体简体" panose="02010601030101010101" charset="-122"/>
                <a:ea typeface="方正黑体简体" panose="02010601030101010101" charset="-122"/>
                <a:cs typeface="+mn-ea"/>
                <a:sym typeface="+mn-lt"/>
              </a:rPr>
              <a:t>学科保障分析</a:t>
            </a:r>
          </a:p>
        </p:txBody>
      </p:sp>
      <p:sp>
        <p:nvSpPr>
          <p:cNvPr id="5" name="矩形标注 4">
            <a:extLst>
              <a:ext uri="{FF2B5EF4-FFF2-40B4-BE49-F238E27FC236}">
                <a16:creationId xmlns:a16="http://schemas.microsoft.com/office/drawing/2014/main" id="{964DFA71-B8E2-FC48-8544-E31219549D14}"/>
              </a:ext>
            </a:extLst>
          </p:cNvPr>
          <p:cNvSpPr/>
          <p:nvPr/>
        </p:nvSpPr>
        <p:spPr>
          <a:xfrm>
            <a:off x="7439509" y="1813784"/>
            <a:ext cx="1381601" cy="252413"/>
          </a:xfrm>
          <a:prstGeom prst="wedgeRectCallout">
            <a:avLst>
              <a:gd name="adj1" fmla="val -58099"/>
              <a:gd name="adj2" fmla="val 1083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900" b="1" dirty="0"/>
              <a:t>未保障期刊</a:t>
            </a:r>
            <a:endParaRPr lang="en-US" altLang="zh-CN" sz="900" b="1" dirty="0"/>
          </a:p>
        </p:txBody>
      </p:sp>
      <p:sp>
        <p:nvSpPr>
          <p:cNvPr id="6" name="流程图: 过程 4">
            <a:extLst>
              <a:ext uri="{FF2B5EF4-FFF2-40B4-BE49-F238E27FC236}">
                <a16:creationId xmlns:a16="http://schemas.microsoft.com/office/drawing/2014/main" id="{4E6E7C4F-0CC6-7648-85FE-CAF8EAE595A0}"/>
              </a:ext>
            </a:extLst>
          </p:cNvPr>
          <p:cNvSpPr/>
          <p:nvPr/>
        </p:nvSpPr>
        <p:spPr>
          <a:xfrm>
            <a:off x="6637028" y="2066197"/>
            <a:ext cx="624840" cy="312420"/>
          </a:xfrm>
          <a:prstGeom prst="flowChartProcess">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extLst>
      <p:ext uri="{BB962C8B-B14F-4D97-AF65-F5344CB8AC3E}">
        <p14:creationId xmlns:p14="http://schemas.microsoft.com/office/powerpoint/2010/main" val="8978739"/>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P spid="6"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E47D9909-244F-0840-BCB5-99CD05ECDAB5}"/>
              </a:ext>
            </a:extLst>
          </p:cNvPr>
          <p:cNvSpPr txBox="1"/>
          <p:nvPr/>
        </p:nvSpPr>
        <p:spPr>
          <a:xfrm>
            <a:off x="2065508" y="168692"/>
            <a:ext cx="5012983" cy="461645"/>
          </a:xfrm>
          <a:prstGeom prst="rect">
            <a:avLst/>
          </a:prstGeom>
          <a:noFill/>
        </p:spPr>
        <p:txBody>
          <a:bodyPr wrap="square" rtlCol="0">
            <a:spAutoFit/>
          </a:bodyPr>
          <a:lstStyle/>
          <a:p>
            <a:pPr algn="ctr"/>
            <a:r>
              <a:rPr lang="zh-CN" altLang="en-US" sz="2400" dirty="0">
                <a:solidFill>
                  <a:srgbClr val="FFC000"/>
                </a:solidFill>
                <a:latin typeface="方正黑体简体" panose="02010601030101010101" charset="-122"/>
                <a:ea typeface="方正黑体简体" panose="02010601030101010101" charset="-122"/>
                <a:cs typeface="+mn-ea"/>
                <a:sym typeface="+mn-lt"/>
              </a:rPr>
              <a:t>未保障期刊所属数据库分布</a:t>
            </a:r>
          </a:p>
        </p:txBody>
      </p:sp>
      <p:pic>
        <p:nvPicPr>
          <p:cNvPr id="3" name="图片 2">
            <a:extLst>
              <a:ext uri="{FF2B5EF4-FFF2-40B4-BE49-F238E27FC236}">
                <a16:creationId xmlns:a16="http://schemas.microsoft.com/office/drawing/2014/main" id="{7F4F317A-F6DF-6841-AC14-38E859C39951}"/>
              </a:ext>
            </a:extLst>
          </p:cNvPr>
          <p:cNvPicPr>
            <a:picLocks noChangeAspect="1"/>
          </p:cNvPicPr>
          <p:nvPr/>
        </p:nvPicPr>
        <p:blipFill>
          <a:blip r:embed="rId2"/>
          <a:stretch>
            <a:fillRect/>
          </a:stretch>
        </p:blipFill>
        <p:spPr>
          <a:xfrm>
            <a:off x="1364787" y="753575"/>
            <a:ext cx="6414424" cy="4221233"/>
          </a:xfrm>
          <a:prstGeom prst="rect">
            <a:avLst/>
          </a:prstGeom>
        </p:spPr>
      </p:pic>
    </p:spTree>
    <p:extLst>
      <p:ext uri="{BB962C8B-B14F-4D97-AF65-F5344CB8AC3E}">
        <p14:creationId xmlns:p14="http://schemas.microsoft.com/office/powerpoint/2010/main" val="2941622660"/>
      </p:ext>
    </p:extLst>
  </p:cSld>
  <p:clrMapOvr>
    <a:masterClrMapping/>
  </p:clrMapOvr>
  <p:transition spd="slow">
    <p:push/>
  </p:transition>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78" name="10351572277037_.pic_hd.jpg" descr="10351572277037_.pic_hd.jpg"/>
          <p:cNvPicPr>
            <a:picLocks noChangeAspect="1"/>
          </p:cNvPicPr>
          <p:nvPr/>
        </p:nvPicPr>
        <p:blipFill>
          <a:blip r:embed="rId2"/>
          <a:stretch>
            <a:fillRect/>
          </a:stretch>
        </p:blipFill>
        <p:spPr>
          <a:xfrm>
            <a:off x="57870" y="798838"/>
            <a:ext cx="2103903" cy="3742142"/>
          </a:xfrm>
          <a:prstGeom prst="rect">
            <a:avLst/>
          </a:prstGeom>
          <a:ln w="12700">
            <a:miter lim="400000"/>
          </a:ln>
        </p:spPr>
      </p:pic>
      <p:pic>
        <p:nvPicPr>
          <p:cNvPr id="279" name="10361572277039_.pic_hd.jpg" descr="10361572277039_.pic_hd.jpg"/>
          <p:cNvPicPr>
            <a:picLocks noChangeAspect="1"/>
          </p:cNvPicPr>
          <p:nvPr/>
        </p:nvPicPr>
        <p:blipFill>
          <a:blip r:embed="rId3"/>
          <a:stretch>
            <a:fillRect/>
          </a:stretch>
        </p:blipFill>
        <p:spPr>
          <a:xfrm>
            <a:off x="2365989" y="798838"/>
            <a:ext cx="2103903" cy="3742143"/>
          </a:xfrm>
          <a:prstGeom prst="rect">
            <a:avLst/>
          </a:prstGeom>
          <a:ln w="12700">
            <a:miter lim="400000"/>
          </a:ln>
        </p:spPr>
      </p:pic>
      <p:pic>
        <p:nvPicPr>
          <p:cNvPr id="280" name="10371572277040_.pic_hd.jpg" descr="10371572277040_.pic_hd.jpg"/>
          <p:cNvPicPr>
            <a:picLocks noChangeAspect="1"/>
          </p:cNvPicPr>
          <p:nvPr/>
        </p:nvPicPr>
        <p:blipFill>
          <a:blip r:embed="rId4"/>
          <a:stretch>
            <a:fillRect/>
          </a:stretch>
        </p:blipFill>
        <p:spPr>
          <a:xfrm>
            <a:off x="4674108" y="798838"/>
            <a:ext cx="2103903" cy="3742143"/>
          </a:xfrm>
          <a:prstGeom prst="rect">
            <a:avLst/>
          </a:prstGeom>
          <a:ln w="12700">
            <a:miter lim="400000"/>
          </a:ln>
        </p:spPr>
      </p:pic>
      <p:pic>
        <p:nvPicPr>
          <p:cNvPr id="281" name="10381572277041_.pic_hd.jpg" descr="10381572277041_.pic_hd.jpg"/>
          <p:cNvPicPr>
            <a:picLocks noChangeAspect="1"/>
          </p:cNvPicPr>
          <p:nvPr/>
        </p:nvPicPr>
        <p:blipFill>
          <a:blip r:embed="rId5"/>
          <a:stretch>
            <a:fillRect/>
          </a:stretch>
        </p:blipFill>
        <p:spPr>
          <a:xfrm>
            <a:off x="6982227" y="798838"/>
            <a:ext cx="2103903" cy="3742143"/>
          </a:xfrm>
          <a:prstGeom prst="rect">
            <a:avLst/>
          </a:prstGeom>
          <a:ln w="12700">
            <a:miter lim="400000"/>
          </a:ln>
        </p:spPr>
      </p:pic>
    </p:spTree>
    <p:extLst>
      <p:ext uri="{BB962C8B-B14F-4D97-AF65-F5344CB8AC3E}">
        <p14:creationId xmlns:p14="http://schemas.microsoft.com/office/powerpoint/2010/main" val="852970722"/>
      </p:ext>
    </p:extLst>
  </p:cSld>
  <p:clrMapOvr>
    <a:masterClrMapping/>
  </p:clrMapOvr>
  <p:transition spd="slow">
    <p:push/>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751455" y="1976755"/>
            <a:ext cx="3724096" cy="646331"/>
          </a:xfrm>
          <a:prstGeom prst="rect">
            <a:avLst/>
          </a:prstGeom>
          <a:noFill/>
        </p:spPr>
        <p:txBody>
          <a:bodyPr wrap="none" rtlCol="0">
            <a:spAutoFit/>
          </a:bodyPr>
          <a:lstStyle/>
          <a:p>
            <a:pPr algn="l"/>
            <a:r>
              <a:rPr lang="en-US" altLang="zh-CN" sz="3600" dirty="0">
                <a:solidFill>
                  <a:srgbClr val="FFC000"/>
                </a:solidFill>
              </a:rPr>
              <a:t>1.3 </a:t>
            </a:r>
            <a:r>
              <a:rPr lang="zh-CN" altLang="en-US" sz="3600" dirty="0">
                <a:solidFill>
                  <a:srgbClr val="FFC000"/>
                </a:solidFill>
              </a:rPr>
              <a:t>管理用户数据</a:t>
            </a:r>
          </a:p>
        </p:txBody>
      </p:sp>
    </p:spTree>
  </p:cSld>
  <p:clrMapOvr>
    <a:masterClrMapping/>
  </p:clrMapOvr>
  <p:transition spd="slow" advClick="0" advTm="2000">
    <p:random/>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207009" y="-294639"/>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sz="2400" dirty="0">
                <a:solidFill>
                  <a:srgbClr val="FFC000"/>
                </a:solidFill>
              </a:rPr>
              <a:t>用户数据</a:t>
            </a:r>
          </a:p>
        </p:txBody>
      </p:sp>
      <p:pic>
        <p:nvPicPr>
          <p:cNvPr id="3" name="图片 2"/>
          <p:cNvPicPr>
            <a:picLocks noChangeAspect="1"/>
          </p:cNvPicPr>
          <p:nvPr/>
        </p:nvPicPr>
        <p:blipFill>
          <a:blip r:embed="rId2"/>
          <a:stretch>
            <a:fillRect/>
          </a:stretch>
        </p:blipFill>
        <p:spPr>
          <a:xfrm>
            <a:off x="454025" y="734060"/>
            <a:ext cx="6238875" cy="3708400"/>
          </a:xfrm>
          <a:prstGeom prst="rect">
            <a:avLst/>
          </a:prstGeom>
        </p:spPr>
      </p:pic>
      <p:pic>
        <p:nvPicPr>
          <p:cNvPr id="4" name="图片 3"/>
          <p:cNvPicPr>
            <a:picLocks noChangeAspect="1"/>
          </p:cNvPicPr>
          <p:nvPr/>
        </p:nvPicPr>
        <p:blipFill>
          <a:blip r:embed="rId3"/>
          <a:stretch>
            <a:fillRect/>
          </a:stretch>
        </p:blipFill>
        <p:spPr>
          <a:xfrm>
            <a:off x="2605405" y="1216660"/>
            <a:ext cx="6054725" cy="3783330"/>
          </a:xfrm>
          <a:prstGeom prst="rect">
            <a:avLst/>
          </a:prstGeom>
        </p:spPr>
      </p:pic>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p:tgtEl>
                                          <p:spTgt spid="4"/>
                                        </p:tgtEl>
                                        <p:attrNameLst>
                                          <p:attrName>ppt_y</p:attrName>
                                        </p:attrNameLst>
                                      </p:cBhvr>
                                      <p:tavLst>
                                        <p:tav tm="0">
                                          <p:val>
                                            <p:strVal val="#ppt_y+#ppt_h*1.125000"/>
                                          </p:val>
                                        </p:tav>
                                        <p:tav tm="100000">
                                          <p:val>
                                            <p:strVal val="#ppt_y"/>
                                          </p:val>
                                        </p:tav>
                                      </p:tavLst>
                                    </p:anim>
                                    <p:animEffect transition="in" filter="wipe(up)">
                                      <p:cBhvr>
                                        <p:cTn id="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图像" descr="图像"/>
          <p:cNvPicPr>
            <a:picLocks noChangeAspect="1"/>
          </p:cNvPicPr>
          <p:nvPr/>
        </p:nvPicPr>
        <p:blipFill>
          <a:blip r:embed="rId3"/>
          <a:srcRect t="3725" b="1692"/>
          <a:stretch>
            <a:fillRect/>
          </a:stretch>
        </p:blipFill>
        <p:spPr>
          <a:xfrm>
            <a:off x="4747895" y="880745"/>
            <a:ext cx="4005580" cy="3750310"/>
          </a:xfrm>
          <a:prstGeom prst="rect">
            <a:avLst/>
          </a:prstGeom>
          <a:ln w="12700">
            <a:miter lim="400000"/>
            <a:headEnd/>
            <a:tailEnd/>
          </a:ln>
        </p:spPr>
      </p:pic>
      <p:pic>
        <p:nvPicPr>
          <p:cNvPr id="383" name="图像" descr="图像"/>
          <p:cNvPicPr>
            <a:picLocks noChangeAspect="1"/>
          </p:cNvPicPr>
          <p:nvPr/>
        </p:nvPicPr>
        <p:blipFill>
          <a:blip r:embed="rId4"/>
          <a:srcRect l="1199" r="2693"/>
          <a:stretch>
            <a:fillRect/>
          </a:stretch>
        </p:blipFill>
        <p:spPr>
          <a:xfrm>
            <a:off x="343535" y="869950"/>
            <a:ext cx="4172585" cy="3761105"/>
          </a:xfrm>
          <a:prstGeom prst="rect">
            <a:avLst/>
          </a:prstGeom>
          <a:ln w="12700">
            <a:miter lim="400000"/>
            <a:headEnd/>
            <a:tailEnd/>
          </a:ln>
        </p:spPr>
      </p:pic>
      <p:sp>
        <p:nvSpPr>
          <p:cNvPr id="384" name="检索词词云"/>
          <p:cNvSpPr txBox="1"/>
          <p:nvPr/>
        </p:nvSpPr>
        <p:spPr>
          <a:xfrm>
            <a:off x="260801" y="698429"/>
            <a:ext cx="755650" cy="211455"/>
          </a:xfrm>
          <a:prstGeom prst="rect">
            <a:avLst/>
          </a:prstGeom>
          <a:ln w="12700">
            <a:miter lim="400000"/>
          </a:ln>
        </p:spPr>
        <p:txBody>
          <a:bodyPr wrap="none" lIns="19050" tIns="19050" rIns="19050" bIns="19050" anchor="ctr">
            <a:spAutoFit/>
          </a:bodyPr>
          <a:lstStyle>
            <a:lvl1pPr>
              <a:defRPr sz="3000">
                <a:solidFill>
                  <a:srgbClr val="2E2E2E"/>
                </a:solidFill>
              </a:defRPr>
            </a:lvl1pPr>
          </a:lstStyle>
          <a:p>
            <a:r>
              <a:rPr sz="1125"/>
              <a:t>检索词词云</a:t>
            </a:r>
          </a:p>
        </p:txBody>
      </p:sp>
      <p:sp>
        <p:nvSpPr>
          <p:cNvPr id="3" name="检索词词云"/>
          <p:cNvSpPr txBox="1"/>
          <p:nvPr/>
        </p:nvSpPr>
        <p:spPr>
          <a:xfrm>
            <a:off x="389400" y="909660"/>
            <a:ext cx="996950" cy="316865"/>
          </a:xfrm>
          <a:prstGeom prst="rect">
            <a:avLst/>
          </a:prstGeom>
          <a:ln w="12700">
            <a:miter lim="400000"/>
          </a:ln>
        </p:spPr>
        <p:txBody>
          <a:bodyPr wrap="none" lIns="50800" tIns="50800" rIns="50800" bIns="50800" anchor="ctr">
            <a:spAutoFit/>
          </a:bodyPr>
          <a:lstStyle>
            <a:lvl1pPr>
              <a:defRPr sz="3000">
                <a:solidFill>
                  <a:srgbClr val="2E2E2E"/>
                </a:solidFill>
              </a:defRPr>
            </a:lvl1pPr>
          </a:lstStyle>
          <a:p>
            <a:r>
              <a:rPr sz="1400" b="1">
                <a:solidFill>
                  <a:schemeClr val="tx1"/>
                </a:solidFill>
              </a:rPr>
              <a:t>检索词词云</a:t>
            </a:r>
          </a:p>
        </p:txBody>
      </p:sp>
      <p:sp>
        <p:nvSpPr>
          <p:cNvPr id="5" name="标题 1"/>
          <p:cNvSpPr>
            <a:spLocks noGrp="1"/>
          </p:cNvSpPr>
          <p:nvPr/>
        </p:nvSpPr>
        <p:spPr>
          <a:xfrm>
            <a:off x="207009" y="-294639"/>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ysClr val="windowText" lastClr="000000"/>
                </a:solidFill>
                <a:latin typeface="Arial" panose="020B0604020202020204" pitchFamily="34" charset="0"/>
                <a:ea typeface="微软雅黑" panose="020B0503020204020204" charset="-122"/>
                <a:cs typeface="+mn-ea"/>
              </a:defRPr>
            </a:lvl1pPr>
          </a:lstStyle>
          <a:p>
            <a:r>
              <a:rPr lang="zh-CN" altLang="en-US" sz="2400" dirty="0">
                <a:solidFill>
                  <a:srgbClr val="FFC000"/>
                </a:solidFill>
              </a:rPr>
              <a:t>用户行为数据</a:t>
            </a:r>
          </a:p>
        </p:txBody>
      </p:sp>
    </p:spTree>
  </p:cSld>
  <p:clrMapOvr>
    <a:masterClrMapping/>
  </p:clrMapOvr>
  <p:transition spd="slow">
    <p:push/>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 name="8201553138880_.pic_hd.jpg" descr="8201553138880_.pic_hd.jpg"/>
          <p:cNvPicPr>
            <a:picLocks noChangeAspect="1"/>
          </p:cNvPicPr>
          <p:nvPr/>
        </p:nvPicPr>
        <p:blipFill>
          <a:blip r:embed="rId2"/>
          <a:stretch>
            <a:fillRect/>
          </a:stretch>
        </p:blipFill>
        <p:spPr>
          <a:xfrm>
            <a:off x="326585" y="612257"/>
            <a:ext cx="4076173" cy="4076173"/>
          </a:xfrm>
          <a:prstGeom prst="rect">
            <a:avLst/>
          </a:prstGeom>
          <a:ln w="12700">
            <a:miter lim="400000"/>
            <a:headEnd/>
            <a:tailEnd/>
          </a:ln>
        </p:spPr>
      </p:pic>
      <p:pic>
        <p:nvPicPr>
          <p:cNvPr id="395" name="8191553138876_.pic_hd.jpg" descr="8191553138876_.pic_hd.jpg"/>
          <p:cNvPicPr>
            <a:picLocks noChangeAspect="1"/>
          </p:cNvPicPr>
          <p:nvPr/>
        </p:nvPicPr>
        <p:blipFill>
          <a:blip r:embed="rId3"/>
          <a:stretch>
            <a:fillRect/>
          </a:stretch>
        </p:blipFill>
        <p:spPr>
          <a:xfrm>
            <a:off x="4732971" y="612257"/>
            <a:ext cx="4076173" cy="4076173"/>
          </a:xfrm>
          <a:prstGeom prst="rect">
            <a:avLst/>
          </a:prstGeom>
          <a:ln w="12700">
            <a:miter lim="400000"/>
            <a:headEnd/>
            <a:tailEnd/>
          </a:ln>
        </p:spPr>
      </p:pic>
    </p:spTree>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232" y="486964"/>
            <a:ext cx="8155373" cy="4170379"/>
          </a:xfrm>
          <a:prstGeom prst="rect">
            <a:avLst/>
          </a:prstGeom>
          <a:solidFill>
            <a:srgbClr val="20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方正黑体简体" panose="02010601030101010101" charset="-122"/>
              <a:ea typeface="方正黑体简体" panose="02010601030101010101" charset="-122"/>
              <a:cs typeface="+mn-ea"/>
              <a:sym typeface="+mn-lt"/>
            </a:endParaRPr>
          </a:p>
        </p:txBody>
      </p:sp>
      <p:sp>
        <p:nvSpPr>
          <p:cNvPr id="168" name="什么是微服务思维？"/>
          <p:cNvSpPr txBox="1"/>
          <p:nvPr/>
        </p:nvSpPr>
        <p:spPr>
          <a:xfrm>
            <a:off x="1998472" y="1308448"/>
            <a:ext cx="6505185" cy="530915"/>
          </a:xfrm>
          <a:prstGeom prst="rect">
            <a:avLst/>
          </a:prstGeom>
          <a:ln w="12700">
            <a:miter lim="400000"/>
          </a:ln>
        </p:spPr>
        <p:txBody>
          <a:bodyPr wrap="square" lIns="19050" tIns="19050" rIns="19050" bIns="19050" anchor="ctr">
            <a:spAutoFit/>
          </a:bodyPr>
          <a:lstStyle/>
          <a:p>
            <a:pPr algn="l"/>
            <a:r>
              <a:rPr lang="zh-CN" altLang="en-US" sz="3200" b="1" dirty="0">
                <a:solidFill>
                  <a:srgbClr val="FFC000"/>
                </a:solidFill>
              </a:rPr>
              <a:t>超星智慧图书馆的三大特征</a:t>
            </a:r>
            <a:endParaRPr lang="zh-CN" sz="3200" b="1" dirty="0">
              <a:solidFill>
                <a:srgbClr val="FFC000"/>
              </a:solidFill>
            </a:endParaRPr>
          </a:p>
        </p:txBody>
      </p:sp>
      <p:sp>
        <p:nvSpPr>
          <p:cNvPr id="4" name="什么是微服务思维？"/>
          <p:cNvSpPr txBox="1"/>
          <p:nvPr/>
        </p:nvSpPr>
        <p:spPr>
          <a:xfrm>
            <a:off x="1998472" y="2717438"/>
            <a:ext cx="859210" cy="530915"/>
          </a:xfrm>
          <a:prstGeom prst="rect">
            <a:avLst/>
          </a:prstGeom>
          <a:ln w="12700">
            <a:miter lim="400000"/>
          </a:ln>
        </p:spPr>
        <p:txBody>
          <a:bodyPr wrap="none" lIns="19050" tIns="19050" rIns="19050" bIns="19050" anchor="ctr">
            <a:spAutoFit/>
          </a:bodyPr>
          <a:lstStyle/>
          <a:p>
            <a:pPr algn="l"/>
            <a:r>
              <a:rPr lang="zh-CN" altLang="en-US" sz="3200" b="1" dirty="0">
                <a:solidFill>
                  <a:srgbClr val="FFC000"/>
                </a:solidFill>
              </a:rPr>
              <a:t>开放</a:t>
            </a:r>
            <a:endParaRPr lang="zh-CN" sz="2000" b="1" dirty="0">
              <a:solidFill>
                <a:srgbClr val="FFC000"/>
              </a:solidFill>
            </a:endParaRPr>
          </a:p>
        </p:txBody>
      </p:sp>
      <p:sp>
        <p:nvSpPr>
          <p:cNvPr id="5" name="什么是微服务思维？"/>
          <p:cNvSpPr txBox="1"/>
          <p:nvPr/>
        </p:nvSpPr>
        <p:spPr>
          <a:xfrm>
            <a:off x="6308344" y="2710527"/>
            <a:ext cx="1269578" cy="530915"/>
          </a:xfrm>
          <a:prstGeom prst="rect">
            <a:avLst/>
          </a:prstGeom>
          <a:ln w="12700">
            <a:miter lim="400000"/>
          </a:ln>
        </p:spPr>
        <p:txBody>
          <a:bodyPr wrap="none" lIns="19050" tIns="19050" rIns="19050" bIns="19050" anchor="ctr">
            <a:spAutoFit/>
          </a:bodyPr>
          <a:lstStyle/>
          <a:p>
            <a:pPr algn="l"/>
            <a:r>
              <a:rPr lang="zh-CN" altLang="en-US" sz="3200" b="1" dirty="0">
                <a:solidFill>
                  <a:srgbClr val="FFC000"/>
                </a:solidFill>
              </a:rPr>
              <a:t>可生长</a:t>
            </a:r>
            <a:endParaRPr lang="zh-CN" sz="3200" b="1" dirty="0">
              <a:solidFill>
                <a:srgbClr val="FFC000"/>
              </a:solidFill>
            </a:endParaRPr>
          </a:p>
        </p:txBody>
      </p:sp>
      <p:sp>
        <p:nvSpPr>
          <p:cNvPr id="6" name="什么是微服务思维？"/>
          <p:cNvSpPr txBox="1"/>
          <p:nvPr/>
        </p:nvSpPr>
        <p:spPr>
          <a:xfrm>
            <a:off x="4156313" y="2671409"/>
            <a:ext cx="859210" cy="530915"/>
          </a:xfrm>
          <a:prstGeom prst="rect">
            <a:avLst/>
          </a:prstGeom>
          <a:ln w="12700">
            <a:miter lim="400000"/>
          </a:ln>
        </p:spPr>
        <p:txBody>
          <a:bodyPr wrap="none" lIns="19050" tIns="19050" rIns="19050" bIns="19050" anchor="ctr">
            <a:spAutoFit/>
          </a:bodyPr>
          <a:lstStyle/>
          <a:p>
            <a:pPr algn="l"/>
            <a:r>
              <a:rPr lang="zh-CN" altLang="en-US" sz="3200" b="1" dirty="0">
                <a:solidFill>
                  <a:srgbClr val="FFC000"/>
                </a:solidFill>
              </a:rPr>
              <a:t>自主</a:t>
            </a:r>
            <a:endParaRPr lang="zh-CN" sz="2000" b="1" dirty="0">
              <a:solidFill>
                <a:srgbClr val="FFC000"/>
              </a:solidFill>
            </a:endParaRPr>
          </a:p>
        </p:txBody>
      </p:sp>
    </p:spTree>
  </p:cSld>
  <p:clrMapOvr>
    <a:masterClrMapping/>
  </p:clrMapOvr>
  <p:transition spd="slow">
    <p:push/>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3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3" name="图像" descr="图像"/>
          <p:cNvPicPr>
            <a:picLocks noChangeAspect="1"/>
          </p:cNvPicPr>
          <p:nvPr/>
        </p:nvPicPr>
        <p:blipFill>
          <a:blip r:embed="rId2"/>
          <a:stretch>
            <a:fillRect/>
          </a:stretch>
        </p:blipFill>
        <p:spPr>
          <a:xfrm>
            <a:off x="-43395" y="-24410"/>
            <a:ext cx="9230790" cy="5192320"/>
          </a:xfrm>
          <a:prstGeom prst="rect">
            <a:avLst/>
          </a:prstGeom>
          <a:ln w="12700">
            <a:miter lim="400000"/>
          </a:ln>
        </p:spPr>
      </p:pic>
    </p:spTree>
    <p:extLst>
      <p:ext uri="{BB962C8B-B14F-4D97-AF65-F5344CB8AC3E}">
        <p14:creationId xmlns:p14="http://schemas.microsoft.com/office/powerpoint/2010/main" val="2872846282"/>
      </p:ext>
    </p:extLst>
  </p:cSld>
  <p:clrMapOvr>
    <a:masterClrMapping/>
  </p:clrMapOvr>
  <p:transition spd="slow">
    <p:push/>
  </p:transition>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85" name="图像" descr="图像"/>
          <p:cNvPicPr>
            <a:picLocks noChangeAspect="1"/>
          </p:cNvPicPr>
          <p:nvPr/>
        </p:nvPicPr>
        <p:blipFill>
          <a:blip r:embed="rId2"/>
          <a:stretch>
            <a:fillRect/>
          </a:stretch>
        </p:blipFill>
        <p:spPr>
          <a:xfrm>
            <a:off x="-24853" y="-13981"/>
            <a:ext cx="9193708" cy="5171462"/>
          </a:xfrm>
          <a:prstGeom prst="rect">
            <a:avLst/>
          </a:prstGeom>
          <a:ln w="12700">
            <a:miter lim="400000"/>
          </a:ln>
        </p:spPr>
      </p:pic>
    </p:spTree>
    <p:extLst>
      <p:ext uri="{BB962C8B-B14F-4D97-AF65-F5344CB8AC3E}">
        <p14:creationId xmlns:p14="http://schemas.microsoft.com/office/powerpoint/2010/main" val="1384143338"/>
      </p:ext>
    </p:extLst>
  </p:cSld>
  <p:clrMapOvr>
    <a:masterClrMapping/>
  </p:clrMapOvr>
  <p:transition spd="slow">
    <p:push/>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2021332" y="2045335"/>
            <a:ext cx="5109091" cy="646331"/>
          </a:xfrm>
          <a:prstGeom prst="rect">
            <a:avLst/>
          </a:prstGeom>
          <a:noFill/>
        </p:spPr>
        <p:txBody>
          <a:bodyPr wrap="none" rtlCol="0">
            <a:spAutoFit/>
          </a:bodyPr>
          <a:lstStyle/>
          <a:p>
            <a:r>
              <a:rPr lang="en-US" altLang="zh-CN" sz="3600" dirty="0">
                <a:solidFill>
                  <a:srgbClr val="FFC000"/>
                </a:solidFill>
              </a:rPr>
              <a:t>1.4 </a:t>
            </a:r>
            <a:r>
              <a:rPr lang="zh-CN" altLang="en-US" sz="3600" dirty="0">
                <a:solidFill>
                  <a:srgbClr val="FFC000"/>
                </a:solidFill>
              </a:rPr>
              <a:t>纸电一体化智能采选</a:t>
            </a:r>
          </a:p>
        </p:txBody>
      </p:sp>
    </p:spTree>
  </p:cSld>
  <p:clrMapOvr>
    <a:masterClrMapping/>
  </p:clrMapOvr>
  <p:transition spd="slow" advClick="0" advTm="2000">
    <p:random/>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 name="书目不全，并非新书"/>
          <p:cNvSpPr txBox="1"/>
          <p:nvPr/>
        </p:nvSpPr>
        <p:spPr>
          <a:xfrm>
            <a:off x="3693318" y="1039939"/>
            <a:ext cx="1752600" cy="268605"/>
          </a:xfrm>
          <a:prstGeom prst="rect">
            <a:avLst/>
          </a:prstGeom>
          <a:ln w="12700">
            <a:miter lim="400000"/>
          </a:ln>
        </p:spPr>
        <p:txBody>
          <a:bodyPr wrap="none" lIns="19050" tIns="19050" rIns="19050" bIns="19050" anchor="ctr">
            <a:spAutoFit/>
          </a:bodyPr>
          <a:lstStyle/>
          <a:p>
            <a:r>
              <a:rPr sz="1500"/>
              <a:t>书目不全，并非新书</a:t>
            </a:r>
          </a:p>
        </p:txBody>
      </p:sp>
      <p:sp>
        <p:nvSpPr>
          <p:cNvPr id="416" name="想买的书可能被屏蔽"/>
          <p:cNvSpPr txBox="1"/>
          <p:nvPr/>
        </p:nvSpPr>
        <p:spPr>
          <a:xfrm>
            <a:off x="3894707" y="1520499"/>
            <a:ext cx="1354585" cy="176530"/>
          </a:xfrm>
          <a:prstGeom prst="rect">
            <a:avLst/>
          </a:prstGeom>
          <a:ln w="12700">
            <a:miter lim="400000"/>
          </a:ln>
        </p:spPr>
        <p:txBody>
          <a:bodyPr lIns="19050" tIns="19050" rIns="19050" bIns="19050" anchor="ctr">
            <a:spAutoFit/>
          </a:bodyPr>
          <a:lstStyle>
            <a:lvl1pPr>
              <a:lnSpc>
                <a:spcPct val="100000"/>
              </a:lnSpc>
              <a:spcBef>
                <a:spcPts val="4500"/>
              </a:spcBef>
              <a:defRPr sz="2400"/>
            </a:lvl1pPr>
          </a:lstStyle>
          <a:p>
            <a:r>
              <a:rPr sz="900"/>
              <a:t>想买的书可能被屏蔽</a:t>
            </a:r>
          </a:p>
        </p:txBody>
      </p:sp>
      <p:sp>
        <p:nvSpPr>
          <p:cNvPr id="417" name="全凭经验，无数据保障"/>
          <p:cNvSpPr txBox="1"/>
          <p:nvPr/>
        </p:nvSpPr>
        <p:spPr>
          <a:xfrm>
            <a:off x="5523898" y="3008156"/>
            <a:ext cx="1943100" cy="268605"/>
          </a:xfrm>
          <a:prstGeom prst="rect">
            <a:avLst/>
          </a:prstGeom>
          <a:ln w="12700">
            <a:miter lim="400000"/>
          </a:ln>
        </p:spPr>
        <p:txBody>
          <a:bodyPr wrap="none" lIns="19050" tIns="19050" rIns="19050" bIns="19050" anchor="ctr">
            <a:spAutoFit/>
          </a:bodyPr>
          <a:lstStyle/>
          <a:p>
            <a:r>
              <a:rPr sz="1500"/>
              <a:t>全凭经验，无数据保障</a:t>
            </a:r>
          </a:p>
        </p:txBody>
      </p:sp>
      <p:sp>
        <p:nvSpPr>
          <p:cNvPr id="418" name="图书采购质量全凭采访人员经验，无数据支撑"/>
          <p:cNvSpPr txBox="1"/>
          <p:nvPr/>
        </p:nvSpPr>
        <p:spPr>
          <a:xfrm>
            <a:off x="5567543" y="3434896"/>
            <a:ext cx="1860572" cy="314960"/>
          </a:xfrm>
          <a:prstGeom prst="rect">
            <a:avLst/>
          </a:prstGeom>
          <a:ln w="12700">
            <a:miter lim="400000"/>
          </a:ln>
        </p:spPr>
        <p:txBody>
          <a:bodyPr lIns="19050" tIns="19050" rIns="19050" bIns="19050" anchor="ctr">
            <a:spAutoFit/>
          </a:bodyPr>
          <a:lstStyle>
            <a:lvl1pPr>
              <a:lnSpc>
                <a:spcPct val="100000"/>
              </a:lnSpc>
              <a:spcBef>
                <a:spcPts val="4500"/>
              </a:spcBef>
              <a:defRPr sz="2400"/>
            </a:lvl1pPr>
          </a:lstStyle>
          <a:p>
            <a:r>
              <a:rPr sz="900"/>
              <a:t>图书采购质量全凭采访人员经验，无数据支撑</a:t>
            </a:r>
          </a:p>
        </p:txBody>
      </p:sp>
      <p:sp>
        <p:nvSpPr>
          <p:cNvPr id="419" name="纸电分离"/>
          <p:cNvSpPr txBox="1"/>
          <p:nvPr/>
        </p:nvSpPr>
        <p:spPr>
          <a:xfrm>
            <a:off x="2289969" y="3008156"/>
            <a:ext cx="800100" cy="268605"/>
          </a:xfrm>
          <a:prstGeom prst="rect">
            <a:avLst/>
          </a:prstGeom>
          <a:ln w="12700">
            <a:miter lim="400000"/>
          </a:ln>
        </p:spPr>
        <p:txBody>
          <a:bodyPr wrap="none" lIns="19050" tIns="19050" rIns="19050" bIns="19050" anchor="ctr">
            <a:spAutoFit/>
          </a:bodyPr>
          <a:lstStyle/>
          <a:p>
            <a:r>
              <a:rPr sz="1500"/>
              <a:t>纸电分离</a:t>
            </a:r>
          </a:p>
        </p:txBody>
      </p:sp>
      <p:sp>
        <p:nvSpPr>
          <p:cNvPr id="420" name="纸书、电子书采购分离，无法协调配置"/>
          <p:cNvSpPr txBox="1"/>
          <p:nvPr/>
        </p:nvSpPr>
        <p:spPr>
          <a:xfrm>
            <a:off x="1762114" y="3434896"/>
            <a:ext cx="1860573" cy="314960"/>
          </a:xfrm>
          <a:prstGeom prst="rect">
            <a:avLst/>
          </a:prstGeom>
          <a:ln w="12700">
            <a:miter lim="400000"/>
          </a:ln>
        </p:spPr>
        <p:txBody>
          <a:bodyPr lIns="19050" tIns="19050" rIns="19050" bIns="19050" anchor="ctr">
            <a:spAutoFit/>
          </a:bodyPr>
          <a:lstStyle>
            <a:lvl1pPr>
              <a:lnSpc>
                <a:spcPct val="100000"/>
              </a:lnSpc>
              <a:spcBef>
                <a:spcPts val="4500"/>
              </a:spcBef>
              <a:defRPr sz="2400"/>
            </a:lvl1pPr>
          </a:lstStyle>
          <a:p>
            <a:r>
              <a:rPr sz="900"/>
              <a:t>纸书、电子书采购分离，无法协调配置</a:t>
            </a:r>
          </a:p>
        </p:txBody>
      </p:sp>
      <p:sp>
        <p:nvSpPr>
          <p:cNvPr id="421" name="中文纸质图书采访现状"/>
          <p:cNvSpPr txBox="1"/>
          <p:nvPr/>
        </p:nvSpPr>
        <p:spPr>
          <a:xfrm>
            <a:off x="467712" y="547576"/>
            <a:ext cx="1943100" cy="268605"/>
          </a:xfrm>
          <a:prstGeom prst="rect">
            <a:avLst/>
          </a:prstGeom>
          <a:ln w="12700">
            <a:miter lim="400000"/>
          </a:ln>
        </p:spPr>
        <p:txBody>
          <a:bodyPr wrap="none" lIns="19050" tIns="19050" rIns="19050" bIns="19050" anchor="ctr">
            <a:spAutoFit/>
          </a:bodyPr>
          <a:lstStyle/>
          <a:p>
            <a:r>
              <a:rPr sz="1500"/>
              <a:t>中文纸质图书采访现状</a:t>
            </a:r>
          </a:p>
        </p:txBody>
      </p:sp>
      <p:sp>
        <p:nvSpPr>
          <p:cNvPr id="422" name="三角形"/>
          <p:cNvSpPr/>
          <p:nvPr/>
        </p:nvSpPr>
        <p:spPr>
          <a:xfrm>
            <a:off x="3927475" y="2083745"/>
            <a:ext cx="1092201" cy="976010"/>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21600"/>
                </a:lnTo>
                <a:lnTo>
                  <a:pt x="0" y="21600"/>
                </a:lnTo>
                <a:close/>
              </a:path>
            </a:pathLst>
          </a:custGeom>
          <a:solidFill>
            <a:srgbClr val="007AFF"/>
          </a:solidFill>
          <a:ln w="12700">
            <a:miter lim="400000"/>
          </a:ln>
        </p:spPr>
        <p:txBody>
          <a:bodyPr lIns="19050" tIns="19050" rIns="19050" bIns="19050" anchor="ctr"/>
          <a:lstStyle/>
          <a:p>
            <a:pPr>
              <a:lnSpc>
                <a:spcPct val="100000"/>
              </a:lnSpc>
              <a:defRPr sz="3200" b="0">
                <a:latin typeface="+mn-lt"/>
                <a:ea typeface="+mn-ea"/>
                <a:cs typeface="+mn-cs"/>
                <a:sym typeface="Helvetica Neue Medium"/>
              </a:defRPr>
            </a:pPr>
            <a:endParaRPr sz="1500"/>
          </a:p>
        </p:txBody>
      </p:sp>
    </p:spTree>
  </p:cSld>
  <p:clrMapOvr>
    <a:masterClrMapping/>
  </p:clrMapOvr>
  <p:transition spd="slow">
    <p:push/>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4" name="图像" descr="图像"/>
          <p:cNvPicPr>
            <a:picLocks noChangeAspect="1"/>
          </p:cNvPicPr>
          <p:nvPr/>
        </p:nvPicPr>
        <p:blipFill>
          <a:blip r:embed="rId2"/>
          <a:stretch>
            <a:fillRect/>
          </a:stretch>
        </p:blipFill>
        <p:spPr>
          <a:xfrm>
            <a:off x="2071300" y="1448584"/>
            <a:ext cx="5001401" cy="2880991"/>
          </a:xfrm>
          <a:prstGeom prst="rect">
            <a:avLst/>
          </a:prstGeom>
          <a:ln w="12700">
            <a:miter lim="400000"/>
            <a:headEnd/>
            <a:tailEnd/>
          </a:ln>
        </p:spPr>
      </p:pic>
      <p:sp>
        <p:nvSpPr>
          <p:cNvPr id="425" name="搭建一个采选平台"/>
          <p:cNvSpPr txBox="1"/>
          <p:nvPr/>
        </p:nvSpPr>
        <p:spPr>
          <a:xfrm>
            <a:off x="670552" y="448791"/>
            <a:ext cx="1562100" cy="268605"/>
          </a:xfrm>
          <a:prstGeom prst="rect">
            <a:avLst/>
          </a:prstGeom>
          <a:ln w="12700">
            <a:miter lim="400000"/>
          </a:ln>
        </p:spPr>
        <p:txBody>
          <a:bodyPr wrap="none" lIns="19050" tIns="19050" rIns="19050" bIns="19050" anchor="ctr">
            <a:spAutoFit/>
          </a:bodyPr>
          <a:lstStyle/>
          <a:p>
            <a:r>
              <a:rPr sz="1500"/>
              <a:t>搭建一个采选平台</a:t>
            </a:r>
          </a:p>
        </p:txBody>
      </p:sp>
    </p:spTree>
  </p:cSld>
  <p:clrMapOvr>
    <a:masterClrMapping/>
  </p:clrMapOvr>
  <p:transition spd="slow">
    <p:push/>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207009" y="-189864"/>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FFC000"/>
                </a:solidFill>
              </a:rPr>
              <a:t>完整的书目体系</a:t>
            </a:r>
          </a:p>
        </p:txBody>
      </p:sp>
      <p:pic>
        <p:nvPicPr>
          <p:cNvPr id="5" name="图片 4" descr="微信图片_20190726174035"/>
          <p:cNvPicPr>
            <a:picLocks noChangeAspect="1"/>
          </p:cNvPicPr>
          <p:nvPr/>
        </p:nvPicPr>
        <p:blipFill>
          <a:blip r:embed="rId2"/>
          <a:stretch>
            <a:fillRect/>
          </a:stretch>
        </p:blipFill>
        <p:spPr>
          <a:xfrm>
            <a:off x="3192272" y="1352423"/>
            <a:ext cx="572770" cy="572770"/>
          </a:xfrm>
          <a:prstGeom prst="rect">
            <a:avLst/>
          </a:prstGeom>
          <a:effectLst>
            <a:outerShdw blurRad="50800" dist="38100" dir="2700000" algn="tl" rotWithShape="0">
              <a:prstClr val="black">
                <a:alpha val="40000"/>
              </a:prstClr>
            </a:outerShdw>
          </a:effectLst>
        </p:spPr>
      </p:pic>
      <p:pic>
        <p:nvPicPr>
          <p:cNvPr id="9" name="图片 8" descr="微信图片_20190726174041"/>
          <p:cNvPicPr>
            <a:picLocks noChangeAspect="1"/>
          </p:cNvPicPr>
          <p:nvPr/>
        </p:nvPicPr>
        <p:blipFill>
          <a:blip r:embed="rId3"/>
          <a:stretch>
            <a:fillRect/>
          </a:stretch>
        </p:blipFill>
        <p:spPr>
          <a:xfrm>
            <a:off x="3251322" y="2269746"/>
            <a:ext cx="476885" cy="476885"/>
          </a:xfrm>
          <a:prstGeom prst="rect">
            <a:avLst/>
          </a:prstGeom>
          <a:effectLst>
            <a:outerShdw blurRad="50800" dist="38100" dir="2700000" algn="tl" rotWithShape="0">
              <a:prstClr val="black">
                <a:alpha val="40000"/>
              </a:prstClr>
            </a:outerShdw>
          </a:effectLst>
        </p:spPr>
      </p:pic>
      <p:pic>
        <p:nvPicPr>
          <p:cNvPr id="11" name="图片 10" descr="微信图片_20190726174044"/>
          <p:cNvPicPr>
            <a:picLocks noChangeAspect="1"/>
          </p:cNvPicPr>
          <p:nvPr/>
        </p:nvPicPr>
        <p:blipFill>
          <a:blip r:embed="rId4"/>
          <a:stretch>
            <a:fillRect/>
          </a:stretch>
        </p:blipFill>
        <p:spPr>
          <a:xfrm>
            <a:off x="3120257" y="3071745"/>
            <a:ext cx="821055" cy="821055"/>
          </a:xfrm>
          <a:prstGeom prst="rect">
            <a:avLst/>
          </a:prstGeom>
          <a:effectLst>
            <a:outerShdw blurRad="50800" dist="38100" dir="2700000" algn="tl" rotWithShape="0">
              <a:prstClr val="black">
                <a:alpha val="40000"/>
              </a:prstClr>
            </a:outerShdw>
          </a:effectLst>
        </p:spPr>
      </p:pic>
      <p:sp>
        <p:nvSpPr>
          <p:cNvPr id="12" name="文本框 11"/>
          <p:cNvSpPr txBox="1"/>
          <p:nvPr/>
        </p:nvSpPr>
        <p:spPr>
          <a:xfrm>
            <a:off x="4019417" y="3393055"/>
            <a:ext cx="2240280" cy="368300"/>
          </a:xfrm>
          <a:prstGeom prst="rect">
            <a:avLst/>
          </a:prstGeom>
          <a:noFill/>
        </p:spPr>
        <p:txBody>
          <a:bodyPr wrap="none" rtlCol="0" anchor="t">
            <a:spAutoFit/>
          </a:bodyPr>
          <a:lstStyle/>
          <a:p>
            <a:pPr marR="0" lvl="0" indent="0"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b="1" dirty="0">
                <a:solidFill>
                  <a:srgbClr val="FFC000"/>
                </a:solidFill>
                <a:sym typeface="+mn-ea"/>
              </a:rPr>
              <a:t>平台中立，提供书目</a:t>
            </a:r>
          </a:p>
        </p:txBody>
      </p:sp>
      <p:sp>
        <p:nvSpPr>
          <p:cNvPr id="16" name="文本框 15"/>
          <p:cNvSpPr txBox="1"/>
          <p:nvPr/>
        </p:nvSpPr>
        <p:spPr>
          <a:xfrm>
            <a:off x="3965062" y="2340231"/>
            <a:ext cx="1783080" cy="36830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b="1" noProof="0" dirty="0">
                <a:ln>
                  <a:noFill/>
                </a:ln>
                <a:solidFill>
                  <a:srgbClr val="FFC000"/>
                </a:solidFill>
                <a:effectLst/>
                <a:uLnTx/>
                <a:uFillTx/>
                <a:sym typeface="+mn-ea"/>
              </a:rPr>
              <a:t>国家版本图书馆</a:t>
            </a:r>
          </a:p>
        </p:txBody>
      </p:sp>
      <p:sp>
        <p:nvSpPr>
          <p:cNvPr id="23" name="文本框 22"/>
          <p:cNvSpPr txBox="1"/>
          <p:nvPr/>
        </p:nvSpPr>
        <p:spPr>
          <a:xfrm>
            <a:off x="3965062" y="1489966"/>
            <a:ext cx="2526030" cy="36830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b="1" dirty="0">
                <a:solidFill>
                  <a:srgbClr val="FFC000"/>
                </a:solidFill>
                <a:sym typeface="+mn-ea"/>
              </a:rPr>
              <a:t>出版社合作书目：</a:t>
            </a:r>
            <a:r>
              <a:rPr lang="en-US" altLang="zh-CN" b="1" dirty="0">
                <a:solidFill>
                  <a:srgbClr val="FFC000"/>
                </a:solidFill>
                <a:sym typeface="+mn-ea"/>
              </a:rPr>
              <a:t>300+</a:t>
            </a:r>
          </a:p>
        </p:txBody>
      </p:sp>
    </p:spTree>
  </p:cSld>
  <p:clrMapOvr>
    <a:masterClrMapping/>
  </p:clrMapOvr>
  <p:transition spd="slow" advClick="0" advTm="2000">
    <p:random/>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207009" y="-189864"/>
            <a:ext cx="5206239"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FFC000"/>
                </a:solidFill>
              </a:rPr>
              <a:t>大数据分析智能推荐</a:t>
            </a:r>
          </a:p>
        </p:txBody>
      </p:sp>
      <p:pic>
        <p:nvPicPr>
          <p:cNvPr id="8" name="图片 7" descr="微信图片_20190726175311"/>
          <p:cNvPicPr>
            <a:picLocks noChangeAspect="1"/>
          </p:cNvPicPr>
          <p:nvPr/>
        </p:nvPicPr>
        <p:blipFill>
          <a:blip r:embed="rId2"/>
          <a:stretch>
            <a:fillRect/>
          </a:stretch>
        </p:blipFill>
        <p:spPr>
          <a:xfrm>
            <a:off x="2791206" y="2292477"/>
            <a:ext cx="502920" cy="502920"/>
          </a:xfrm>
          <a:prstGeom prst="rect">
            <a:avLst/>
          </a:prstGeom>
          <a:effectLst>
            <a:outerShdw blurRad="50800" dist="38100" dir="2700000" algn="tl" rotWithShape="0">
              <a:prstClr val="black">
                <a:alpha val="40000"/>
              </a:prstClr>
            </a:outerShdw>
          </a:effectLst>
        </p:spPr>
      </p:pic>
      <p:pic>
        <p:nvPicPr>
          <p:cNvPr id="7" name="图片 6" descr="微信图片_20190726175314"/>
          <p:cNvPicPr>
            <a:picLocks noChangeAspect="1"/>
          </p:cNvPicPr>
          <p:nvPr/>
        </p:nvPicPr>
        <p:blipFill>
          <a:blip r:embed="rId3"/>
          <a:stretch>
            <a:fillRect/>
          </a:stretch>
        </p:blipFill>
        <p:spPr>
          <a:xfrm>
            <a:off x="2813431" y="1541272"/>
            <a:ext cx="458470" cy="458470"/>
          </a:xfrm>
          <a:prstGeom prst="rect">
            <a:avLst/>
          </a:prstGeom>
          <a:effectLst>
            <a:outerShdw blurRad="50800" dist="38100" dir="2700000" algn="tl" rotWithShape="0">
              <a:prstClr val="black">
                <a:alpha val="40000"/>
              </a:prstClr>
            </a:outerShdw>
          </a:effectLst>
        </p:spPr>
      </p:pic>
      <p:pic>
        <p:nvPicPr>
          <p:cNvPr id="10" name="图片 9" descr="微信图片_20190726175318"/>
          <p:cNvPicPr>
            <a:picLocks noChangeAspect="1"/>
          </p:cNvPicPr>
          <p:nvPr/>
        </p:nvPicPr>
        <p:blipFill>
          <a:blip r:embed="rId4"/>
          <a:stretch>
            <a:fillRect/>
          </a:stretch>
        </p:blipFill>
        <p:spPr>
          <a:xfrm>
            <a:off x="2790889" y="4001897"/>
            <a:ext cx="503555" cy="393700"/>
          </a:xfrm>
          <a:prstGeom prst="rect">
            <a:avLst/>
          </a:prstGeom>
          <a:effectLst>
            <a:outerShdw blurRad="50800" dist="38100" dir="2700000" algn="tl" rotWithShape="0">
              <a:prstClr val="black">
                <a:alpha val="40000"/>
              </a:prstClr>
            </a:outerShdw>
          </a:effectLst>
        </p:spPr>
      </p:pic>
      <p:sp>
        <p:nvSpPr>
          <p:cNvPr id="13" name="文本框 12"/>
          <p:cNvSpPr txBox="1"/>
          <p:nvPr/>
        </p:nvSpPr>
        <p:spPr>
          <a:xfrm>
            <a:off x="3465800" y="3988978"/>
            <a:ext cx="3383280" cy="368300"/>
          </a:xfrm>
          <a:prstGeom prst="rect">
            <a:avLst/>
          </a:prstGeom>
          <a:noFill/>
        </p:spPr>
        <p:txBody>
          <a:bodyPr wrap="none" rtlCol="0" anchor="t">
            <a:spAutoFit/>
          </a:bodyPr>
          <a:lstStyle/>
          <a:p>
            <a:r>
              <a:rPr lang="zh-CN" altLang="en-US" b="1" dirty="0">
                <a:solidFill>
                  <a:srgbClr val="FFC000"/>
                </a:solidFill>
                <a:sym typeface="+mn-ea"/>
              </a:rPr>
              <a:t>馆藏结构分析：个性化采购决策</a:t>
            </a:r>
          </a:p>
        </p:txBody>
      </p:sp>
      <p:sp>
        <p:nvSpPr>
          <p:cNvPr id="15" name="文本框 14"/>
          <p:cNvSpPr txBox="1"/>
          <p:nvPr/>
        </p:nvSpPr>
        <p:spPr>
          <a:xfrm>
            <a:off x="3465800" y="1636303"/>
            <a:ext cx="3154680" cy="368300"/>
          </a:xfrm>
          <a:prstGeom prst="rect">
            <a:avLst/>
          </a:prstGeom>
          <a:noFill/>
        </p:spPr>
        <p:txBody>
          <a:bodyPr wrap="none" rtlCol="0" anchor="t">
            <a:spAutoFit/>
          </a:bodyPr>
          <a:lstStyle/>
          <a:p>
            <a:pPr algn="l"/>
            <a:r>
              <a:rPr lang="zh-CN" altLang="en-US" b="1" noProof="0" dirty="0">
                <a:ln>
                  <a:noFill/>
                </a:ln>
                <a:solidFill>
                  <a:srgbClr val="FFC000"/>
                </a:solidFill>
                <a:effectLst/>
                <a:uLnTx/>
                <a:uFillTx/>
                <a:sym typeface="+mn-ea"/>
              </a:rPr>
              <a:t>作者库、机构库、元数据积累</a:t>
            </a:r>
          </a:p>
        </p:txBody>
      </p:sp>
      <p:sp>
        <p:nvSpPr>
          <p:cNvPr id="17" name="文本框 16"/>
          <p:cNvSpPr txBox="1"/>
          <p:nvPr/>
        </p:nvSpPr>
        <p:spPr>
          <a:xfrm>
            <a:off x="3465800" y="2398303"/>
            <a:ext cx="2926080" cy="368300"/>
          </a:xfrm>
          <a:prstGeom prst="rect">
            <a:avLst/>
          </a:prstGeom>
          <a:noFill/>
        </p:spPr>
        <p:txBody>
          <a:bodyPr wrap="none" rtlCol="0" anchor="t">
            <a:spAutoFit/>
          </a:bodyPr>
          <a:lstStyle/>
          <a:p>
            <a:pPr algn="l"/>
            <a:r>
              <a:rPr lang="zh-CN" altLang="en-US" b="1" dirty="0">
                <a:solidFill>
                  <a:srgbClr val="FFC000"/>
                </a:solidFill>
                <a:sym typeface="+mn-ea"/>
              </a:rPr>
              <a:t>读者行为：发现、移图入口</a:t>
            </a:r>
          </a:p>
        </p:txBody>
      </p:sp>
      <p:sp>
        <p:nvSpPr>
          <p:cNvPr id="22" name="文本框 21"/>
          <p:cNvSpPr txBox="1"/>
          <p:nvPr/>
        </p:nvSpPr>
        <p:spPr>
          <a:xfrm>
            <a:off x="3465800" y="3198403"/>
            <a:ext cx="3154680" cy="368300"/>
          </a:xfrm>
          <a:prstGeom prst="rect">
            <a:avLst/>
          </a:prstGeom>
          <a:noFill/>
        </p:spPr>
        <p:txBody>
          <a:bodyPr wrap="none" rtlCol="0" anchor="t">
            <a:spAutoFit/>
          </a:bodyPr>
          <a:lstStyle/>
          <a:p>
            <a:pPr algn="l"/>
            <a:r>
              <a:rPr lang="zh-CN" altLang="en-US" b="1" dirty="0">
                <a:solidFill>
                  <a:srgbClr val="FFC000"/>
                </a:solidFill>
                <a:sym typeface="+mn-ea"/>
              </a:rPr>
              <a:t>出版社：出版实力、出版倾向</a:t>
            </a:r>
          </a:p>
        </p:txBody>
      </p:sp>
      <p:pic>
        <p:nvPicPr>
          <p:cNvPr id="25" name="图片 24" descr="微信图片_20190726174035"/>
          <p:cNvPicPr>
            <a:picLocks noChangeAspect="1"/>
          </p:cNvPicPr>
          <p:nvPr/>
        </p:nvPicPr>
        <p:blipFill>
          <a:blip r:embed="rId5"/>
          <a:stretch>
            <a:fillRect/>
          </a:stretch>
        </p:blipFill>
        <p:spPr>
          <a:xfrm>
            <a:off x="2758186" y="3116707"/>
            <a:ext cx="568960" cy="568960"/>
          </a:xfrm>
          <a:prstGeom prst="rect">
            <a:avLst/>
          </a:prstGeom>
          <a:effectLst>
            <a:outerShdw blurRad="50800" dist="38100" dir="2700000" algn="tl" rotWithShape="0">
              <a:prstClr val="black">
                <a:alpha val="40000"/>
              </a:prstClr>
            </a:outerShdw>
          </a:effectLst>
        </p:spPr>
      </p:pic>
    </p:spTree>
  </p:cSld>
  <p:clrMapOvr>
    <a:masterClrMapping/>
  </p:clrMapOvr>
  <p:transition spd="slow" advClick="0" advTm="2000">
    <p:random/>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905" y="826135"/>
            <a:ext cx="9140190" cy="4241800"/>
          </a:xfrm>
          <a:prstGeom prst="rect">
            <a:avLst/>
          </a:prstGeom>
        </p:spPr>
      </p:pic>
      <p:sp>
        <p:nvSpPr>
          <p:cNvPr id="4" name="文本框 3"/>
          <p:cNvSpPr txBox="1"/>
          <p:nvPr/>
        </p:nvSpPr>
        <p:spPr>
          <a:xfrm>
            <a:off x="3530206" y="164029"/>
            <a:ext cx="2995448" cy="400110"/>
          </a:xfrm>
          <a:prstGeom prst="rect">
            <a:avLst/>
          </a:prstGeom>
          <a:noFill/>
        </p:spPr>
        <p:txBody>
          <a:bodyPr wrap="square" rtlCol="0">
            <a:spAutoFit/>
          </a:bodyPr>
          <a:lstStyle/>
          <a:p>
            <a:pPr algn="ctr"/>
            <a:r>
              <a:rPr kumimoji="1" lang="zh-CN" altLang="en-US" sz="2000" b="1" dirty="0">
                <a:latin typeface="Heiti SC Medium" pitchFamily="2" charset="-128"/>
                <a:ea typeface="Heiti SC Medium" pitchFamily="2" charset="-128"/>
              </a:rPr>
              <a:t>智能推荐图书维度分析</a:t>
            </a:r>
          </a:p>
        </p:txBody>
      </p:sp>
    </p:spTree>
  </p:cSld>
  <p:clrMapOvr>
    <a:masterClrMapping/>
  </p:clrMapOvr>
  <p:transition spd="slow">
    <p:push/>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 name="添加筛选条件，聚焦筛选范围"/>
          <p:cNvSpPr txBox="1"/>
          <p:nvPr/>
        </p:nvSpPr>
        <p:spPr>
          <a:xfrm>
            <a:off x="3312319" y="553327"/>
            <a:ext cx="2514600" cy="268605"/>
          </a:xfrm>
          <a:prstGeom prst="rect">
            <a:avLst/>
          </a:prstGeom>
          <a:ln w="12700">
            <a:miter lim="400000"/>
          </a:ln>
        </p:spPr>
        <p:txBody>
          <a:bodyPr wrap="none" lIns="19050" tIns="19050" rIns="19050" bIns="19050" anchor="ctr">
            <a:spAutoFit/>
          </a:bodyPr>
          <a:lstStyle/>
          <a:p>
            <a:r>
              <a:rPr sz="1500"/>
              <a:t>添加筛选条件，聚焦筛选范围</a:t>
            </a:r>
          </a:p>
        </p:txBody>
      </p:sp>
      <p:pic>
        <p:nvPicPr>
          <p:cNvPr id="2" name="图片 1"/>
          <p:cNvPicPr>
            <a:picLocks noChangeAspect="1"/>
          </p:cNvPicPr>
          <p:nvPr/>
        </p:nvPicPr>
        <p:blipFill>
          <a:blip r:embed="rId2"/>
          <a:stretch>
            <a:fillRect/>
          </a:stretch>
        </p:blipFill>
        <p:spPr>
          <a:xfrm>
            <a:off x="672465" y="1064260"/>
            <a:ext cx="7799070" cy="3497580"/>
          </a:xfrm>
          <a:prstGeom prst="rect">
            <a:avLst/>
          </a:prstGeom>
        </p:spPr>
      </p:pic>
    </p:spTree>
  </p:cSld>
  <p:clrMapOvr>
    <a:masterClrMapping/>
  </p:clrMapOvr>
  <p:transition spd="slow">
    <p:push/>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2004988" y="247333"/>
            <a:ext cx="5206239"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pPr algn="ctr"/>
            <a:r>
              <a:rPr lang="zh-CN" altLang="en-US" dirty="0">
                <a:solidFill>
                  <a:srgbClr val="FFC000"/>
                </a:solidFill>
              </a:rPr>
              <a:t>智慧图书馆服务提升</a:t>
            </a:r>
          </a:p>
        </p:txBody>
      </p:sp>
      <p:sp>
        <p:nvSpPr>
          <p:cNvPr id="13" name="文本框 12"/>
          <p:cNvSpPr txBox="1"/>
          <p:nvPr/>
        </p:nvSpPr>
        <p:spPr>
          <a:xfrm>
            <a:off x="2899946" y="3445913"/>
            <a:ext cx="3416320" cy="369332"/>
          </a:xfrm>
          <a:prstGeom prst="rect">
            <a:avLst/>
          </a:prstGeom>
          <a:noFill/>
        </p:spPr>
        <p:txBody>
          <a:bodyPr wrap="none" rtlCol="0" anchor="t">
            <a:spAutoFit/>
          </a:bodyPr>
          <a:lstStyle/>
          <a:p>
            <a:pPr algn="ctr"/>
            <a:r>
              <a:rPr lang="zh-CN" altLang="en-US" b="1" dirty="0">
                <a:solidFill>
                  <a:srgbClr val="FFC000"/>
                </a:solidFill>
                <a:sym typeface="+mn-ea"/>
              </a:rPr>
              <a:t>参考咨询、文献</a:t>
            </a:r>
            <a:r>
              <a:rPr lang="zh-CN" altLang="en-US" b="1">
                <a:solidFill>
                  <a:srgbClr val="FFC000"/>
                </a:solidFill>
                <a:sym typeface="+mn-ea"/>
              </a:rPr>
              <a:t>传递、智能客服</a:t>
            </a:r>
            <a:endParaRPr lang="zh-CN" altLang="en-US" b="1" dirty="0">
              <a:solidFill>
                <a:srgbClr val="FFC000"/>
              </a:solidFill>
              <a:sym typeface="+mn-ea"/>
            </a:endParaRPr>
          </a:p>
        </p:txBody>
      </p:sp>
      <p:sp>
        <p:nvSpPr>
          <p:cNvPr id="15" name="文本框 14"/>
          <p:cNvSpPr txBox="1"/>
          <p:nvPr/>
        </p:nvSpPr>
        <p:spPr>
          <a:xfrm>
            <a:off x="3592444" y="1940105"/>
            <a:ext cx="2031325" cy="369332"/>
          </a:xfrm>
          <a:prstGeom prst="rect">
            <a:avLst/>
          </a:prstGeom>
          <a:noFill/>
        </p:spPr>
        <p:txBody>
          <a:bodyPr wrap="none" rtlCol="0" anchor="t">
            <a:spAutoFit/>
          </a:bodyPr>
          <a:lstStyle/>
          <a:p>
            <a:pPr algn="ctr"/>
            <a:r>
              <a:rPr lang="zh-CN" altLang="en-US" b="1" noProof="0" dirty="0">
                <a:ln>
                  <a:noFill/>
                </a:ln>
                <a:solidFill>
                  <a:srgbClr val="FFC000"/>
                </a:solidFill>
                <a:effectLst/>
                <a:uLnTx/>
                <a:uFillTx/>
                <a:sym typeface="+mn-ea"/>
              </a:rPr>
              <a:t>实现统一平台入口</a:t>
            </a:r>
          </a:p>
        </p:txBody>
      </p:sp>
      <p:sp>
        <p:nvSpPr>
          <p:cNvPr id="17" name="文本框 16"/>
          <p:cNvSpPr txBox="1"/>
          <p:nvPr/>
        </p:nvSpPr>
        <p:spPr>
          <a:xfrm>
            <a:off x="3829688" y="2456807"/>
            <a:ext cx="1556836" cy="369332"/>
          </a:xfrm>
          <a:prstGeom prst="rect">
            <a:avLst/>
          </a:prstGeom>
          <a:noFill/>
        </p:spPr>
        <p:txBody>
          <a:bodyPr wrap="none" rtlCol="0" anchor="t">
            <a:spAutoFit/>
          </a:bodyPr>
          <a:lstStyle/>
          <a:p>
            <a:pPr algn="ctr"/>
            <a:r>
              <a:rPr lang="zh-CN" altLang="en-US" b="1" dirty="0">
                <a:solidFill>
                  <a:srgbClr val="FFC000"/>
                </a:solidFill>
                <a:sym typeface="+mn-ea"/>
              </a:rPr>
              <a:t>统一搜索服务</a:t>
            </a:r>
          </a:p>
        </p:txBody>
      </p:sp>
      <p:sp>
        <p:nvSpPr>
          <p:cNvPr id="22" name="文本框 21"/>
          <p:cNvSpPr txBox="1"/>
          <p:nvPr/>
        </p:nvSpPr>
        <p:spPr>
          <a:xfrm>
            <a:off x="3477027" y="2951360"/>
            <a:ext cx="2262158" cy="369332"/>
          </a:xfrm>
          <a:prstGeom prst="rect">
            <a:avLst/>
          </a:prstGeom>
          <a:noFill/>
        </p:spPr>
        <p:txBody>
          <a:bodyPr wrap="none" rtlCol="0" anchor="t">
            <a:spAutoFit/>
          </a:bodyPr>
          <a:lstStyle/>
          <a:p>
            <a:pPr algn="ctr"/>
            <a:r>
              <a:rPr lang="zh-CN" altLang="en-US" b="1" dirty="0">
                <a:solidFill>
                  <a:srgbClr val="FFC000"/>
                </a:solidFill>
                <a:sym typeface="+mn-ea"/>
              </a:rPr>
              <a:t>学科分馆、学科分析</a:t>
            </a:r>
          </a:p>
        </p:txBody>
      </p:sp>
      <p:sp>
        <p:nvSpPr>
          <p:cNvPr id="11" name="文本框 10"/>
          <p:cNvSpPr txBox="1"/>
          <p:nvPr/>
        </p:nvSpPr>
        <p:spPr>
          <a:xfrm>
            <a:off x="3477027" y="3962615"/>
            <a:ext cx="2249334" cy="369332"/>
          </a:xfrm>
          <a:prstGeom prst="rect">
            <a:avLst/>
          </a:prstGeom>
          <a:noFill/>
        </p:spPr>
        <p:txBody>
          <a:bodyPr wrap="none" rtlCol="0" anchor="t">
            <a:spAutoFit/>
          </a:bodyPr>
          <a:lstStyle/>
          <a:p>
            <a:pPr algn="ctr"/>
            <a:r>
              <a:rPr lang="zh-CN" altLang="en-US" b="1" dirty="0">
                <a:solidFill>
                  <a:srgbClr val="FFC000"/>
                </a:solidFill>
                <a:sym typeface="+mn-ea"/>
              </a:rPr>
              <a:t>特色库、机构库服务</a:t>
            </a:r>
          </a:p>
        </p:txBody>
      </p:sp>
    </p:spTree>
    <p:extLst>
      <p:ext uri="{BB962C8B-B14F-4D97-AF65-F5344CB8AC3E}">
        <p14:creationId xmlns:p14="http://schemas.microsoft.com/office/powerpoint/2010/main" val="24237792"/>
      </p:ext>
    </p:extLst>
  </p:cSld>
  <p:clrMapOvr>
    <a:masterClrMapping/>
  </p:clrMapOvr>
  <p:transition spd="slow" advClick="0" advTm="2000">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 name="开放"/>
          <p:cNvSpPr txBox="1"/>
          <p:nvPr/>
        </p:nvSpPr>
        <p:spPr>
          <a:xfrm>
            <a:off x="1697894" y="2125467"/>
            <a:ext cx="803910" cy="499745"/>
          </a:xfrm>
          <a:prstGeom prst="rect">
            <a:avLst/>
          </a:prstGeom>
          <a:ln w="12700">
            <a:miter lim="400000"/>
          </a:ln>
        </p:spPr>
        <p:txBody>
          <a:bodyPr wrap="none" lIns="19050" tIns="19050" rIns="19050" bIns="19050" anchor="ctr">
            <a:spAutoFit/>
          </a:bodyPr>
          <a:lstStyle>
            <a:lvl1pPr algn="l">
              <a:lnSpc>
                <a:spcPct val="100000"/>
              </a:lnSpc>
              <a:spcBef>
                <a:spcPts val="4500"/>
              </a:spcBef>
              <a:defRPr sz="8000"/>
            </a:lvl1pPr>
          </a:lstStyle>
          <a:p>
            <a:r>
              <a:rPr sz="3000" b="1">
                <a:solidFill>
                  <a:srgbClr val="FFC000"/>
                </a:solidFill>
              </a:rPr>
              <a:t>开放</a:t>
            </a:r>
          </a:p>
        </p:txBody>
      </p:sp>
      <p:sp>
        <p:nvSpPr>
          <p:cNvPr id="197" name="任何图书馆或公司个人都可以自行开发微应用"/>
          <p:cNvSpPr txBox="1"/>
          <p:nvPr/>
        </p:nvSpPr>
        <p:spPr>
          <a:xfrm>
            <a:off x="935894" y="2848317"/>
            <a:ext cx="2324100" cy="176530"/>
          </a:xfrm>
          <a:prstGeom prst="rect">
            <a:avLst/>
          </a:prstGeom>
          <a:ln w="12700">
            <a:miter lim="400000"/>
          </a:ln>
        </p:spPr>
        <p:txBody>
          <a:bodyPr wrap="none" lIns="19050" tIns="19050" rIns="19050" bIns="19050" anchor="ctr">
            <a:spAutoFit/>
          </a:bodyPr>
          <a:lstStyle>
            <a:lvl1pPr algn="l">
              <a:lnSpc>
                <a:spcPct val="100000"/>
              </a:lnSpc>
              <a:spcBef>
                <a:spcPts val="4500"/>
              </a:spcBef>
              <a:defRPr sz="2400"/>
            </a:lvl1pPr>
          </a:lstStyle>
          <a:p>
            <a:r>
              <a:rPr sz="900"/>
              <a:t>任何图书馆或公司个人都可以自行开发微应用</a:t>
            </a:r>
          </a:p>
        </p:txBody>
      </p:sp>
      <p:pic>
        <p:nvPicPr>
          <p:cNvPr id="199" name="701552572645_.pic_hd.jpg" descr="701552572645_.pic_hd.jpg"/>
          <p:cNvPicPr>
            <a:picLocks noChangeAspect="1"/>
          </p:cNvPicPr>
          <p:nvPr/>
        </p:nvPicPr>
        <p:blipFill>
          <a:blip r:embed="rId3"/>
          <a:srcRect l="7921" t="9101" r="8630"/>
          <a:stretch>
            <a:fillRect/>
          </a:stretch>
        </p:blipFill>
        <p:spPr>
          <a:xfrm>
            <a:off x="3693949" y="1183303"/>
            <a:ext cx="4903114" cy="2775956"/>
          </a:xfrm>
          <a:prstGeom prst="rect">
            <a:avLst/>
          </a:prstGeom>
          <a:ln w="12700">
            <a:miter lim="400000"/>
            <a:headEnd/>
            <a:tailEnd/>
          </a:ln>
        </p:spPr>
      </p:pic>
    </p:spTree>
  </p:cSld>
  <p:clrMapOvr>
    <a:masterClrMapping/>
  </p:clrMapOvr>
  <p:transition spd="slow">
    <p:push/>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智能采选"/>
          <p:cNvSpPr/>
          <p:nvPr/>
        </p:nvSpPr>
        <p:spPr>
          <a:xfrm>
            <a:off x="1477904" y="580608"/>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r>
              <a:rPr sz="1200"/>
              <a:t>智能采选</a:t>
            </a:r>
          </a:p>
        </p:txBody>
      </p:sp>
      <p:sp>
        <p:nvSpPr>
          <p:cNvPr id="177" name="电子资源管理"/>
          <p:cNvSpPr/>
          <p:nvPr/>
        </p:nvSpPr>
        <p:spPr>
          <a:xfrm>
            <a:off x="2885938" y="580608"/>
            <a:ext cx="1175450"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r>
              <a:rPr sz="1200"/>
              <a:t>电子资源管理</a:t>
            </a:r>
          </a:p>
        </p:txBody>
      </p:sp>
      <p:sp>
        <p:nvSpPr>
          <p:cNvPr id="178" name="空间预约"/>
          <p:cNvSpPr/>
          <p:nvPr/>
        </p:nvSpPr>
        <p:spPr>
          <a:xfrm>
            <a:off x="1477904" y="1881427"/>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空间预约</a:t>
            </a:r>
          </a:p>
        </p:txBody>
      </p:sp>
      <p:sp>
        <p:nvSpPr>
          <p:cNvPr id="179" name="学科分馆"/>
          <p:cNvSpPr/>
          <p:nvPr/>
        </p:nvSpPr>
        <p:spPr>
          <a:xfrm>
            <a:off x="4293972" y="580608"/>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r>
              <a:rPr sz="1200"/>
              <a:t>学科分馆</a:t>
            </a:r>
          </a:p>
        </p:txBody>
      </p:sp>
      <p:sp>
        <p:nvSpPr>
          <p:cNvPr id="180" name="扫码借书"/>
          <p:cNvSpPr/>
          <p:nvPr/>
        </p:nvSpPr>
        <p:spPr>
          <a:xfrm>
            <a:off x="4293972" y="1919196"/>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r>
              <a:rPr sz="1200"/>
              <a:t>扫码借书</a:t>
            </a:r>
          </a:p>
        </p:txBody>
      </p:sp>
      <p:sp>
        <p:nvSpPr>
          <p:cNvPr id="181" name="座位预约"/>
          <p:cNvSpPr/>
          <p:nvPr/>
        </p:nvSpPr>
        <p:spPr>
          <a:xfrm>
            <a:off x="2885938" y="1854092"/>
            <a:ext cx="1175450" cy="118461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座位预约</a:t>
            </a:r>
          </a:p>
        </p:txBody>
      </p:sp>
      <p:sp>
        <p:nvSpPr>
          <p:cNvPr id="182" name="智能客服"/>
          <p:cNvSpPr/>
          <p:nvPr/>
        </p:nvSpPr>
        <p:spPr>
          <a:xfrm>
            <a:off x="5702006" y="580608"/>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r>
              <a:rPr sz="1200"/>
              <a:t>智能客服</a:t>
            </a:r>
          </a:p>
        </p:txBody>
      </p:sp>
      <p:sp>
        <p:nvSpPr>
          <p:cNvPr id="183" name="扫码荐书"/>
          <p:cNvSpPr/>
          <p:nvPr/>
        </p:nvSpPr>
        <p:spPr>
          <a:xfrm>
            <a:off x="5702006" y="1919196"/>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r>
              <a:rPr sz="1200"/>
              <a:t>扫码荐书</a:t>
            </a:r>
          </a:p>
        </p:txBody>
      </p:sp>
      <p:sp>
        <p:nvSpPr>
          <p:cNvPr id="184" name="你读书我买单"/>
          <p:cNvSpPr/>
          <p:nvPr/>
        </p:nvSpPr>
        <p:spPr>
          <a:xfrm>
            <a:off x="7110041" y="1919196"/>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r>
              <a:rPr sz="1200"/>
              <a:t>你读书我买单</a:t>
            </a:r>
          </a:p>
        </p:txBody>
      </p:sp>
      <p:sp>
        <p:nvSpPr>
          <p:cNvPr id="185" name="阅读学分"/>
          <p:cNvSpPr/>
          <p:nvPr/>
        </p:nvSpPr>
        <p:spPr>
          <a:xfrm>
            <a:off x="1477904" y="3209582"/>
            <a:ext cx="1175450"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阅读学分</a:t>
            </a:r>
          </a:p>
        </p:txBody>
      </p:sp>
      <p:sp>
        <p:nvSpPr>
          <p:cNvPr id="186" name="智能打印"/>
          <p:cNvSpPr/>
          <p:nvPr/>
        </p:nvSpPr>
        <p:spPr>
          <a:xfrm>
            <a:off x="4293972" y="3247350"/>
            <a:ext cx="1175450"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智能打印</a:t>
            </a:r>
          </a:p>
        </p:txBody>
      </p:sp>
      <p:sp>
        <p:nvSpPr>
          <p:cNvPr id="187" name="活动预约"/>
          <p:cNvSpPr/>
          <p:nvPr/>
        </p:nvSpPr>
        <p:spPr>
          <a:xfrm>
            <a:off x="2885938" y="3182247"/>
            <a:ext cx="1175451" cy="118461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活动预约</a:t>
            </a:r>
          </a:p>
        </p:txBody>
      </p:sp>
      <p:sp>
        <p:nvSpPr>
          <p:cNvPr id="188" name="空间导航"/>
          <p:cNvSpPr/>
          <p:nvPr/>
        </p:nvSpPr>
        <p:spPr>
          <a:xfrm>
            <a:off x="5702006" y="3247350"/>
            <a:ext cx="1175450"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空间导航</a:t>
            </a:r>
          </a:p>
        </p:txBody>
      </p:sp>
      <p:sp>
        <p:nvSpPr>
          <p:cNvPr id="189" name="。。。"/>
          <p:cNvSpPr/>
          <p:nvPr/>
        </p:nvSpPr>
        <p:spPr>
          <a:xfrm>
            <a:off x="7110041" y="3247350"/>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a:t>
            </a:r>
          </a:p>
        </p:txBody>
      </p:sp>
      <p:sp>
        <p:nvSpPr>
          <p:cNvPr id="190" name="智慧管理"/>
          <p:cNvSpPr/>
          <p:nvPr/>
        </p:nvSpPr>
        <p:spPr>
          <a:xfrm>
            <a:off x="714771" y="554607"/>
            <a:ext cx="309755" cy="1951440"/>
          </a:xfrm>
          <a:prstGeom prst="rect">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智慧管理</a:t>
            </a:r>
          </a:p>
        </p:txBody>
      </p:sp>
      <p:sp>
        <p:nvSpPr>
          <p:cNvPr id="191" name="智慧服务"/>
          <p:cNvSpPr/>
          <p:nvPr/>
        </p:nvSpPr>
        <p:spPr>
          <a:xfrm>
            <a:off x="714771" y="2484131"/>
            <a:ext cx="309755" cy="1886229"/>
          </a:xfrm>
          <a:prstGeom prst="rect">
            <a:avLst/>
          </a:prstGeom>
          <a:solidFill>
            <a:schemeClr val="accent4">
              <a:hueOff val="-624705"/>
              <a:lumOff val="1372"/>
            </a:schemeClr>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智慧服务</a:t>
            </a:r>
          </a:p>
        </p:txBody>
      </p:sp>
      <p:sp>
        <p:nvSpPr>
          <p:cNvPr id="192" name="智能推荐"/>
          <p:cNvSpPr/>
          <p:nvPr/>
        </p:nvSpPr>
        <p:spPr>
          <a:xfrm>
            <a:off x="7110041" y="591041"/>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r>
              <a:rPr sz="1200"/>
              <a:t>智能推荐</a:t>
            </a:r>
          </a:p>
        </p:txBody>
      </p:sp>
      <p:sp>
        <p:nvSpPr>
          <p:cNvPr id="2" name="智能采选"/>
          <p:cNvSpPr/>
          <p:nvPr/>
        </p:nvSpPr>
        <p:spPr>
          <a:xfrm>
            <a:off x="1478539" y="571718"/>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lang="zh-CN" altLang="en-US" sz="1200" dirty="0"/>
              <a:t>电子资源管理</a:t>
            </a:r>
            <a:endParaRPr sz="1200" dirty="0"/>
          </a:p>
        </p:txBody>
      </p:sp>
      <p:sp>
        <p:nvSpPr>
          <p:cNvPr id="3" name="电子资源管理"/>
          <p:cNvSpPr/>
          <p:nvPr/>
        </p:nvSpPr>
        <p:spPr>
          <a:xfrm>
            <a:off x="2886573" y="571718"/>
            <a:ext cx="1175450"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lang="zh-CN" altLang="en-US" sz="1200" dirty="0"/>
              <a:t>馆藏结构分析</a:t>
            </a:r>
            <a:endParaRPr sz="1200" dirty="0"/>
          </a:p>
        </p:txBody>
      </p:sp>
      <p:sp>
        <p:nvSpPr>
          <p:cNvPr id="4" name="学科分馆"/>
          <p:cNvSpPr/>
          <p:nvPr/>
        </p:nvSpPr>
        <p:spPr>
          <a:xfrm>
            <a:off x="4294607" y="571718"/>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lang="zh-CN" altLang="en-US" sz="1200" dirty="0"/>
              <a:t>用户大数据</a:t>
            </a:r>
            <a:endParaRPr sz="1200" dirty="0"/>
          </a:p>
        </p:txBody>
      </p:sp>
      <p:sp>
        <p:nvSpPr>
          <p:cNvPr id="5" name="扫码借书"/>
          <p:cNvSpPr/>
          <p:nvPr/>
        </p:nvSpPr>
        <p:spPr>
          <a:xfrm>
            <a:off x="4294607" y="1910306"/>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扫码借书</a:t>
            </a:r>
          </a:p>
        </p:txBody>
      </p:sp>
      <p:sp>
        <p:nvSpPr>
          <p:cNvPr id="6" name="智能客服"/>
          <p:cNvSpPr/>
          <p:nvPr/>
        </p:nvSpPr>
        <p:spPr>
          <a:xfrm>
            <a:off x="5702641" y="571718"/>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lang="zh-CN" altLang="en-US" sz="1200" dirty="0"/>
              <a:t>智能采选</a:t>
            </a:r>
            <a:endParaRPr sz="1200" dirty="0"/>
          </a:p>
        </p:txBody>
      </p:sp>
      <p:sp>
        <p:nvSpPr>
          <p:cNvPr id="7" name="扫码荐书"/>
          <p:cNvSpPr/>
          <p:nvPr/>
        </p:nvSpPr>
        <p:spPr>
          <a:xfrm>
            <a:off x="5702641" y="1910306"/>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扫码荐书</a:t>
            </a:r>
          </a:p>
        </p:txBody>
      </p:sp>
      <p:sp>
        <p:nvSpPr>
          <p:cNvPr id="8" name="你读书我买单"/>
          <p:cNvSpPr/>
          <p:nvPr/>
        </p:nvSpPr>
        <p:spPr>
          <a:xfrm>
            <a:off x="7110676" y="1910306"/>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你读书我买单</a:t>
            </a:r>
          </a:p>
        </p:txBody>
      </p:sp>
      <p:sp>
        <p:nvSpPr>
          <p:cNvPr id="9" name="智能推荐"/>
          <p:cNvSpPr/>
          <p:nvPr/>
        </p:nvSpPr>
        <p:spPr>
          <a:xfrm>
            <a:off x="7110676" y="582151"/>
            <a:ext cx="1175451" cy="1129946"/>
          </a:xfrm>
          <a:prstGeom prst="roundRect">
            <a:avLst>
              <a:gd name="adj" fmla="val 0"/>
            </a:avLst>
          </a:prstGeom>
          <a:solidFill>
            <a:srgbClr val="007AFF"/>
          </a:solidFill>
          <a:ln w="12700">
            <a:miter lim="400000"/>
          </a:ln>
        </p:spPr>
        <p:txBody>
          <a:bodyPr lIns="19050" tIns="19050" rIns="19050" bIns="19050" anchor="ctr"/>
          <a:lstStyle>
            <a:lvl1pPr>
              <a:lnSpc>
                <a:spcPct val="100000"/>
              </a:lnSpc>
              <a:defRPr sz="3200" b="0">
                <a:latin typeface="+mn-lt"/>
                <a:ea typeface="+mn-ea"/>
                <a:cs typeface="+mn-cs"/>
                <a:sym typeface="Helvetica Neue Medium"/>
              </a:defRPr>
            </a:lvl1pPr>
          </a:lstStyle>
          <a:p>
            <a:pPr algn="ctr"/>
            <a:r>
              <a:rPr sz="1200"/>
              <a:t>智能推荐</a:t>
            </a:r>
          </a:p>
        </p:txBody>
      </p:sp>
    </p:spTree>
  </p:cSld>
  <p:clrMapOvr>
    <a:masterClrMapping/>
  </p:clrMapOvr>
  <p:transition spd="slow">
    <p:push/>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直接连接符 24"/>
          <p:cNvCxnSpPr/>
          <p:nvPr/>
        </p:nvCxnSpPr>
        <p:spPr>
          <a:xfrm>
            <a:off x="1991675" y="3249794"/>
            <a:ext cx="4039840" cy="0"/>
          </a:xfrm>
          <a:prstGeom prst="line">
            <a:avLst/>
          </a:prstGeom>
          <a:noFill/>
          <a:ln w="9525">
            <a:solidFill>
              <a:srgbClr val="F8C701"/>
            </a:solidFill>
            <a:prstDash val="sysDash"/>
            <a:headEnd type="oval" w="med" len="med"/>
            <a:tailEnd type="oval" w="med" len="med"/>
          </a:ln>
        </p:spPr>
        <p:style>
          <a:lnRef idx="2">
            <a:schemeClr val="accent1">
              <a:shade val="50000"/>
            </a:schemeClr>
          </a:lnRef>
          <a:fillRef idx="1">
            <a:schemeClr val="accent1"/>
          </a:fillRef>
          <a:effectRef idx="0">
            <a:schemeClr val="accent1"/>
          </a:effectRef>
          <a:fontRef idx="minor">
            <a:schemeClr val="lt1"/>
          </a:fontRef>
        </p:style>
      </p:cxnSp>
      <p:grpSp>
        <p:nvGrpSpPr>
          <p:cNvPr id="26" name="组合 25"/>
          <p:cNvGrpSpPr/>
          <p:nvPr/>
        </p:nvGrpSpPr>
        <p:grpSpPr>
          <a:xfrm>
            <a:off x="1077144" y="1248424"/>
            <a:ext cx="1844302" cy="1844757"/>
            <a:chOff x="1497229" y="1317591"/>
            <a:chExt cx="1844302" cy="1844757"/>
          </a:xfrm>
        </p:grpSpPr>
        <p:sp>
          <p:nvSpPr>
            <p:cNvPr id="27" name="Oval 53"/>
            <p:cNvSpPr>
              <a:spLocks noChangeArrowheads="1"/>
            </p:cNvSpPr>
            <p:nvPr/>
          </p:nvSpPr>
          <p:spPr bwMode="auto">
            <a:xfrm>
              <a:off x="1497229" y="1317591"/>
              <a:ext cx="1844302" cy="1844757"/>
            </a:xfrm>
            <a:prstGeom prst="ellipse">
              <a:avLst/>
            </a:prstGeom>
            <a:gradFill>
              <a:gsLst>
                <a:gs pos="0">
                  <a:srgbClr val="FFFFFF"/>
                </a:gs>
                <a:gs pos="100000">
                  <a:srgbClr val="D9D9DA"/>
                </a:gs>
              </a:gsLst>
              <a:lin ang="2700000" scaled="0"/>
            </a:gradFill>
            <a:ln w="28575">
              <a:gradFill flip="none" rotWithShape="1">
                <a:gsLst>
                  <a:gs pos="0">
                    <a:schemeClr val="accent2"/>
                  </a:gs>
                  <a:gs pos="100000">
                    <a:schemeClr val="accent1"/>
                  </a:gs>
                </a:gsLst>
                <a:lin ang="12600000" scaled="0"/>
                <a:tileRect/>
              </a:gra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latin typeface="方正黑体简体" panose="02010601030101010101" charset="-122"/>
                <a:ea typeface="方正黑体简体" panose="02010601030101010101" charset="-122"/>
              </a:endParaRPr>
            </a:p>
          </p:txBody>
        </p:sp>
        <p:sp>
          <p:nvSpPr>
            <p:cNvPr id="28" name="椭圆 27"/>
            <p:cNvSpPr/>
            <p:nvPr/>
          </p:nvSpPr>
          <p:spPr>
            <a:xfrm>
              <a:off x="1552088" y="1387133"/>
              <a:ext cx="1734585" cy="1717411"/>
            </a:xfrm>
            <a:prstGeom prst="ellipse">
              <a:avLst/>
            </a:prstGeom>
            <a:solidFill>
              <a:srgbClr val="F7C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黑体简体" panose="02010601030101010101" charset="-122"/>
                <a:ea typeface="方正黑体简体" panose="02010601030101010101" charset="-122"/>
              </a:endParaRPr>
            </a:p>
          </p:txBody>
        </p:sp>
      </p:grpSp>
      <p:grpSp>
        <p:nvGrpSpPr>
          <p:cNvPr id="29" name="组合 28"/>
          <p:cNvGrpSpPr/>
          <p:nvPr/>
        </p:nvGrpSpPr>
        <p:grpSpPr>
          <a:xfrm>
            <a:off x="6323012" y="2288591"/>
            <a:ext cx="1844302" cy="1844757"/>
            <a:chOff x="1489609" y="1310418"/>
            <a:chExt cx="1844302" cy="1844757"/>
          </a:xfrm>
        </p:grpSpPr>
        <p:sp>
          <p:nvSpPr>
            <p:cNvPr id="30" name="Oval 53"/>
            <p:cNvSpPr>
              <a:spLocks noChangeArrowheads="1"/>
            </p:cNvSpPr>
            <p:nvPr/>
          </p:nvSpPr>
          <p:spPr bwMode="auto">
            <a:xfrm>
              <a:off x="1489609" y="1310418"/>
              <a:ext cx="1844302" cy="1844757"/>
            </a:xfrm>
            <a:prstGeom prst="ellipse">
              <a:avLst/>
            </a:prstGeom>
            <a:noFill/>
            <a:ln w="19050">
              <a:gradFill flip="none" rotWithShape="1">
                <a:gsLst>
                  <a:gs pos="0">
                    <a:schemeClr val="accent2"/>
                  </a:gs>
                  <a:gs pos="100000">
                    <a:schemeClr val="accent1"/>
                  </a:gs>
                </a:gsLst>
                <a:lin ang="12600000" scaled="0"/>
                <a:tileRect/>
              </a:gradFill>
            </a:ln>
            <a:effectLst>
              <a:outerShdw blurRad="50800" dist="381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a:defRPr/>
              </a:pPr>
              <a:endParaRPr lang="zh-CN" altLang="en-US">
                <a:latin typeface="方正黑体简体" panose="02010601030101010101" charset="-122"/>
                <a:ea typeface="方正黑体简体" panose="02010601030101010101" charset="-122"/>
              </a:endParaRPr>
            </a:p>
          </p:txBody>
        </p:sp>
        <p:sp>
          <p:nvSpPr>
            <p:cNvPr id="3" name="椭圆 2"/>
            <p:cNvSpPr/>
            <p:nvPr/>
          </p:nvSpPr>
          <p:spPr>
            <a:xfrm>
              <a:off x="1534655" y="1355245"/>
              <a:ext cx="1769450" cy="1769450"/>
            </a:xfrm>
            <a:prstGeom prst="ellipse">
              <a:avLst/>
            </a:prstGeom>
            <a:solidFill>
              <a:srgbClr val="F7C7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方正黑体简体" panose="02010601030101010101" charset="-122"/>
                <a:ea typeface="方正黑体简体" panose="02010601030101010101" charset="-122"/>
              </a:endParaRPr>
            </a:p>
          </p:txBody>
        </p:sp>
      </p:grpSp>
      <p:sp>
        <p:nvSpPr>
          <p:cNvPr id="4" name="文本框 3"/>
          <p:cNvSpPr txBox="1"/>
          <p:nvPr/>
        </p:nvSpPr>
        <p:spPr>
          <a:xfrm>
            <a:off x="1374775" y="1909445"/>
            <a:ext cx="1249680" cy="521970"/>
          </a:xfrm>
          <a:prstGeom prst="rect">
            <a:avLst/>
          </a:prstGeom>
          <a:noFill/>
        </p:spPr>
        <p:txBody>
          <a:bodyPr wrap="none" rtlCol="0">
            <a:spAutoFit/>
          </a:bodyPr>
          <a:lstStyle/>
          <a:p>
            <a:r>
              <a:rPr lang="zh-CN" altLang="en-US" sz="2800" b="1"/>
              <a:t>大数据</a:t>
            </a:r>
          </a:p>
        </p:txBody>
      </p:sp>
      <p:sp>
        <p:nvSpPr>
          <p:cNvPr id="5" name="文本框 4"/>
          <p:cNvSpPr txBox="1"/>
          <p:nvPr/>
        </p:nvSpPr>
        <p:spPr>
          <a:xfrm>
            <a:off x="6797675" y="2988945"/>
            <a:ext cx="894080" cy="521970"/>
          </a:xfrm>
          <a:prstGeom prst="rect">
            <a:avLst/>
          </a:prstGeom>
          <a:noFill/>
        </p:spPr>
        <p:txBody>
          <a:bodyPr wrap="none" rtlCol="0">
            <a:spAutoFit/>
          </a:bodyPr>
          <a:lstStyle/>
          <a:p>
            <a:r>
              <a:rPr lang="zh-CN" altLang="en-US" sz="2800" b="1"/>
              <a:t>服务</a:t>
            </a:r>
          </a:p>
        </p:txBody>
      </p:sp>
      <p:sp>
        <p:nvSpPr>
          <p:cNvPr id="6" name="文本框 5"/>
          <p:cNvSpPr txBox="1"/>
          <p:nvPr/>
        </p:nvSpPr>
        <p:spPr>
          <a:xfrm>
            <a:off x="3957955" y="2642870"/>
            <a:ext cx="894080" cy="521970"/>
          </a:xfrm>
          <a:prstGeom prst="rect">
            <a:avLst/>
          </a:prstGeom>
          <a:noFill/>
        </p:spPr>
        <p:txBody>
          <a:bodyPr wrap="none" rtlCol="0">
            <a:spAutoFit/>
          </a:bodyPr>
          <a:lstStyle/>
          <a:p>
            <a:r>
              <a:rPr lang="zh-CN" altLang="en-US" sz="2800">
                <a:solidFill>
                  <a:schemeClr val="bg1"/>
                </a:solidFill>
              </a:rPr>
              <a:t>推动</a:t>
            </a:r>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000" fill="hold">
                                          <p:stCondLst>
                                            <p:cond delay="0"/>
                                          </p:stCondLst>
                                        </p:cTn>
                                        <p:tgtEl>
                                          <p:spTgt spid="26"/>
                                        </p:tgtEl>
                                        <p:attrNameLst>
                                          <p:attrName>style.visibility</p:attrName>
                                        </p:attrNameLst>
                                      </p:cBhvr>
                                      <p:to>
                                        <p:strVal val="visible"/>
                                      </p:to>
                                    </p:set>
                                    <p:animEffect transition="in" filter="wheel(1)">
                                      <p:cBhvr>
                                        <p:cTn id="7" dur="1000"/>
                                        <p:tgtEl>
                                          <p:spTgt spid="26"/>
                                        </p:tgtEl>
                                      </p:cBhvr>
                                    </p:animEffect>
                                  </p:childTnLst>
                                </p:cTn>
                              </p:par>
                              <p:par>
                                <p:cTn id="8" presetID="21" presetClass="entr" presetSubtype="1" fill="hold" grpId="0" nodeType="withEffect">
                                  <p:stCondLst>
                                    <p:cond delay="0"/>
                                  </p:stCondLst>
                                  <p:childTnLst>
                                    <p:set>
                                      <p:cBhvr>
                                        <p:cTn id="9" dur="1000" fill="hold">
                                          <p:stCondLst>
                                            <p:cond delay="0"/>
                                          </p:stCondLst>
                                        </p:cTn>
                                        <p:tgtEl>
                                          <p:spTgt spid="4"/>
                                        </p:tgtEl>
                                        <p:attrNameLst>
                                          <p:attrName>style.visibility</p:attrName>
                                        </p:attrNameLst>
                                      </p:cBhvr>
                                      <p:to>
                                        <p:strVal val="visible"/>
                                      </p:to>
                                    </p:set>
                                    <p:animEffect transition="in" filter="wheel(1)">
                                      <p:cBhvr>
                                        <p:cTn id="10" dur="1000"/>
                                        <p:tgtEl>
                                          <p:spTgt spid="4"/>
                                        </p:tgtEl>
                                      </p:cBhvr>
                                    </p:animEffect>
                                  </p:childTnLst>
                                </p:cTn>
                              </p:par>
                            </p:childTnLst>
                          </p:cTn>
                        </p:par>
                        <p:par>
                          <p:cTn id="11" fill="hold">
                            <p:stCondLst>
                              <p:cond delay="1000"/>
                            </p:stCondLst>
                            <p:childTnLst>
                              <p:par>
                                <p:cTn id="12" presetID="22" presetClass="entr" presetSubtype="8" fill="hold" nodeType="afterEffect">
                                  <p:stCondLst>
                                    <p:cond delay="0"/>
                                  </p:stCondLst>
                                  <p:childTnLst>
                                    <p:set>
                                      <p:cBhvr>
                                        <p:cTn id="13" dur="1" fill="hold">
                                          <p:stCondLst>
                                            <p:cond delay="0"/>
                                          </p:stCondLst>
                                        </p:cTn>
                                        <p:tgtEl>
                                          <p:spTgt spid="25"/>
                                        </p:tgtEl>
                                        <p:attrNameLst>
                                          <p:attrName>style.visibility</p:attrName>
                                        </p:attrNameLst>
                                      </p:cBhvr>
                                      <p:to>
                                        <p:strVal val="visible"/>
                                      </p:to>
                                    </p:set>
                                    <p:animEffect transition="in" filter="wipe(left)">
                                      <p:cBhvr>
                                        <p:cTn id="14" dur="500"/>
                                        <p:tgtEl>
                                          <p:spTgt spid="25"/>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21" presetClass="entr" presetSubtype="1" fill="hold" nodeType="withEffect">
                                  <p:stCondLst>
                                    <p:cond delay="500"/>
                                  </p:stCondLst>
                                  <p:childTnLst>
                                    <p:set>
                                      <p:cBhvr>
                                        <p:cTn id="22" dur="1000" fill="hold">
                                          <p:stCondLst>
                                            <p:cond delay="0"/>
                                          </p:stCondLst>
                                        </p:cTn>
                                        <p:tgtEl>
                                          <p:spTgt spid="29"/>
                                        </p:tgtEl>
                                        <p:attrNameLst>
                                          <p:attrName>style.visibility</p:attrName>
                                        </p:attrNameLst>
                                      </p:cBhvr>
                                      <p:to>
                                        <p:strVal val="visible"/>
                                      </p:to>
                                    </p:set>
                                    <p:animEffect transition="in" filter="wheel(1)">
                                      <p:cBhvr>
                                        <p:cTn id="23" dur="1000"/>
                                        <p:tgtEl>
                                          <p:spTgt spid="29"/>
                                        </p:tgtEl>
                                      </p:cBhvr>
                                    </p:animEffect>
                                  </p:childTnLst>
                                </p:cTn>
                              </p:par>
                              <p:par>
                                <p:cTn id="24" presetID="21" presetClass="entr" presetSubtype="1" fill="hold" grpId="0" nodeType="withEffect">
                                  <p:stCondLst>
                                    <p:cond delay="0"/>
                                  </p:stCondLst>
                                  <p:childTnLst>
                                    <p:set>
                                      <p:cBhvr>
                                        <p:cTn id="25" dur="1000" fill="hold">
                                          <p:stCondLst>
                                            <p:cond delay="0"/>
                                          </p:stCondLst>
                                        </p:cTn>
                                        <p:tgtEl>
                                          <p:spTgt spid="5"/>
                                        </p:tgtEl>
                                        <p:attrNameLst>
                                          <p:attrName>style.visibility</p:attrName>
                                        </p:attrNameLst>
                                      </p:cBhvr>
                                      <p:to>
                                        <p:strVal val="visible"/>
                                      </p:to>
                                    </p:set>
                                    <p:animEffect transition="in" filter="wheel(1)">
                                      <p:cBhvr>
                                        <p:cTn id="2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207009" y="-189864"/>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FFC000"/>
                </a:solidFill>
              </a:rPr>
              <a:t>超星产品发展之路</a:t>
            </a:r>
          </a:p>
        </p:txBody>
      </p:sp>
      <p:pic>
        <p:nvPicPr>
          <p:cNvPr id="9" name="图片 8" descr="微信图片_20190726174041"/>
          <p:cNvPicPr>
            <a:picLocks noChangeAspect="1"/>
          </p:cNvPicPr>
          <p:nvPr/>
        </p:nvPicPr>
        <p:blipFill>
          <a:blip r:embed="rId2"/>
          <a:stretch>
            <a:fillRect/>
          </a:stretch>
        </p:blipFill>
        <p:spPr>
          <a:xfrm>
            <a:off x="1796664" y="3293836"/>
            <a:ext cx="476885" cy="476885"/>
          </a:xfrm>
          <a:prstGeom prst="rect">
            <a:avLst/>
          </a:prstGeom>
          <a:effectLst>
            <a:outerShdw blurRad="50800" dist="38100" dir="2700000" algn="tl" rotWithShape="0">
              <a:prstClr val="black">
                <a:alpha val="40000"/>
              </a:prstClr>
            </a:outerShdw>
          </a:effectLst>
        </p:spPr>
      </p:pic>
      <p:pic>
        <p:nvPicPr>
          <p:cNvPr id="11" name="图片 10" descr="微信图片_20190726174044"/>
          <p:cNvPicPr>
            <a:picLocks noChangeAspect="1"/>
          </p:cNvPicPr>
          <p:nvPr/>
        </p:nvPicPr>
        <p:blipFill>
          <a:blip r:embed="rId3"/>
          <a:stretch>
            <a:fillRect/>
          </a:stretch>
        </p:blipFill>
        <p:spPr>
          <a:xfrm>
            <a:off x="1611244" y="2207214"/>
            <a:ext cx="821055" cy="821055"/>
          </a:xfrm>
          <a:prstGeom prst="rect">
            <a:avLst/>
          </a:prstGeom>
          <a:effectLst>
            <a:outerShdw blurRad="50800" dist="38100" dir="2700000" algn="tl" rotWithShape="0">
              <a:prstClr val="black">
                <a:alpha val="40000"/>
              </a:prstClr>
            </a:outerShdw>
          </a:effectLst>
        </p:spPr>
      </p:pic>
      <p:sp>
        <p:nvSpPr>
          <p:cNvPr id="12" name="文本框 11"/>
          <p:cNvSpPr txBox="1"/>
          <p:nvPr/>
        </p:nvSpPr>
        <p:spPr>
          <a:xfrm>
            <a:off x="2510404" y="2528524"/>
            <a:ext cx="2852063" cy="369332"/>
          </a:xfrm>
          <a:prstGeom prst="rect">
            <a:avLst/>
          </a:prstGeom>
          <a:noFill/>
        </p:spPr>
        <p:txBody>
          <a:bodyPr wrap="none" rtlCol="0" anchor="t">
            <a:spAutoFit/>
          </a:bodyPr>
          <a:lstStyle/>
          <a:p>
            <a:pPr marR="0" lvl="0" indent="0"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en-US" altLang="zh-CN" b="1" dirty="0">
                <a:solidFill>
                  <a:srgbClr val="FFC000"/>
                </a:solidFill>
                <a:sym typeface="+mn-ea"/>
              </a:rPr>
              <a:t>3</a:t>
            </a:r>
            <a:r>
              <a:rPr lang="zh-CN" altLang="en-US" b="1" dirty="0">
                <a:solidFill>
                  <a:srgbClr val="FFC000"/>
                </a:solidFill>
                <a:sym typeface="+mn-ea"/>
              </a:rPr>
              <a:t>工具：移动、发现、云舟</a:t>
            </a:r>
          </a:p>
        </p:txBody>
      </p:sp>
      <p:sp>
        <p:nvSpPr>
          <p:cNvPr id="16" name="文本框 15"/>
          <p:cNvSpPr txBox="1"/>
          <p:nvPr/>
        </p:nvSpPr>
        <p:spPr>
          <a:xfrm>
            <a:off x="2510404" y="3364321"/>
            <a:ext cx="3082895"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en-US" altLang="zh-CN" b="1" noProof="0" dirty="0">
                <a:ln>
                  <a:noFill/>
                </a:ln>
                <a:solidFill>
                  <a:srgbClr val="FFC000"/>
                </a:solidFill>
                <a:effectLst/>
                <a:uLnTx/>
                <a:uFillTx/>
                <a:sym typeface="+mn-ea"/>
              </a:rPr>
              <a:t>1</a:t>
            </a:r>
            <a:r>
              <a:rPr lang="zh-CN" altLang="en-US" b="1" noProof="0" dirty="0">
                <a:ln>
                  <a:noFill/>
                </a:ln>
                <a:solidFill>
                  <a:srgbClr val="FFC000"/>
                </a:solidFill>
                <a:effectLst/>
                <a:uLnTx/>
                <a:uFillTx/>
                <a:sym typeface="+mn-ea"/>
              </a:rPr>
              <a:t>平台：智慧图书馆管理平台</a:t>
            </a:r>
          </a:p>
        </p:txBody>
      </p:sp>
      <p:sp>
        <p:nvSpPr>
          <p:cNvPr id="21" name="文本框 20"/>
          <p:cNvSpPr txBox="1"/>
          <p:nvPr/>
        </p:nvSpPr>
        <p:spPr>
          <a:xfrm>
            <a:off x="2453254" y="1634444"/>
            <a:ext cx="4403770"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en-US" altLang="zh-CN" b="1" noProof="0" dirty="0">
                <a:ln>
                  <a:noFill/>
                </a:ln>
                <a:solidFill>
                  <a:srgbClr val="FFC000"/>
                </a:solidFill>
                <a:effectLst/>
                <a:uLnTx/>
                <a:uFillTx/>
                <a:sym typeface="+mn-ea"/>
              </a:rPr>
              <a:t>5</a:t>
            </a:r>
            <a:r>
              <a:rPr lang="zh-CN" altLang="en-US" b="1" noProof="0" dirty="0">
                <a:ln>
                  <a:noFill/>
                </a:ln>
                <a:solidFill>
                  <a:srgbClr val="FFC000"/>
                </a:solidFill>
                <a:effectLst/>
                <a:uLnTx/>
                <a:uFillTx/>
                <a:sym typeface="+mn-ea"/>
              </a:rPr>
              <a:t>资源：图书、期刊、视频、读秀、百链</a:t>
            </a:r>
          </a:p>
        </p:txBody>
      </p:sp>
      <p:sp>
        <p:nvSpPr>
          <p:cNvPr id="23" name="文本框 22"/>
          <p:cNvSpPr txBox="1"/>
          <p:nvPr/>
        </p:nvSpPr>
        <p:spPr>
          <a:xfrm>
            <a:off x="2453254" y="1392430"/>
            <a:ext cx="184731"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endParaRPr lang="en-US" altLang="zh-CN" b="1" dirty="0">
              <a:solidFill>
                <a:srgbClr val="FFC000"/>
              </a:solidFill>
              <a:sym typeface="+mn-ea"/>
            </a:endParaRPr>
          </a:p>
        </p:txBody>
      </p:sp>
      <p:pic>
        <p:nvPicPr>
          <p:cNvPr id="24" name="图片 23" descr="微信图片_20190726174534"/>
          <p:cNvPicPr>
            <a:picLocks noChangeAspect="1"/>
          </p:cNvPicPr>
          <p:nvPr/>
        </p:nvPicPr>
        <p:blipFill>
          <a:blip r:embed="rId4"/>
          <a:stretch>
            <a:fillRect/>
          </a:stretch>
        </p:blipFill>
        <p:spPr>
          <a:xfrm>
            <a:off x="1611244" y="1335359"/>
            <a:ext cx="706120" cy="85280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00984602"/>
      </p:ext>
    </p:extLst>
  </p:cSld>
  <p:clrMapOvr>
    <a:masterClrMapping/>
  </p:clrMapOvr>
  <p:transition spd="slow" advClick="0" advTm="2000">
    <p:random/>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207009" y="-189864"/>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FFC000"/>
                </a:solidFill>
              </a:rPr>
              <a:t>超星三大优势</a:t>
            </a:r>
          </a:p>
        </p:txBody>
      </p:sp>
      <p:sp>
        <p:nvSpPr>
          <p:cNvPr id="12" name="文本框 11"/>
          <p:cNvSpPr txBox="1"/>
          <p:nvPr/>
        </p:nvSpPr>
        <p:spPr>
          <a:xfrm>
            <a:off x="4132649" y="2315358"/>
            <a:ext cx="1107996" cy="646331"/>
          </a:xfrm>
          <a:prstGeom prst="rect">
            <a:avLst/>
          </a:prstGeom>
          <a:noFill/>
        </p:spPr>
        <p:txBody>
          <a:bodyPr wrap="none" rtlCol="0" anchor="t">
            <a:spAutoFit/>
          </a:bodyPr>
          <a:lstStyle/>
          <a:p>
            <a:pPr marR="0" lvl="0" indent="0"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3600" b="1" dirty="0">
                <a:solidFill>
                  <a:srgbClr val="FFC000"/>
                </a:solidFill>
                <a:sym typeface="+mn-ea"/>
              </a:rPr>
              <a:t>用户</a:t>
            </a:r>
          </a:p>
        </p:txBody>
      </p:sp>
      <p:sp>
        <p:nvSpPr>
          <p:cNvPr id="16" name="文本框 15"/>
          <p:cNvSpPr txBox="1"/>
          <p:nvPr/>
        </p:nvSpPr>
        <p:spPr>
          <a:xfrm>
            <a:off x="6167455" y="2315357"/>
            <a:ext cx="1107996" cy="646331"/>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3600" b="1" noProof="0" dirty="0">
                <a:ln>
                  <a:noFill/>
                </a:ln>
                <a:solidFill>
                  <a:srgbClr val="FFC000"/>
                </a:solidFill>
                <a:effectLst/>
                <a:uLnTx/>
                <a:uFillTx/>
                <a:sym typeface="+mn-ea"/>
              </a:rPr>
              <a:t>应用</a:t>
            </a:r>
          </a:p>
        </p:txBody>
      </p:sp>
      <p:sp>
        <p:nvSpPr>
          <p:cNvPr id="21" name="文本框 20"/>
          <p:cNvSpPr txBox="1"/>
          <p:nvPr/>
        </p:nvSpPr>
        <p:spPr>
          <a:xfrm>
            <a:off x="2097843" y="2315358"/>
            <a:ext cx="1107996" cy="646331"/>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3600" b="1" noProof="0" dirty="0">
                <a:ln>
                  <a:noFill/>
                </a:ln>
                <a:solidFill>
                  <a:srgbClr val="FFC000"/>
                </a:solidFill>
                <a:effectLst/>
                <a:uLnTx/>
                <a:uFillTx/>
                <a:sym typeface="+mn-ea"/>
              </a:rPr>
              <a:t>数据</a:t>
            </a:r>
          </a:p>
        </p:txBody>
      </p:sp>
      <p:sp>
        <p:nvSpPr>
          <p:cNvPr id="23" name="文本框 22"/>
          <p:cNvSpPr txBox="1"/>
          <p:nvPr/>
        </p:nvSpPr>
        <p:spPr>
          <a:xfrm>
            <a:off x="2453254" y="1392430"/>
            <a:ext cx="184731"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endParaRPr lang="en-US" altLang="zh-CN" b="1" dirty="0">
              <a:solidFill>
                <a:srgbClr val="FFC000"/>
              </a:solidFill>
              <a:sym typeface="+mn-ea"/>
            </a:endParaRPr>
          </a:p>
        </p:txBody>
      </p:sp>
    </p:spTree>
    <p:extLst>
      <p:ext uri="{BB962C8B-B14F-4D97-AF65-F5344CB8AC3E}">
        <p14:creationId xmlns:p14="http://schemas.microsoft.com/office/powerpoint/2010/main" val="1638220563"/>
      </p:ext>
    </p:extLst>
  </p:cSld>
  <p:clrMapOvr>
    <a:masterClrMapping/>
  </p:clrMapOvr>
  <p:transition spd="slow" advClick="0" advTm="2000">
    <p:random/>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207009" y="-189864"/>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FFC000"/>
                </a:solidFill>
              </a:rPr>
              <a:t>智慧图书馆重点合作客户</a:t>
            </a:r>
          </a:p>
        </p:txBody>
      </p:sp>
      <p:sp>
        <p:nvSpPr>
          <p:cNvPr id="12" name="文本框 11"/>
          <p:cNvSpPr txBox="1"/>
          <p:nvPr/>
        </p:nvSpPr>
        <p:spPr>
          <a:xfrm>
            <a:off x="3620585" y="1561707"/>
            <a:ext cx="1723549" cy="400110"/>
          </a:xfrm>
          <a:prstGeom prst="rect">
            <a:avLst/>
          </a:prstGeom>
          <a:noFill/>
        </p:spPr>
        <p:txBody>
          <a:bodyPr wrap="none" rtlCol="0" anchor="t">
            <a:spAutoFit/>
          </a:bodyPr>
          <a:lstStyle/>
          <a:p>
            <a:pPr marR="0" lvl="0" indent="0"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dirty="0">
                <a:solidFill>
                  <a:srgbClr val="FFC000"/>
                </a:solidFill>
                <a:sym typeface="+mn-ea"/>
              </a:rPr>
              <a:t>西安交通大学</a:t>
            </a:r>
          </a:p>
        </p:txBody>
      </p:sp>
      <p:sp>
        <p:nvSpPr>
          <p:cNvPr id="16" name="文本框 15"/>
          <p:cNvSpPr txBox="1"/>
          <p:nvPr/>
        </p:nvSpPr>
        <p:spPr>
          <a:xfrm>
            <a:off x="5655391" y="1561706"/>
            <a:ext cx="1210588"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天津大学</a:t>
            </a:r>
          </a:p>
        </p:txBody>
      </p:sp>
      <p:sp>
        <p:nvSpPr>
          <p:cNvPr id="21" name="文本框 20"/>
          <p:cNvSpPr txBox="1"/>
          <p:nvPr/>
        </p:nvSpPr>
        <p:spPr>
          <a:xfrm>
            <a:off x="1585779" y="1561707"/>
            <a:ext cx="1210588"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南京大学</a:t>
            </a:r>
          </a:p>
        </p:txBody>
      </p:sp>
      <p:sp>
        <p:nvSpPr>
          <p:cNvPr id="23" name="文本框 22"/>
          <p:cNvSpPr txBox="1"/>
          <p:nvPr/>
        </p:nvSpPr>
        <p:spPr>
          <a:xfrm>
            <a:off x="2453254" y="1392430"/>
            <a:ext cx="184731"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endParaRPr lang="en-US" altLang="zh-CN" b="1" dirty="0">
              <a:solidFill>
                <a:srgbClr val="FFC000"/>
              </a:solidFill>
              <a:sym typeface="+mn-ea"/>
            </a:endParaRPr>
          </a:p>
        </p:txBody>
      </p:sp>
      <p:sp>
        <p:nvSpPr>
          <p:cNvPr id="7" name="文本框 6"/>
          <p:cNvSpPr txBox="1"/>
          <p:nvPr/>
        </p:nvSpPr>
        <p:spPr>
          <a:xfrm>
            <a:off x="3543395" y="3296985"/>
            <a:ext cx="1210588" cy="400110"/>
          </a:xfrm>
          <a:prstGeom prst="rect">
            <a:avLst/>
          </a:prstGeom>
          <a:noFill/>
        </p:spPr>
        <p:txBody>
          <a:bodyPr wrap="none" rtlCol="0" anchor="t">
            <a:spAutoFit/>
          </a:bodyPr>
          <a:lstStyle/>
          <a:p>
            <a:pPr marR="0" lvl="0" indent="0"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dirty="0">
                <a:solidFill>
                  <a:srgbClr val="FFC000"/>
                </a:solidFill>
                <a:sym typeface="+mn-ea"/>
              </a:rPr>
              <a:t>郑州大学</a:t>
            </a:r>
          </a:p>
        </p:txBody>
      </p:sp>
      <p:sp>
        <p:nvSpPr>
          <p:cNvPr id="8" name="文本框 7"/>
          <p:cNvSpPr txBox="1"/>
          <p:nvPr/>
        </p:nvSpPr>
        <p:spPr>
          <a:xfrm>
            <a:off x="5578201" y="3296984"/>
            <a:ext cx="1210588"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云南大学</a:t>
            </a:r>
          </a:p>
        </p:txBody>
      </p:sp>
      <p:sp>
        <p:nvSpPr>
          <p:cNvPr id="9" name="文本框 8"/>
          <p:cNvSpPr txBox="1"/>
          <p:nvPr/>
        </p:nvSpPr>
        <p:spPr>
          <a:xfrm>
            <a:off x="1585779" y="2412349"/>
            <a:ext cx="1210588"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四川大学</a:t>
            </a:r>
          </a:p>
        </p:txBody>
      </p:sp>
      <p:sp>
        <p:nvSpPr>
          <p:cNvPr id="10" name="文本框 9"/>
          <p:cNvSpPr txBox="1"/>
          <p:nvPr/>
        </p:nvSpPr>
        <p:spPr>
          <a:xfrm>
            <a:off x="2453254" y="2243072"/>
            <a:ext cx="184731"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endParaRPr lang="en-US" altLang="zh-CN" b="1" dirty="0">
              <a:solidFill>
                <a:srgbClr val="FFC000"/>
              </a:solidFill>
              <a:sym typeface="+mn-ea"/>
            </a:endParaRPr>
          </a:p>
        </p:txBody>
      </p:sp>
      <p:sp>
        <p:nvSpPr>
          <p:cNvPr id="11" name="文本框 10"/>
          <p:cNvSpPr txBox="1"/>
          <p:nvPr/>
        </p:nvSpPr>
        <p:spPr>
          <a:xfrm>
            <a:off x="3523573" y="2429346"/>
            <a:ext cx="1723549" cy="400110"/>
          </a:xfrm>
          <a:prstGeom prst="rect">
            <a:avLst/>
          </a:prstGeom>
          <a:noFill/>
        </p:spPr>
        <p:txBody>
          <a:bodyPr wrap="none" rtlCol="0" anchor="t">
            <a:spAutoFit/>
          </a:bodyPr>
          <a:lstStyle/>
          <a:p>
            <a:pPr marR="0" lvl="0" indent="0"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dirty="0">
                <a:solidFill>
                  <a:srgbClr val="FFC000"/>
                </a:solidFill>
                <a:sym typeface="+mn-ea"/>
              </a:rPr>
              <a:t>中国人民大学</a:t>
            </a:r>
          </a:p>
        </p:txBody>
      </p:sp>
      <p:sp>
        <p:nvSpPr>
          <p:cNvPr id="13" name="文本框 12"/>
          <p:cNvSpPr txBox="1"/>
          <p:nvPr/>
        </p:nvSpPr>
        <p:spPr>
          <a:xfrm>
            <a:off x="5558379" y="2429345"/>
            <a:ext cx="1723549"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国防科技大学</a:t>
            </a:r>
          </a:p>
        </p:txBody>
      </p:sp>
      <p:sp>
        <p:nvSpPr>
          <p:cNvPr id="14" name="文本框 13"/>
          <p:cNvSpPr txBox="1"/>
          <p:nvPr/>
        </p:nvSpPr>
        <p:spPr>
          <a:xfrm>
            <a:off x="1585779" y="3281203"/>
            <a:ext cx="1723549"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中国矿业大学</a:t>
            </a:r>
          </a:p>
        </p:txBody>
      </p:sp>
      <p:sp>
        <p:nvSpPr>
          <p:cNvPr id="15" name="文本框 14"/>
          <p:cNvSpPr txBox="1"/>
          <p:nvPr/>
        </p:nvSpPr>
        <p:spPr>
          <a:xfrm>
            <a:off x="2453254" y="3111926"/>
            <a:ext cx="184731"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endParaRPr lang="en-US" altLang="zh-CN" b="1" dirty="0">
              <a:solidFill>
                <a:srgbClr val="FFC000"/>
              </a:solidFill>
              <a:sym typeface="+mn-ea"/>
            </a:endParaRPr>
          </a:p>
        </p:txBody>
      </p:sp>
    </p:spTree>
    <p:extLst>
      <p:ext uri="{BB962C8B-B14F-4D97-AF65-F5344CB8AC3E}">
        <p14:creationId xmlns:p14="http://schemas.microsoft.com/office/powerpoint/2010/main" val="1428829705"/>
      </p:ext>
    </p:extLst>
  </p:cSld>
  <p:clrMapOvr>
    <a:masterClrMapping/>
  </p:clrMapOvr>
  <p:transition spd="slow" advClick="0" advTm="2000">
    <p:random/>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nvSpPr>
        <p:spPr>
          <a:xfrm>
            <a:off x="207009" y="-189864"/>
            <a:ext cx="10850563" cy="102869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800" b="1" kern="1200">
                <a:solidFill>
                  <a:schemeClr val="tx1"/>
                </a:solidFill>
                <a:latin typeface="+mj-lt"/>
                <a:ea typeface="+mj-ea"/>
                <a:cs typeface="+mj-cs"/>
              </a:defRPr>
            </a:lvl1pPr>
          </a:lstStyle>
          <a:p>
            <a:r>
              <a:rPr lang="zh-CN" altLang="en-US" dirty="0">
                <a:solidFill>
                  <a:srgbClr val="FFC000"/>
                </a:solidFill>
              </a:rPr>
              <a:t>智慧图书馆重点合作客户</a:t>
            </a:r>
          </a:p>
        </p:txBody>
      </p:sp>
      <p:sp>
        <p:nvSpPr>
          <p:cNvPr id="12" name="文本框 11"/>
          <p:cNvSpPr txBox="1"/>
          <p:nvPr/>
        </p:nvSpPr>
        <p:spPr>
          <a:xfrm>
            <a:off x="3966705" y="3262157"/>
            <a:ext cx="1210588" cy="400110"/>
          </a:xfrm>
          <a:prstGeom prst="rect">
            <a:avLst/>
          </a:prstGeom>
          <a:noFill/>
        </p:spPr>
        <p:txBody>
          <a:bodyPr wrap="none" rtlCol="0" anchor="t">
            <a:spAutoFit/>
          </a:bodyPr>
          <a:lstStyle/>
          <a:p>
            <a:pPr marR="0" lvl="0" indent="0"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dirty="0">
                <a:solidFill>
                  <a:srgbClr val="FFC000"/>
                </a:solidFill>
                <a:sym typeface="+mn-ea"/>
              </a:rPr>
              <a:t>南华大学</a:t>
            </a:r>
          </a:p>
        </p:txBody>
      </p:sp>
      <p:sp>
        <p:nvSpPr>
          <p:cNvPr id="16" name="文本框 15"/>
          <p:cNvSpPr txBox="1"/>
          <p:nvPr/>
        </p:nvSpPr>
        <p:spPr>
          <a:xfrm>
            <a:off x="5542593" y="1554551"/>
            <a:ext cx="1980029"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内蒙古财经大学</a:t>
            </a:r>
          </a:p>
        </p:txBody>
      </p:sp>
      <p:sp>
        <p:nvSpPr>
          <p:cNvPr id="21" name="文本框 20"/>
          <p:cNvSpPr txBox="1"/>
          <p:nvPr/>
        </p:nvSpPr>
        <p:spPr>
          <a:xfrm>
            <a:off x="1585779" y="1561707"/>
            <a:ext cx="2236510"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广东外语外贸大学</a:t>
            </a:r>
          </a:p>
        </p:txBody>
      </p:sp>
      <p:sp>
        <p:nvSpPr>
          <p:cNvPr id="23" name="文本框 22"/>
          <p:cNvSpPr txBox="1"/>
          <p:nvPr/>
        </p:nvSpPr>
        <p:spPr>
          <a:xfrm>
            <a:off x="2453254" y="1392430"/>
            <a:ext cx="184731"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endParaRPr lang="en-US" altLang="zh-CN" b="1" dirty="0">
              <a:solidFill>
                <a:srgbClr val="FFC000"/>
              </a:solidFill>
              <a:sym typeface="+mn-ea"/>
            </a:endParaRPr>
          </a:p>
        </p:txBody>
      </p:sp>
      <p:sp>
        <p:nvSpPr>
          <p:cNvPr id="7" name="文本框 6"/>
          <p:cNvSpPr txBox="1"/>
          <p:nvPr/>
        </p:nvSpPr>
        <p:spPr>
          <a:xfrm>
            <a:off x="3916623" y="1554551"/>
            <a:ext cx="1210588" cy="400110"/>
          </a:xfrm>
          <a:prstGeom prst="rect">
            <a:avLst/>
          </a:prstGeom>
          <a:noFill/>
        </p:spPr>
        <p:txBody>
          <a:bodyPr wrap="none" rtlCol="0" anchor="t">
            <a:spAutoFit/>
          </a:bodyPr>
          <a:lstStyle/>
          <a:p>
            <a:pPr marR="0" lvl="0" indent="0"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dirty="0">
                <a:solidFill>
                  <a:srgbClr val="FFC000"/>
                </a:solidFill>
                <a:sym typeface="+mn-ea"/>
              </a:rPr>
              <a:t>成都大学</a:t>
            </a:r>
          </a:p>
        </p:txBody>
      </p:sp>
      <p:sp>
        <p:nvSpPr>
          <p:cNvPr id="8" name="文本框 7"/>
          <p:cNvSpPr txBox="1"/>
          <p:nvPr/>
        </p:nvSpPr>
        <p:spPr>
          <a:xfrm>
            <a:off x="1668182" y="2413904"/>
            <a:ext cx="1210588"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江汉大学</a:t>
            </a:r>
          </a:p>
        </p:txBody>
      </p:sp>
      <p:sp>
        <p:nvSpPr>
          <p:cNvPr id="9" name="文本框 8"/>
          <p:cNvSpPr txBox="1"/>
          <p:nvPr/>
        </p:nvSpPr>
        <p:spPr>
          <a:xfrm>
            <a:off x="5583860" y="3281203"/>
            <a:ext cx="2492990" cy="400110"/>
          </a:xfrm>
          <a:prstGeom prst="rect">
            <a:avLst/>
          </a:prstGeom>
          <a:noFill/>
        </p:spPr>
        <p:txBody>
          <a:bodyPr wrap="none" rtlCol="0" anchor="t">
            <a:spAutoFit/>
          </a:bodyPr>
          <a:lstStyle/>
          <a:p>
            <a:pPr lvl="0">
              <a:spcBef>
                <a:spcPct val="0"/>
              </a:spcBef>
              <a:defRPr/>
            </a:pPr>
            <a:r>
              <a:rPr lang="zh-CN" altLang="en-US" sz="2000" b="1" dirty="0">
                <a:solidFill>
                  <a:srgbClr val="FFC000"/>
                </a:solidFill>
                <a:sym typeface="+mn-ea"/>
              </a:rPr>
              <a:t>北京第二外国语大学</a:t>
            </a:r>
          </a:p>
        </p:txBody>
      </p:sp>
      <p:sp>
        <p:nvSpPr>
          <p:cNvPr id="10" name="文本框 9"/>
          <p:cNvSpPr txBox="1"/>
          <p:nvPr/>
        </p:nvSpPr>
        <p:spPr>
          <a:xfrm>
            <a:off x="2453254" y="2243072"/>
            <a:ext cx="184731"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endParaRPr lang="en-US" altLang="zh-CN" b="1" dirty="0">
              <a:solidFill>
                <a:srgbClr val="FFC000"/>
              </a:solidFill>
              <a:sym typeface="+mn-ea"/>
            </a:endParaRPr>
          </a:p>
        </p:txBody>
      </p:sp>
      <p:sp>
        <p:nvSpPr>
          <p:cNvPr id="11" name="文本框 10"/>
          <p:cNvSpPr txBox="1"/>
          <p:nvPr/>
        </p:nvSpPr>
        <p:spPr>
          <a:xfrm>
            <a:off x="3581985" y="2411932"/>
            <a:ext cx="1980029" cy="400110"/>
          </a:xfrm>
          <a:prstGeom prst="rect">
            <a:avLst/>
          </a:prstGeom>
          <a:noFill/>
        </p:spPr>
        <p:txBody>
          <a:bodyPr wrap="none" rtlCol="0" anchor="t">
            <a:spAutoFit/>
          </a:bodyPr>
          <a:lstStyle/>
          <a:p>
            <a:pPr lvl="0">
              <a:spcBef>
                <a:spcPct val="0"/>
              </a:spcBef>
              <a:defRPr/>
            </a:pPr>
            <a:r>
              <a:rPr lang="zh-CN" altLang="en-US" sz="2000" b="1" dirty="0">
                <a:solidFill>
                  <a:srgbClr val="FFC000"/>
                </a:solidFill>
                <a:sym typeface="+mn-ea"/>
              </a:rPr>
              <a:t>广东中医药大学</a:t>
            </a:r>
          </a:p>
        </p:txBody>
      </p:sp>
      <p:sp>
        <p:nvSpPr>
          <p:cNvPr id="13" name="文本框 12"/>
          <p:cNvSpPr txBox="1"/>
          <p:nvPr/>
        </p:nvSpPr>
        <p:spPr>
          <a:xfrm>
            <a:off x="5558379" y="2429345"/>
            <a:ext cx="2492990"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宁波大学园区图书馆</a:t>
            </a:r>
          </a:p>
        </p:txBody>
      </p:sp>
      <p:sp>
        <p:nvSpPr>
          <p:cNvPr id="14" name="文本框 13"/>
          <p:cNvSpPr txBox="1"/>
          <p:nvPr/>
        </p:nvSpPr>
        <p:spPr>
          <a:xfrm>
            <a:off x="1585779" y="3281203"/>
            <a:ext cx="2236510" cy="400110"/>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r>
              <a:rPr lang="zh-CN" altLang="en-US" sz="2000" b="1" noProof="0" dirty="0">
                <a:ln>
                  <a:noFill/>
                </a:ln>
                <a:solidFill>
                  <a:srgbClr val="FFC000"/>
                </a:solidFill>
                <a:effectLst/>
                <a:uLnTx/>
                <a:uFillTx/>
                <a:sym typeface="+mn-ea"/>
              </a:rPr>
              <a:t>浙江工商职业学院</a:t>
            </a:r>
          </a:p>
        </p:txBody>
      </p:sp>
      <p:sp>
        <p:nvSpPr>
          <p:cNvPr id="15" name="文本框 14"/>
          <p:cNvSpPr txBox="1"/>
          <p:nvPr/>
        </p:nvSpPr>
        <p:spPr>
          <a:xfrm>
            <a:off x="2453254" y="3111926"/>
            <a:ext cx="184731" cy="369332"/>
          </a:xfrm>
          <a:prstGeom prst="rect">
            <a:avLst/>
          </a:prstGeom>
          <a:noFill/>
        </p:spPr>
        <p:txBody>
          <a:bodyPr wrap="none" rtlCol="0" anchor="t">
            <a:spAutoFit/>
          </a:bodyPr>
          <a:lstStyle/>
          <a:p>
            <a:pPr marR="0" lvl="0" indent="0" algn="l" defTabSz="914400" rtl="0" eaLnBrk="1" fontAlgn="auto" latinLnBrk="0" hangingPunct="1">
              <a:lnSpc>
                <a:spcPct val="100000"/>
              </a:lnSpc>
              <a:spcBef>
                <a:spcPct val="0"/>
              </a:spcBef>
              <a:spcAft>
                <a:spcPts val="0"/>
              </a:spcAft>
              <a:buClrTx/>
              <a:buSzTx/>
              <a:buFont typeface="Wingdings" panose="05000000000000000000" pitchFamily="2" charset="2"/>
              <a:buNone/>
              <a:defRPr/>
            </a:pPr>
            <a:endParaRPr lang="en-US" altLang="zh-CN" b="1" dirty="0">
              <a:solidFill>
                <a:srgbClr val="FFC000"/>
              </a:solidFill>
              <a:sym typeface="+mn-ea"/>
            </a:endParaRPr>
          </a:p>
        </p:txBody>
      </p:sp>
    </p:spTree>
    <p:extLst>
      <p:ext uri="{BB962C8B-B14F-4D97-AF65-F5344CB8AC3E}">
        <p14:creationId xmlns:p14="http://schemas.microsoft.com/office/powerpoint/2010/main" val="2603638881"/>
      </p:ext>
    </p:extLst>
  </p:cSld>
  <p:clrMapOvr>
    <a:masterClrMapping/>
  </p:clrMapOvr>
  <p:transition spd="slow" advClick="0" advTm="2000">
    <p:random/>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657350" y="1938655"/>
            <a:ext cx="5828665" cy="1106805"/>
          </a:xfrm>
          <a:prstGeom prst="rect">
            <a:avLst/>
          </a:prstGeom>
          <a:noFill/>
        </p:spPr>
        <p:txBody>
          <a:bodyPr wrap="square" rtlCol="0">
            <a:spAutoFit/>
          </a:bodyPr>
          <a:lstStyle/>
          <a:p>
            <a:pPr algn="ctr"/>
            <a:r>
              <a:rPr lang="en-US" altLang="zh-CN" sz="6600" dirty="0">
                <a:solidFill>
                  <a:srgbClr val="FFC000"/>
                </a:solidFill>
                <a:latin typeface="方正黑体简体" panose="02010601030101010101" charset="-122"/>
                <a:ea typeface="方正黑体简体" panose="02010601030101010101" charset="-122"/>
                <a:cs typeface="方正黑体简体" panose="02010601030101010101" charset="-122"/>
                <a:sym typeface="+mn-lt"/>
              </a:rPr>
              <a:t>T H A N K S</a:t>
            </a:r>
          </a:p>
        </p:txBody>
      </p:sp>
      <p:sp>
        <p:nvSpPr>
          <p:cNvPr id="17" name="Cross 16"/>
          <p:cNvSpPr/>
          <p:nvPr/>
        </p:nvSpPr>
        <p:spPr>
          <a:xfrm>
            <a:off x="727694" y="1032835"/>
            <a:ext cx="139948" cy="139948"/>
          </a:xfrm>
          <a:prstGeom prst="plus">
            <a:avLst>
              <a:gd name="adj" fmla="val 3957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18" name="Cross 17"/>
          <p:cNvSpPr/>
          <p:nvPr/>
        </p:nvSpPr>
        <p:spPr>
          <a:xfrm>
            <a:off x="7954719" y="3384878"/>
            <a:ext cx="416063" cy="416063"/>
          </a:xfrm>
          <a:prstGeom prst="plus">
            <a:avLst>
              <a:gd name="adj" fmla="val 39574"/>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19" name="Isosceles Triangle 18"/>
          <p:cNvSpPr/>
          <p:nvPr/>
        </p:nvSpPr>
        <p:spPr>
          <a:xfrm rot="2700000">
            <a:off x="7953411" y="708002"/>
            <a:ext cx="240837" cy="20761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20" name="Isosceles Triangle 19"/>
          <p:cNvSpPr/>
          <p:nvPr/>
        </p:nvSpPr>
        <p:spPr>
          <a:xfrm rot="2700000">
            <a:off x="2609730" y="4001082"/>
            <a:ext cx="82868" cy="71438"/>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21" name="Oval 20"/>
          <p:cNvSpPr/>
          <p:nvPr/>
        </p:nvSpPr>
        <p:spPr>
          <a:xfrm>
            <a:off x="4286250" y="653258"/>
            <a:ext cx="109112" cy="1091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22" name="Oval 21"/>
          <p:cNvSpPr/>
          <p:nvPr/>
        </p:nvSpPr>
        <p:spPr>
          <a:xfrm>
            <a:off x="6560799" y="4339433"/>
            <a:ext cx="316805" cy="316805"/>
          </a:xfrm>
          <a:prstGeom prst="ellipse">
            <a:avLst/>
          </a:pr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
        <p:nvSpPr>
          <p:cNvPr id="23" name="Oval 20"/>
          <p:cNvSpPr/>
          <p:nvPr/>
        </p:nvSpPr>
        <p:spPr>
          <a:xfrm>
            <a:off x="1063673" y="3045422"/>
            <a:ext cx="258536" cy="258536"/>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cs typeface="+mn-ea"/>
              <a:sym typeface="+mn-lt"/>
            </a:endParaRPr>
          </a:p>
        </p:txBody>
      </p:sp>
    </p:spTree>
  </p:cSld>
  <p:clrMapOvr>
    <a:masterClrMapping/>
  </p:clrMapOvr>
  <p:transition spd="slow" advClick="0" advTm="2000">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randombar(horizontal)">
                                      <p:cBhvr>
                                        <p:cTn id="10" dur="500"/>
                                        <p:tgtEl>
                                          <p:spTgt spid="1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randombar(horizontal)">
                                      <p:cBhvr>
                                        <p:cTn id="16" dur="500"/>
                                        <p:tgtEl>
                                          <p:spTgt spid="19"/>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randombar(horizontal)">
                                      <p:cBhvr>
                                        <p:cTn id="19" dur="500"/>
                                        <p:tgtEl>
                                          <p:spTgt spid="20"/>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randombar(horizontal)">
                                      <p:cBhvr>
                                        <p:cTn id="22" dur="500"/>
                                        <p:tgtEl>
                                          <p:spTgt spid="21"/>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randombar(horizontal)">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bldLvl="0" animBg="1"/>
      <p:bldP spid="18" grpId="0" bldLvl="0" animBg="1"/>
      <p:bldP spid="19" grpId="0" bldLvl="0" animBg="1"/>
      <p:bldP spid="20" grpId="0" bldLvl="0" animBg="1"/>
      <p:bldP spid="21" grpId="0" bldLvl="0" animBg="1"/>
      <p:bldP spid="22" grpId="0" bldLvl="0" animBg="1"/>
      <p:bldP spid="23"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 name="更加灵活自主的管理资源、用户、应用、界面、数据"/>
          <p:cNvSpPr txBox="1"/>
          <p:nvPr/>
        </p:nvSpPr>
        <p:spPr>
          <a:xfrm>
            <a:off x="753326" y="2848096"/>
            <a:ext cx="2693045" cy="17697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nchor="ctr">
            <a:spAutoFit/>
          </a:bodyPr>
          <a:lstStyle>
            <a:lvl1pPr algn="l">
              <a:lnSpc>
                <a:spcPct val="100000"/>
              </a:lnSpc>
              <a:spcBef>
                <a:spcPts val="4500"/>
              </a:spcBef>
              <a:defRPr sz="2400"/>
            </a:lvl1pPr>
          </a:lstStyle>
          <a:p>
            <a:r>
              <a:rPr sz="900" dirty="0" err="1"/>
              <a:t>更加灵活自主的管理资源、用户、应用、界面、数据</a:t>
            </a:r>
            <a:endParaRPr sz="900" dirty="0"/>
          </a:p>
        </p:txBody>
      </p:sp>
      <p:pic>
        <p:nvPicPr>
          <p:cNvPr id="184" name="timg35.jpg" descr="timg35.jpg"/>
          <p:cNvPicPr>
            <a:picLocks noChangeAspect="1"/>
          </p:cNvPicPr>
          <p:nvPr/>
        </p:nvPicPr>
        <p:blipFill>
          <a:blip r:embed="rId3"/>
          <a:srcRect l="6834" r="4589"/>
          <a:stretch>
            <a:fillRect/>
          </a:stretch>
        </p:blipFill>
        <p:spPr>
          <a:xfrm>
            <a:off x="4113739" y="1229934"/>
            <a:ext cx="4501351" cy="2871258"/>
          </a:xfrm>
          <a:prstGeom prst="rect">
            <a:avLst/>
          </a:prstGeom>
          <a:ln w="12700">
            <a:miter lim="400000"/>
          </a:ln>
        </p:spPr>
      </p:pic>
      <p:sp>
        <p:nvSpPr>
          <p:cNvPr id="5" name="开放">
            <a:extLst>
              <a:ext uri="{FF2B5EF4-FFF2-40B4-BE49-F238E27FC236}">
                <a16:creationId xmlns:a16="http://schemas.microsoft.com/office/drawing/2014/main" id="{2B3CB331-E51B-EB4B-943E-79E44254D941}"/>
              </a:ext>
            </a:extLst>
          </p:cNvPr>
          <p:cNvSpPr txBox="1"/>
          <p:nvPr/>
        </p:nvSpPr>
        <p:spPr>
          <a:xfrm>
            <a:off x="1697894" y="2125467"/>
            <a:ext cx="803910" cy="499745"/>
          </a:xfrm>
          <a:prstGeom prst="rect">
            <a:avLst/>
          </a:prstGeom>
          <a:ln w="12700">
            <a:miter lim="400000"/>
          </a:ln>
        </p:spPr>
        <p:txBody>
          <a:bodyPr wrap="none" lIns="19050" tIns="19050" rIns="19050" bIns="19050" anchor="ctr">
            <a:spAutoFit/>
          </a:bodyPr>
          <a:lstStyle>
            <a:lvl1pPr algn="l">
              <a:lnSpc>
                <a:spcPct val="100000"/>
              </a:lnSpc>
              <a:spcBef>
                <a:spcPts val="4500"/>
              </a:spcBef>
              <a:defRPr sz="8000"/>
            </a:lvl1pPr>
          </a:lstStyle>
          <a:p>
            <a:r>
              <a:rPr lang="zh-CN" sz="3000" b="1">
                <a:solidFill>
                  <a:srgbClr val="FFC000"/>
                </a:solidFill>
              </a:rPr>
              <a:t>自主</a:t>
            </a:r>
          </a:p>
        </p:txBody>
      </p:sp>
    </p:spTree>
    <p:extLst>
      <p:ext uri="{BB962C8B-B14F-4D97-AF65-F5344CB8AC3E}">
        <p14:creationId xmlns:p14="http://schemas.microsoft.com/office/powerpoint/2010/main" val="3137169930"/>
      </p:ext>
    </p:extLst>
  </p:cSld>
  <p:clrMapOvr>
    <a:masterClrMapping/>
  </p:clrMapOvr>
  <p:transition spd="slow">
    <p:push/>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7" name="17471552389088_.pic_hd.jpg" descr="17471552389088_.pic_hd.jpg"/>
          <p:cNvPicPr>
            <a:picLocks noChangeAspect="1"/>
          </p:cNvPicPr>
          <p:nvPr/>
        </p:nvPicPr>
        <p:blipFill>
          <a:blip r:embed="rId3"/>
          <a:stretch>
            <a:fillRect/>
          </a:stretch>
        </p:blipFill>
        <p:spPr>
          <a:xfrm>
            <a:off x="0" y="0"/>
            <a:ext cx="9144001" cy="5143500"/>
          </a:xfrm>
          <a:prstGeom prst="rect">
            <a:avLst/>
          </a:prstGeom>
          <a:ln w="12700">
            <a:miter lim="400000"/>
            <a:headEnd/>
            <a:tailEnd/>
          </a:ln>
        </p:spPr>
      </p:pic>
      <p:sp>
        <p:nvSpPr>
          <p:cNvPr id="208" name="可生长"/>
          <p:cNvSpPr txBox="1"/>
          <p:nvPr/>
        </p:nvSpPr>
        <p:spPr>
          <a:xfrm>
            <a:off x="1733053" y="2135673"/>
            <a:ext cx="1186815" cy="499745"/>
          </a:xfrm>
          <a:prstGeom prst="rect">
            <a:avLst/>
          </a:prstGeom>
          <a:ln w="12700">
            <a:miter lim="400000"/>
          </a:ln>
        </p:spPr>
        <p:txBody>
          <a:bodyPr wrap="none" lIns="19050" tIns="19050" rIns="19050" bIns="19050" anchor="ctr">
            <a:spAutoFit/>
          </a:bodyPr>
          <a:lstStyle>
            <a:lvl1pPr algn="l">
              <a:lnSpc>
                <a:spcPct val="100000"/>
              </a:lnSpc>
              <a:spcBef>
                <a:spcPts val="4500"/>
              </a:spcBef>
              <a:defRPr sz="8000"/>
            </a:lvl1pPr>
          </a:lstStyle>
          <a:p>
            <a:r>
              <a:rPr sz="3000" b="1" dirty="0">
                <a:solidFill>
                  <a:srgbClr val="FFC000"/>
                </a:solidFill>
              </a:rPr>
              <a:t>可生长</a:t>
            </a:r>
          </a:p>
        </p:txBody>
      </p:sp>
      <p:sp>
        <p:nvSpPr>
          <p:cNvPr id="209" name="微应用可逐渐被开发被添加，智慧并非一触而就，在时间中慢慢成长"/>
          <p:cNvSpPr txBox="1"/>
          <p:nvPr/>
        </p:nvSpPr>
        <p:spPr>
          <a:xfrm>
            <a:off x="590053" y="2935608"/>
            <a:ext cx="3467100" cy="176530"/>
          </a:xfrm>
          <a:prstGeom prst="rect">
            <a:avLst/>
          </a:prstGeom>
          <a:ln w="12700">
            <a:miter lim="400000"/>
          </a:ln>
        </p:spPr>
        <p:txBody>
          <a:bodyPr wrap="none" lIns="19050" tIns="19050" rIns="19050" bIns="19050" anchor="ctr">
            <a:spAutoFit/>
          </a:bodyPr>
          <a:lstStyle>
            <a:lvl1pPr algn="l">
              <a:lnSpc>
                <a:spcPct val="100000"/>
              </a:lnSpc>
              <a:spcBef>
                <a:spcPts val="4500"/>
              </a:spcBef>
              <a:defRPr sz="2400"/>
            </a:lvl1pPr>
          </a:lstStyle>
          <a:p>
            <a:r>
              <a:rPr sz="900"/>
              <a:t>微应用可逐渐被开发被添加，智慧并非一触而就，在时间中慢慢成长</a:t>
            </a:r>
          </a:p>
        </p:txBody>
      </p:sp>
    </p:spTree>
  </p:cSld>
  <p:clrMapOvr>
    <a:masterClrMapping/>
  </p:clrMapOvr>
  <p:transition spd="slow">
    <p:push/>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94897" y="491410"/>
            <a:ext cx="8155373" cy="4169464"/>
          </a:xfrm>
          <a:prstGeom prst="rect">
            <a:avLst/>
          </a:prstGeom>
          <a:solidFill>
            <a:srgbClr val="20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方正黑体简体" panose="02010601030101010101" charset="-122"/>
              <a:ea typeface="方正黑体简体" panose="02010601030101010101" charset="-122"/>
              <a:cs typeface="+mn-ea"/>
              <a:sym typeface="+mn-lt"/>
            </a:endParaRPr>
          </a:p>
        </p:txBody>
      </p:sp>
      <p:sp>
        <p:nvSpPr>
          <p:cNvPr id="17" name="Right Triangle 16"/>
          <p:cNvSpPr/>
          <p:nvPr/>
        </p:nvSpPr>
        <p:spPr>
          <a:xfrm rot="10800000">
            <a:off x="8662997" y="582"/>
            <a:ext cx="491111" cy="49111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方正黑体简体" panose="02010601030101010101" charset="-122"/>
              <a:ea typeface="方正黑体简体" panose="02010601030101010101" charset="-122"/>
              <a:cs typeface="+mn-ea"/>
              <a:sym typeface="+mn-lt"/>
            </a:endParaRPr>
          </a:p>
        </p:txBody>
      </p:sp>
      <p:sp>
        <p:nvSpPr>
          <p:cNvPr id="20" name="TextBox 19"/>
          <p:cNvSpPr txBox="1"/>
          <p:nvPr/>
        </p:nvSpPr>
        <p:spPr>
          <a:xfrm>
            <a:off x="1006475" y="758842"/>
            <a:ext cx="5326380" cy="506730"/>
          </a:xfrm>
          <a:prstGeom prst="rect">
            <a:avLst/>
          </a:prstGeom>
          <a:noFill/>
        </p:spPr>
        <p:txBody>
          <a:bodyPr wrap="none" rtlCol="0">
            <a:spAutoFit/>
          </a:bodyPr>
          <a:lstStyle/>
          <a:p>
            <a:pPr algn="l"/>
            <a:r>
              <a:rPr lang="zh-CN" altLang="en-US" sz="2700" dirty="0">
                <a:solidFill>
                  <a:schemeClr val="bg1"/>
                </a:solidFill>
                <a:latin typeface="方正黑体简体" panose="02010601030101010101" charset="-122"/>
                <a:ea typeface="方正黑体简体" panose="02010601030101010101" charset="-122"/>
                <a:cs typeface="方正黑体简体" panose="02010601030101010101" charset="-122"/>
                <a:sym typeface="+mn-lt"/>
              </a:rPr>
              <a:t>我们是通过什么技术手段实现的？</a:t>
            </a:r>
          </a:p>
        </p:txBody>
      </p:sp>
      <p:cxnSp>
        <p:nvCxnSpPr>
          <p:cNvPr id="23" name="Straight Connector 22"/>
          <p:cNvCxnSpPr/>
          <p:nvPr/>
        </p:nvCxnSpPr>
        <p:spPr>
          <a:xfrm flipH="1">
            <a:off x="1814830" y="1362075"/>
            <a:ext cx="5557520" cy="5715"/>
          </a:xfrm>
          <a:prstGeom prst="line">
            <a:avLst/>
          </a:prstGeom>
          <a:ln>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1125668" y="1368055"/>
            <a:ext cx="610168" cy="0"/>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4459605" y="2102485"/>
            <a:ext cx="3654425" cy="1383665"/>
          </a:xfrm>
          <a:prstGeom prst="rect">
            <a:avLst/>
          </a:prstGeom>
          <a:noFill/>
        </p:spPr>
        <p:txBody>
          <a:bodyPr wrap="square" rtlCol="0">
            <a:spAutoFit/>
          </a:bodyPr>
          <a:lstStyle/>
          <a:p>
            <a:pPr>
              <a:lnSpc>
                <a:spcPct val="140000"/>
              </a:lnSpc>
            </a:pPr>
            <a:r>
              <a:rPr lang="zh-CN" altLang="en-US" sz="2000" dirty="0">
                <a:solidFill>
                  <a:schemeClr val="bg1"/>
                </a:solidFill>
                <a:latin typeface="方正黑体简体" panose="02010601030101010101" charset="-122"/>
                <a:ea typeface="方正黑体简体" panose="02010601030101010101" charset="-122"/>
                <a:cs typeface="+mn-ea"/>
                <a:sym typeface="+mn-lt"/>
              </a:rPr>
              <a:t>以前传统的系统是封闭，所以现在的平台是开放的，那就是微服务架构这技术手段</a:t>
            </a:r>
          </a:p>
        </p:txBody>
      </p:sp>
      <p:sp>
        <p:nvSpPr>
          <p:cNvPr id="268" name="Shape 268"/>
          <p:cNvSpPr/>
          <p:nvPr/>
        </p:nvSpPr>
        <p:spPr>
          <a:xfrm>
            <a:off x="1202690" y="2102485"/>
            <a:ext cx="2714625" cy="1832610"/>
          </a:xfrm>
          <a:custGeom>
            <a:avLst/>
            <a:gdLst/>
            <a:ahLst/>
            <a:cxnLst>
              <a:cxn ang="0">
                <a:pos x="wd2" y="hd2"/>
              </a:cxn>
              <a:cxn ang="5400000">
                <a:pos x="wd2" y="hd2"/>
              </a:cxn>
              <a:cxn ang="10800000">
                <a:pos x="wd2" y="hd2"/>
              </a:cxn>
              <a:cxn ang="16200000">
                <a:pos x="wd2" y="hd2"/>
              </a:cxn>
            </a:cxnLst>
            <a:rect l="0" t="0" r="r" b="b"/>
            <a:pathLst>
              <a:path w="21283" h="21600" extrusionOk="0">
                <a:moveTo>
                  <a:pt x="9369" y="0"/>
                </a:moveTo>
                <a:lnTo>
                  <a:pt x="10036" y="156"/>
                </a:lnTo>
                <a:cubicBezTo>
                  <a:pt x="8512" y="720"/>
                  <a:pt x="7105" y="1526"/>
                  <a:pt x="5778" y="2528"/>
                </a:cubicBezTo>
                <a:cubicBezTo>
                  <a:pt x="4648" y="3381"/>
                  <a:pt x="3452" y="4497"/>
                  <a:pt x="3177" y="6529"/>
                </a:cubicBezTo>
                <a:cubicBezTo>
                  <a:pt x="2646" y="10459"/>
                  <a:pt x="5528" y="12655"/>
                  <a:pt x="8284" y="13443"/>
                </a:cubicBezTo>
                <a:cubicBezTo>
                  <a:pt x="9431" y="13770"/>
                  <a:pt x="10586" y="14059"/>
                  <a:pt x="11769" y="14231"/>
                </a:cubicBezTo>
                <a:cubicBezTo>
                  <a:pt x="12950" y="14403"/>
                  <a:pt x="14157" y="14458"/>
                  <a:pt x="15399" y="14385"/>
                </a:cubicBezTo>
                <a:lnTo>
                  <a:pt x="14226" y="11702"/>
                </a:lnTo>
                <a:lnTo>
                  <a:pt x="21283" y="14724"/>
                </a:lnTo>
                <a:lnTo>
                  <a:pt x="19227" y="21600"/>
                </a:lnTo>
                <a:lnTo>
                  <a:pt x="18015" y="19299"/>
                </a:lnTo>
                <a:cubicBezTo>
                  <a:pt x="15468" y="19869"/>
                  <a:pt x="12988" y="19986"/>
                  <a:pt x="10574" y="19678"/>
                </a:cubicBezTo>
                <a:cubicBezTo>
                  <a:pt x="8347" y="19394"/>
                  <a:pt x="6117" y="18741"/>
                  <a:pt x="4103" y="17178"/>
                </a:cubicBezTo>
                <a:cubicBezTo>
                  <a:pt x="2836" y="16196"/>
                  <a:pt x="1679" y="14850"/>
                  <a:pt x="883" y="13103"/>
                </a:cubicBezTo>
                <a:cubicBezTo>
                  <a:pt x="110" y="11406"/>
                  <a:pt x="-317" y="9274"/>
                  <a:pt x="282" y="7298"/>
                </a:cubicBezTo>
                <a:cubicBezTo>
                  <a:pt x="661" y="6044"/>
                  <a:pt x="1354" y="5236"/>
                  <a:pt x="2046" y="4457"/>
                </a:cubicBezTo>
                <a:cubicBezTo>
                  <a:pt x="2640" y="3790"/>
                  <a:pt x="3255" y="3110"/>
                  <a:pt x="3896" y="2573"/>
                </a:cubicBezTo>
                <a:cubicBezTo>
                  <a:pt x="4743" y="1864"/>
                  <a:pt x="5665" y="1369"/>
                  <a:pt x="6608" y="956"/>
                </a:cubicBezTo>
                <a:cubicBezTo>
                  <a:pt x="7503" y="565"/>
                  <a:pt x="8423" y="244"/>
                  <a:pt x="9369" y="0"/>
                </a:cubicBezTo>
                <a:close/>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384" tIns="45691" rIns="91384" bIns="45691" numCol="1" spcCol="0" rtlCol="0" fromWordArt="0" anchor="ctr" anchorCtr="0" forceAA="0" compatLnSpc="1">
            <a:noAutofit/>
          </a:bodyPr>
          <a:lstStyle/>
          <a:p>
            <a:pPr algn="ctr"/>
            <a:endParaRPr sz="1800" dirty="0">
              <a:latin typeface="Source Han Sans K Medium" panose="020B0600000000000000" pitchFamily="34" charset="-128"/>
              <a:ea typeface="Source Han Sans K Medium" panose="020B0600000000000000" pitchFamily="34" charset="-128"/>
              <a:sym typeface="Source Han Sans K Medium" panose="020B0600000000000000" pitchFamily="34" charset="-128"/>
            </a:endParaRPr>
          </a:p>
        </p:txBody>
      </p:sp>
      <p:sp>
        <p:nvSpPr>
          <p:cNvPr id="3" name="Shape 292"/>
          <p:cNvSpPr/>
          <p:nvPr/>
        </p:nvSpPr>
        <p:spPr>
          <a:xfrm>
            <a:off x="2338070" y="1776095"/>
            <a:ext cx="492760" cy="49276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0070C0"/>
          </a:solidFill>
          <a:ln w="12700" cap="flat">
            <a:noFill/>
            <a:miter lim="400000"/>
          </a:ln>
          <a:effectLst/>
        </p:spPr>
        <p:txBody>
          <a:bodyPr wrap="square" lIns="0" tIns="0" rIns="0" bIns="0" numCol="1" anchor="ctr">
            <a:noAutofit/>
          </a:bodyPr>
          <a:lstStyle/>
          <a:p>
            <a:pPr lvl="0" algn="ctr">
              <a:lnSpc>
                <a:spcPct val="120000"/>
              </a:lnSpc>
              <a:defRPr sz="3600">
                <a:solidFill>
                  <a:srgbClr val="FFFFFF"/>
                </a:solidFill>
              </a:defRPr>
            </a:pPr>
            <a:endParaRPr sz="1465" dirty="0">
              <a:solidFill>
                <a:schemeClr val="bg1"/>
              </a:solidFill>
              <a:latin typeface="Source Han Sans K Medium" panose="020B0600000000000000" pitchFamily="34" charset="-128"/>
              <a:ea typeface="Source Han Sans K Medium" panose="020B0600000000000000" pitchFamily="34" charset="-128"/>
              <a:cs typeface="+mn-ea"/>
              <a:sym typeface="Source Han Sans K Medium" panose="020B0600000000000000" pitchFamily="34" charset="-128"/>
            </a:endParaRPr>
          </a:p>
        </p:txBody>
      </p:sp>
      <p:sp>
        <p:nvSpPr>
          <p:cNvPr id="5" name="Shape 295"/>
          <p:cNvSpPr/>
          <p:nvPr/>
        </p:nvSpPr>
        <p:spPr>
          <a:xfrm>
            <a:off x="1526540" y="2783205"/>
            <a:ext cx="624205" cy="624205"/>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2"/>
          </a:solidFill>
          <a:ln w="12700" cap="flat">
            <a:noFill/>
            <a:miter lim="400000"/>
          </a:ln>
          <a:effectLst/>
        </p:spPr>
        <p:txBody>
          <a:bodyPr wrap="square" lIns="0" tIns="0" rIns="0" bIns="0" numCol="1" anchor="ctr">
            <a:noAutofit/>
          </a:bodyPr>
          <a:lstStyle/>
          <a:p>
            <a:pPr lvl="0" algn="ctr">
              <a:lnSpc>
                <a:spcPct val="120000"/>
              </a:lnSpc>
              <a:defRPr sz="3600">
                <a:solidFill>
                  <a:srgbClr val="FFFFFF"/>
                </a:solidFill>
              </a:defRPr>
            </a:pPr>
            <a:endParaRPr sz="1465" dirty="0">
              <a:solidFill>
                <a:schemeClr val="bg1"/>
              </a:solidFill>
              <a:latin typeface="Source Han Sans K Medium" panose="020B0600000000000000" pitchFamily="34" charset="-128"/>
              <a:ea typeface="Source Han Sans K Medium" panose="020B0600000000000000" pitchFamily="34" charset="-128"/>
              <a:cs typeface="+mn-ea"/>
              <a:sym typeface="Source Han Sans K Medium" panose="020B0600000000000000" pitchFamily="34" charset="-128"/>
            </a:endParaRPr>
          </a:p>
        </p:txBody>
      </p:sp>
      <p:sp>
        <p:nvSpPr>
          <p:cNvPr id="7" name="Shape 298"/>
          <p:cNvSpPr/>
          <p:nvPr/>
        </p:nvSpPr>
        <p:spPr>
          <a:xfrm>
            <a:off x="3274060" y="2781300"/>
            <a:ext cx="790575" cy="79121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FFC000"/>
          </a:solidFill>
          <a:ln w="12700" cap="flat">
            <a:noFill/>
            <a:miter lim="400000"/>
          </a:ln>
          <a:effectLst/>
        </p:spPr>
        <p:txBody>
          <a:bodyPr wrap="square" lIns="0" tIns="0" rIns="0" bIns="0" numCol="1" anchor="ctr">
            <a:noAutofit/>
          </a:bodyPr>
          <a:lstStyle/>
          <a:p>
            <a:pPr lvl="0" algn="ctr">
              <a:lnSpc>
                <a:spcPct val="120000"/>
              </a:lnSpc>
              <a:defRPr sz="3600">
                <a:solidFill>
                  <a:srgbClr val="FFFFFF"/>
                </a:solidFill>
              </a:defRPr>
            </a:pPr>
            <a:endParaRPr sz="1465" dirty="0">
              <a:solidFill>
                <a:schemeClr val="bg1"/>
              </a:solidFill>
              <a:latin typeface="Source Han Sans K Medium" panose="020B0600000000000000" pitchFamily="34" charset="-128"/>
              <a:ea typeface="Source Han Sans K Medium" panose="020B0600000000000000" pitchFamily="34" charset="-128"/>
              <a:cs typeface="+mn-ea"/>
              <a:sym typeface="Source Han Sans K Medium" panose="020B0600000000000000" pitchFamily="34" charset="-128"/>
            </a:endParaRPr>
          </a:p>
        </p:txBody>
      </p:sp>
      <p:sp>
        <p:nvSpPr>
          <p:cNvPr id="9" name="文本框 8"/>
          <p:cNvSpPr txBox="1"/>
          <p:nvPr/>
        </p:nvSpPr>
        <p:spPr>
          <a:xfrm>
            <a:off x="2311400" y="1870710"/>
            <a:ext cx="538480" cy="306705"/>
          </a:xfrm>
          <a:prstGeom prst="rect">
            <a:avLst/>
          </a:prstGeom>
          <a:noFill/>
        </p:spPr>
        <p:txBody>
          <a:bodyPr wrap="square" rtlCol="0">
            <a:spAutoFit/>
          </a:bodyPr>
          <a:lstStyle/>
          <a:p>
            <a:r>
              <a:rPr lang="zh-CN" altLang="en-US" sz="1400" b="1">
                <a:solidFill>
                  <a:schemeClr val="bg1"/>
                </a:solidFill>
              </a:rPr>
              <a:t>封闭</a:t>
            </a:r>
          </a:p>
        </p:txBody>
      </p:sp>
      <p:sp>
        <p:nvSpPr>
          <p:cNvPr id="10" name="文本框 9"/>
          <p:cNvSpPr txBox="1"/>
          <p:nvPr/>
        </p:nvSpPr>
        <p:spPr>
          <a:xfrm>
            <a:off x="1544320" y="2919095"/>
            <a:ext cx="589280" cy="337185"/>
          </a:xfrm>
          <a:prstGeom prst="rect">
            <a:avLst/>
          </a:prstGeom>
          <a:noFill/>
        </p:spPr>
        <p:txBody>
          <a:bodyPr wrap="none" rtlCol="0">
            <a:spAutoFit/>
          </a:bodyPr>
          <a:lstStyle/>
          <a:p>
            <a:r>
              <a:rPr lang="zh-CN" altLang="en-US" sz="1600" b="1">
                <a:solidFill>
                  <a:schemeClr val="bg1"/>
                </a:solidFill>
              </a:rPr>
              <a:t>开放</a:t>
            </a:r>
          </a:p>
        </p:txBody>
      </p:sp>
      <p:sp>
        <p:nvSpPr>
          <p:cNvPr id="11" name="文本框 10"/>
          <p:cNvSpPr txBox="1"/>
          <p:nvPr/>
        </p:nvSpPr>
        <p:spPr>
          <a:xfrm>
            <a:off x="3235325" y="2992755"/>
            <a:ext cx="868680" cy="368300"/>
          </a:xfrm>
          <a:prstGeom prst="rect">
            <a:avLst/>
          </a:prstGeom>
          <a:noFill/>
        </p:spPr>
        <p:txBody>
          <a:bodyPr wrap="none" rtlCol="0">
            <a:spAutoFit/>
          </a:bodyPr>
          <a:lstStyle/>
          <a:p>
            <a:r>
              <a:rPr lang="zh-CN" altLang="en-US" b="1">
                <a:solidFill>
                  <a:schemeClr val="bg1"/>
                </a:solidFill>
              </a:rPr>
              <a:t>微服务</a:t>
            </a:r>
          </a:p>
        </p:txBody>
      </p:sp>
    </p:spTree>
  </p:cSld>
  <p:clrMapOvr>
    <a:masterClrMapping/>
  </p:clrMapOvr>
  <p:transition spd="slow" advClick="0" advTm="2000">
    <p:random/>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blinds(horizontal)">
                                      <p:cBhvr>
                                        <p:cTn id="10" dur="500"/>
                                        <p:tgtEl>
                                          <p:spTgt spid="1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blinds(horizontal)">
                                      <p:cBhvr>
                                        <p:cTn id="13" dur="500"/>
                                        <p:tgtEl>
                                          <p:spTgt spid="20"/>
                                        </p:tgtEl>
                                      </p:cBhvr>
                                    </p:animEffect>
                                  </p:childTnLst>
                                </p:cTn>
                              </p:par>
                              <p:par>
                                <p:cTn id="14" presetID="3" presetClass="entr" presetSubtype="10" fill="hold"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blinds(horizontal)">
                                      <p:cBhvr>
                                        <p:cTn id="16" dur="500"/>
                                        <p:tgtEl>
                                          <p:spTgt spid="23"/>
                                        </p:tgtEl>
                                      </p:cBhvr>
                                    </p:animEffect>
                                  </p:childTnLst>
                                </p:cTn>
                              </p:par>
                              <p:par>
                                <p:cTn id="17" presetID="3"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blinds(horizontal)">
                                      <p:cBhvr>
                                        <p:cTn id="19" dur="500"/>
                                        <p:tgtEl>
                                          <p:spTgt spid="24"/>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linds(horizontal)">
                                      <p:cBhvr>
                                        <p:cTn id="22" dur="500"/>
                                        <p:tgtEl>
                                          <p:spTgt spid="18"/>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indefinite" fill="hold"/>
                                        <p:tgtEl>
                                          <p:spTgt spid="268"/>
                                        </p:tgtEl>
                                        <p:attrNameLst>
                                          <p:attrName>style.visibility</p:attrName>
                                        </p:attrNameLst>
                                      </p:cBhvr>
                                      <p:to>
                                        <p:strVal val="visible"/>
                                      </p:to>
                                    </p:set>
                                    <p:animEffect transition="in" filter="wipe(up)">
                                      <p:cBhvr>
                                        <p:cTn id="26" dur="1000"/>
                                        <p:tgtEl>
                                          <p:spTgt spid="268"/>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randombar(horizontal)">
                                      <p:cBhvr>
                                        <p:cTn id="29" dur="500"/>
                                        <p:tgtEl>
                                          <p:spTgt spid="3"/>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randombar(horizontal)">
                                      <p:cBhvr>
                                        <p:cTn id="32" dur="500"/>
                                        <p:tgtEl>
                                          <p:spTgt spid="9"/>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randombar(horizontal)">
                                      <p:cBhvr>
                                        <p:cTn id="35" dur="500"/>
                                        <p:tgtEl>
                                          <p:spTgt spid="10"/>
                                        </p:tgtEl>
                                      </p:cBhvr>
                                    </p:animEffect>
                                  </p:childTnLst>
                                </p:cTn>
                              </p:par>
                              <p:par>
                                <p:cTn id="36" presetID="14" presetClass="entr" presetSubtype="10" fill="hold" grpId="0"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randombar(horizontal)">
                                      <p:cBhvr>
                                        <p:cTn id="38" dur="500"/>
                                        <p:tgtEl>
                                          <p:spTgt spid="5"/>
                                        </p:tgtEl>
                                      </p:cBhvr>
                                    </p:animEffect>
                                  </p:childTnLst>
                                </p:cTn>
                              </p:par>
                              <p:par>
                                <p:cTn id="39" presetID="14" presetClass="entr" presetSubtype="1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randombar(horizontal)">
                                      <p:cBhvr>
                                        <p:cTn id="41" dur="500"/>
                                        <p:tgtEl>
                                          <p:spTgt spid="7"/>
                                        </p:tgtEl>
                                      </p:cBhvr>
                                    </p:animEffect>
                                  </p:childTnLst>
                                </p:cTn>
                              </p:par>
                              <p:par>
                                <p:cTn id="42" presetID="14" presetClass="entr" presetSubtype="10" fill="hold" grpId="0" nodeType="with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randombar(horizontal)">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17" grpId="0" bldLvl="0" animBg="1"/>
      <p:bldP spid="20" grpId="0"/>
      <p:bldP spid="18" grpId="0"/>
      <p:bldP spid="268" grpId="0" bldLvl="0" animBg="1" advAuto="0"/>
      <p:bldP spid="3" grpId="0" animBg="1"/>
      <p:bldP spid="3" grpId="1" animBg="1"/>
      <p:bldP spid="5" grpId="0" animBg="1"/>
      <p:bldP spid="5" grpId="1" animBg="1"/>
      <p:bldP spid="7" grpId="0" animBg="1"/>
      <p:bldP spid="7" grpId="1" animBg="1"/>
      <p:bldP spid="9" grpId="0"/>
      <p:bldP spid="9" grpId="1"/>
      <p:bldP spid="10" grpId="0"/>
      <p:bldP spid="10" grpId="1"/>
      <p:bldP spid="11" grpId="0"/>
      <p:bldP spid="11"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08232" y="486965"/>
            <a:ext cx="8155373" cy="4169464"/>
          </a:xfrm>
          <a:prstGeom prst="rect">
            <a:avLst/>
          </a:prstGeom>
          <a:solidFill>
            <a:srgbClr val="2027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latin typeface="方正黑体简体" panose="02010601030101010101" charset="-122"/>
              <a:ea typeface="方正黑体简体" panose="02010601030101010101" charset="-122"/>
              <a:cs typeface="+mn-ea"/>
              <a:sym typeface="+mn-lt"/>
            </a:endParaRPr>
          </a:p>
        </p:txBody>
      </p:sp>
      <p:sp>
        <p:nvSpPr>
          <p:cNvPr id="167" name="它将各种复杂的系统去耦合，分解为一个个微应用，用一个微应用去解决一个具体的问题…"/>
          <p:cNvSpPr txBox="1"/>
          <p:nvPr/>
        </p:nvSpPr>
        <p:spPr>
          <a:xfrm>
            <a:off x="882650" y="1835785"/>
            <a:ext cx="3673475" cy="1674495"/>
          </a:xfrm>
          <a:prstGeom prst="rect">
            <a:avLst/>
          </a:prstGeom>
          <a:ln w="12700">
            <a:miter lim="400000"/>
          </a:ln>
        </p:spPr>
        <p:txBody>
          <a:bodyPr wrap="square" lIns="19050" tIns="19050" rIns="19050" bIns="19050" anchor="ctr">
            <a:spAutoFit/>
          </a:bodyPr>
          <a:lstStyle/>
          <a:p>
            <a:pPr algn="l">
              <a:lnSpc>
                <a:spcPct val="190000"/>
              </a:lnSpc>
              <a:defRPr sz="3000"/>
            </a:pPr>
            <a:r>
              <a:rPr sz="1400" dirty="0">
                <a:solidFill>
                  <a:schemeClr val="bg1"/>
                </a:solidFill>
              </a:rPr>
              <a:t>它将各种复杂的系统去耦合，分解为一个个微应用，用一个微应用去解决一个具体的问题</a:t>
            </a:r>
          </a:p>
          <a:p>
            <a:pPr algn="l">
              <a:lnSpc>
                <a:spcPct val="190000"/>
              </a:lnSpc>
              <a:defRPr sz="3000"/>
            </a:pPr>
            <a:r>
              <a:rPr sz="1400" dirty="0">
                <a:solidFill>
                  <a:schemeClr val="bg1"/>
                </a:solidFill>
              </a:rPr>
              <a:t>同时又将这些微应用的用户、数据和管理等统一在同一个服务平台上</a:t>
            </a:r>
          </a:p>
        </p:txBody>
      </p:sp>
      <p:sp>
        <p:nvSpPr>
          <p:cNvPr id="168" name="什么是微服务思维？"/>
          <p:cNvSpPr txBox="1"/>
          <p:nvPr/>
        </p:nvSpPr>
        <p:spPr>
          <a:xfrm>
            <a:off x="858928" y="1334795"/>
            <a:ext cx="807913" cy="346249"/>
          </a:xfrm>
          <a:prstGeom prst="rect">
            <a:avLst/>
          </a:prstGeom>
          <a:ln w="12700">
            <a:miter lim="400000"/>
          </a:ln>
        </p:spPr>
        <p:txBody>
          <a:bodyPr wrap="none" lIns="19050" tIns="19050" rIns="19050" bIns="19050" anchor="ctr">
            <a:spAutoFit/>
          </a:bodyPr>
          <a:lstStyle/>
          <a:p>
            <a:pPr algn="l"/>
            <a:r>
              <a:rPr sz="2000" b="1" dirty="0">
                <a:solidFill>
                  <a:srgbClr val="FFC000"/>
                </a:solidFill>
              </a:rPr>
              <a:t>微服务</a:t>
            </a:r>
          </a:p>
        </p:txBody>
      </p:sp>
      <p:pic>
        <p:nvPicPr>
          <p:cNvPr id="17" name="图片 16" descr="图片1"/>
          <p:cNvPicPr>
            <a:picLocks noChangeAspect="1"/>
          </p:cNvPicPr>
          <p:nvPr/>
        </p:nvPicPr>
        <p:blipFill>
          <a:blip r:embed="rId2"/>
          <a:stretch>
            <a:fillRect/>
          </a:stretch>
        </p:blipFill>
        <p:spPr>
          <a:xfrm>
            <a:off x="4837430" y="1680845"/>
            <a:ext cx="3423285" cy="1893570"/>
          </a:xfrm>
          <a:prstGeom prst="rect">
            <a:avLst/>
          </a:prstGeom>
        </p:spPr>
      </p:pic>
    </p:spTree>
    <p:extLst>
      <p:ext uri="{BB962C8B-B14F-4D97-AF65-F5344CB8AC3E}">
        <p14:creationId xmlns:p14="http://schemas.microsoft.com/office/powerpoint/2010/main" val="354238556"/>
      </p:ext>
    </p:extLst>
  </p:cSld>
  <p:clrMapOvr>
    <a:masterClrMapping/>
  </p:clrMapOvr>
  <p:transition spd="slow">
    <p:push/>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95" name="8811555730441_.pic_hd.jpg" descr="8811555730441_.pic_hd.jpg"/>
          <p:cNvPicPr>
            <a:picLocks noChangeAspect="1"/>
          </p:cNvPicPr>
          <p:nvPr/>
        </p:nvPicPr>
        <p:blipFill>
          <a:blip r:embed="rId3"/>
          <a:stretch>
            <a:fillRect/>
          </a:stretch>
        </p:blipFill>
        <p:spPr>
          <a:xfrm>
            <a:off x="0" y="0"/>
            <a:ext cx="9144000" cy="5143500"/>
          </a:xfrm>
          <a:prstGeom prst="rect">
            <a:avLst/>
          </a:prstGeom>
          <a:ln w="12700">
            <a:miter lim="400000"/>
          </a:ln>
        </p:spPr>
      </p:pic>
      <p:pic>
        <p:nvPicPr>
          <p:cNvPr id="696" name="36711571975859_.pic_hd.jpg" descr="36711571975859_.pic_hd.jpg"/>
          <p:cNvPicPr>
            <a:picLocks noChangeAspect="1"/>
          </p:cNvPicPr>
          <p:nvPr/>
        </p:nvPicPr>
        <p:blipFill>
          <a:blip r:embed="rId4"/>
          <a:stretch>
            <a:fillRect/>
          </a:stretch>
        </p:blipFill>
        <p:spPr>
          <a:xfrm>
            <a:off x="0" y="0"/>
            <a:ext cx="9144000" cy="5143500"/>
          </a:xfrm>
          <a:prstGeom prst="rect">
            <a:avLst/>
          </a:prstGeom>
          <a:ln w="12700">
            <a:miter lim="400000"/>
          </a:ln>
        </p:spPr>
      </p:pic>
      <p:pic>
        <p:nvPicPr>
          <p:cNvPr id="697" name="图像" descr="图像"/>
          <p:cNvPicPr>
            <a:picLocks noChangeAspect="1"/>
          </p:cNvPicPr>
          <p:nvPr/>
        </p:nvPicPr>
        <p:blipFill>
          <a:blip r:embed="rId5"/>
          <a:stretch>
            <a:fillRect/>
          </a:stretch>
        </p:blipFill>
        <p:spPr>
          <a:xfrm>
            <a:off x="7459687" y="3089864"/>
            <a:ext cx="934189" cy="345996"/>
          </a:xfrm>
          <a:prstGeom prst="rect">
            <a:avLst/>
          </a:prstGeom>
          <a:ln w="12700">
            <a:miter lim="400000"/>
          </a:ln>
        </p:spPr>
      </p:pic>
      <p:sp>
        <p:nvSpPr>
          <p:cNvPr id="698" name="大屏&amp;歌德"/>
          <p:cNvSpPr txBox="1"/>
          <p:nvPr/>
        </p:nvSpPr>
        <p:spPr>
          <a:xfrm>
            <a:off x="7585620" y="3057115"/>
            <a:ext cx="689291" cy="20589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19050" tIns="19050" rIns="19050" bIns="19050" anchor="ctr">
            <a:spAutoFit/>
          </a:bodyPr>
          <a:lstStyle>
            <a:lvl1pPr>
              <a:defRPr sz="2900" b="0">
                <a:solidFill>
                  <a:srgbClr val="626262"/>
                </a:solidFill>
              </a:defRPr>
            </a:lvl1pPr>
          </a:lstStyle>
          <a:p>
            <a:r>
              <a:rPr sz="1088"/>
              <a:t>大屏&amp;歌德</a:t>
            </a:r>
          </a:p>
        </p:txBody>
      </p:sp>
    </p:spTree>
    <p:extLst>
      <p:ext uri="{BB962C8B-B14F-4D97-AF65-F5344CB8AC3E}">
        <p14:creationId xmlns:p14="http://schemas.microsoft.com/office/powerpoint/2010/main" val="1381760264"/>
      </p:ext>
    </p:extLst>
  </p:cSld>
  <p:clrMapOvr>
    <a:masterClrMapping/>
  </p:clrMapOvr>
  <mc:AlternateContent xmlns:mc="http://schemas.openxmlformats.org/markup-compatibility/2006" xmlns:p14="http://schemas.microsoft.com/office/powerpoint/2010/main">
    <mc:Choice Requires="p14">
      <p:transition spd="slow" p14:dur="1500">
        <p14:switch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LIDE.DIAGRAM" val="50a59690-0bcc-426d-b3b8-15a0281c2517"/>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ji543p1w">
      <a:majorFont>
        <a:latin typeface="Arial"/>
        <a:ea typeface="Microsoft YaHei"/>
        <a:cs typeface=""/>
      </a:majorFont>
      <a:minorFont>
        <a:latin typeface="Arial"/>
        <a:ea typeface="Microsoft YaHei"/>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50000"/>
          </a:lnSpc>
          <a:spcBef>
            <a:spcPts val="0"/>
          </a:spcBef>
          <a:spcAft>
            <a:spcPts val="0"/>
          </a:spcAft>
          <a:buClrTx/>
          <a:buSzTx/>
          <a:buFontTx/>
          <a:buNone/>
          <a:defRPr kumimoji="0" sz="4000" b="1" i="0" u="none" strike="noStrike" cap="none" spc="0" normalizeH="0" baseline="0">
            <a:ln>
              <a:noFill/>
            </a:ln>
            <a:solidFill>
              <a:srgbClr val="FFFFFF"/>
            </a:solidFill>
            <a:effectLst/>
            <a:uFillTx/>
            <a:latin typeface="Helvetica Neue" panose="02000503000000020004"/>
            <a:ea typeface="Helvetica Neue" panose="02000503000000020004"/>
            <a:cs typeface="Helvetica Neue" panose="02000503000000020004"/>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50000"/>
          </a:lnSpc>
          <a:spcBef>
            <a:spcPts val="0"/>
          </a:spcBef>
          <a:spcAft>
            <a:spcPts val="0"/>
          </a:spcAft>
          <a:buClrTx/>
          <a:buSzTx/>
          <a:buFontTx/>
          <a:buNone/>
          <a:defRPr kumimoji="0" sz="4000" b="1" i="0" u="none" strike="noStrike" cap="none" spc="0" normalizeH="0" baseline="0">
            <a:ln>
              <a:noFill/>
            </a:ln>
            <a:solidFill>
              <a:srgbClr val="FFFFFF"/>
            </a:solidFill>
            <a:effectLst/>
            <a:uFillTx/>
            <a:latin typeface="Helvetica Neue" panose="02000503000000020004"/>
            <a:ea typeface="Helvetica Neue" panose="02000503000000020004"/>
            <a:cs typeface="Helvetica Neue" panose="02000503000000020004"/>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Black">
  <a:themeElements>
    <a:clrScheme name="Black">
      <a:dk1>
        <a:srgbClr val="000000"/>
      </a:dk1>
      <a:lt1>
        <a:srgbClr val="FFFFFF"/>
      </a:lt1>
      <a:dk2>
        <a:srgbClr val="434343"/>
      </a:dk2>
      <a:lt2>
        <a:srgbClr val="A9A9A9"/>
      </a:lt2>
      <a:accent1>
        <a:srgbClr val="0076BA"/>
      </a:accent1>
      <a:accent2>
        <a:srgbClr val="00A89D"/>
      </a:accent2>
      <a:accent3>
        <a:srgbClr val="1DB100"/>
      </a:accent3>
      <a:accent4>
        <a:srgbClr val="F8BA00"/>
      </a:accent4>
      <a:accent5>
        <a:srgbClr val="EE220C"/>
      </a:accent5>
      <a:accent6>
        <a:srgbClr val="CB297B"/>
      </a:accent6>
      <a:hlink>
        <a:srgbClr val="0000FF"/>
      </a:hlink>
      <a:folHlink>
        <a:srgbClr val="FF00FF"/>
      </a:folHlink>
    </a:clrScheme>
    <a:fontScheme name="Black">
      <a:majorFont>
        <a:latin typeface="Helvetica Neue Medium"/>
        <a:ea typeface="Helvetica Neue Medium"/>
        <a:cs typeface="Helvetica Neue Medium"/>
      </a:majorFont>
      <a:minorFont>
        <a:latin typeface="Helvetica Neue Medium"/>
        <a:ea typeface="Helvetica Neue Medium"/>
        <a:cs typeface="Helvetica Neue Medium"/>
      </a:minorFont>
    </a:fontScheme>
    <a:fmtScheme name="Black">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Off val="13529"/>
          </a:schemeClr>
        </a:solid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defRPr kumimoji="0" sz="3200" b="0" i="0" u="none" strike="noStrike" cap="none" spc="0" normalizeH="0" baseline="0">
            <a:ln>
              <a:noFill/>
            </a:ln>
            <a:solidFill>
              <a:srgbClr val="FFFFFF"/>
            </a:solidFill>
            <a:effectLst/>
            <a:uFillTx/>
            <a:latin typeface="+mn-lt"/>
            <a:ea typeface="+mn-ea"/>
            <a:cs typeface="+mn-cs"/>
            <a:sym typeface="Helvetica Neue Medium"/>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50000"/>
          </a:lnSpc>
          <a:spcBef>
            <a:spcPts val="0"/>
          </a:spcBef>
          <a:spcAft>
            <a:spcPts val="0"/>
          </a:spcAft>
          <a:buClrTx/>
          <a:buSzTx/>
          <a:buFontTx/>
          <a:buNone/>
          <a:defRPr kumimoji="0" sz="4000" b="1" i="0" u="none" strike="noStrike" cap="none" spc="0" normalizeH="0" baseline="0">
            <a:ln>
              <a:noFill/>
            </a:ln>
            <a:solidFill>
              <a:srgbClr val="FFFFFF"/>
            </a:solidFill>
            <a:effectLst/>
            <a:uFillTx/>
            <a:latin typeface="Helvetica Neue" panose="02000503000000020004"/>
            <a:ea typeface="Helvetica Neue" panose="02000503000000020004"/>
            <a:cs typeface="Helvetica Neue" panose="02000503000000020004"/>
            <a:sym typeface="Helvetica Neue" panose="020005030000000200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1367</TotalTime>
  <Words>662</Words>
  <Application>Microsoft Macintosh PowerPoint</Application>
  <PresentationFormat>全屏显示(16:9)</PresentationFormat>
  <Paragraphs>158</Paragraphs>
  <Slides>46</Slides>
  <Notes>12</Notes>
  <HiddenSlides>8</HiddenSlides>
  <MMClips>0</MMClips>
  <ScaleCrop>false</ScaleCrop>
  <HeadingPairs>
    <vt:vector size="6" baseType="variant">
      <vt:variant>
        <vt:lpstr>已用的字体</vt:lpstr>
      </vt:variant>
      <vt:variant>
        <vt:i4>13</vt:i4>
      </vt:variant>
      <vt:variant>
        <vt:lpstr>主题</vt:lpstr>
      </vt:variant>
      <vt:variant>
        <vt:i4>4</vt:i4>
      </vt:variant>
      <vt:variant>
        <vt:lpstr>幻灯片标题</vt:lpstr>
      </vt:variant>
      <vt:variant>
        <vt:i4>46</vt:i4>
      </vt:variant>
    </vt:vector>
  </HeadingPairs>
  <TitlesOfParts>
    <vt:vector size="63" baseType="lpstr">
      <vt:lpstr>等线</vt:lpstr>
      <vt:lpstr>方正黑体简体</vt:lpstr>
      <vt:lpstr>宋体</vt:lpstr>
      <vt:lpstr>Aller</vt:lpstr>
      <vt:lpstr>Heiti SC Medium</vt:lpstr>
      <vt:lpstr>Source Han Sans K Medium</vt:lpstr>
      <vt:lpstr>Arial</vt:lpstr>
      <vt:lpstr>Avenir Light</vt:lpstr>
      <vt:lpstr>Calibri</vt:lpstr>
      <vt:lpstr>Helvetica Neue</vt:lpstr>
      <vt:lpstr>Helvetica Neue Light</vt:lpstr>
      <vt:lpstr>Helvetica Neue Medium</vt:lpstr>
      <vt:lpstr>Wingdings</vt:lpstr>
      <vt:lpstr>Office 主题​​</vt:lpstr>
      <vt:lpstr>Black</vt:lpstr>
      <vt:lpstr>1_Black</vt:lpstr>
      <vt:lpstr>2_Black</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Administrator</dc:creator>
  <cp:lastModifiedBy>Microsoft Office User</cp:lastModifiedBy>
  <cp:revision>144</cp:revision>
  <dcterms:created xsi:type="dcterms:W3CDTF">2018-08-25T13:00:00Z</dcterms:created>
  <dcterms:modified xsi:type="dcterms:W3CDTF">2019-12-04T08:01:07Z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2052-11.1.0.8976</vt:lpwstr>
  </property>
</Properties>
</file>