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9" r:id="rId3"/>
    <p:sldId id="261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69" r:id="rId17"/>
    <p:sldId id="273" r:id="rId18"/>
    <p:sldId id="274" r:id="rId19"/>
    <p:sldId id="275" r:id="rId20"/>
    <p:sldId id="278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123" autoAdjust="0"/>
  </p:normalViewPr>
  <p:slideViewPr>
    <p:cSldViewPr snapToGrid="0">
      <p:cViewPr varScale="1">
        <p:scale>
          <a:sx n="94" d="100"/>
          <a:sy n="94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125CA-C9CB-49C0-913D-E05DA5FF3FC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</dgm:pt>
    <dgm:pt modelId="{572B20A5-09B7-4A46-8710-141CC8B3C37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0" i="0" u="none" strike="noStrike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MOOC</a:t>
          </a:r>
          <a:r>
            <a:rPr kumimoji="0" lang="zh-CN" altLang="en-US" sz="2000" b="0" i="0" u="none" strike="noStrike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课程</a:t>
          </a:r>
          <a:endParaRPr kumimoji="0" lang="zh-CN" altLang="en-US" sz="2000" b="0" i="0" u="none" strike="noStrike" cap="none" normalizeH="0" baseline="0" dirty="0" smtClean="0">
            <a:ln/>
            <a:effectLst/>
            <a:latin typeface="+mn-ea"/>
            <a:ea typeface="+mn-ea"/>
          </a:endParaRPr>
        </a:p>
      </dgm:t>
    </dgm:pt>
    <dgm:pt modelId="{8040D209-A856-428A-ABA4-60D555B911BB}" type="parTrans" cxnId="{D37171CB-3220-481A-B54D-7DE99BB85D7E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6B8C47C8-1111-4A7B-9037-972B36F99828}" type="sibTrans" cxnId="{D37171CB-3220-481A-B54D-7DE99BB85D7E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02CACCEF-EACD-4AB7-B3F9-F8E4993EAF6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欢迎模块</a:t>
          </a:r>
          <a:endParaRPr kumimoji="0" lang="zh-CN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6618B921-9452-4E47-B725-CF82A1D5F0DE}" type="parTrans" cxnId="{42333B82-6AEF-4D70-8DE7-2F2B4C1E12B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840AD1BD-BD6E-4ED3-AA7E-80D5CE60F607}" type="sibTrans" cxnId="{42333B82-6AEF-4D70-8DE7-2F2B4C1E12B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6EFD989A-2E58-4A4C-9FD7-544833905FC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#1</a:t>
          </a:r>
          <a:endParaRPr kumimoji="0" lang="en-US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573E443B-C2B4-4304-8E5F-EDE114399A3F}" type="parTrans" cxnId="{B7D1A8E7-2179-4634-AC6C-1F633F1676D2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E1C45411-AAFE-4286-AFCD-F3DA3034B548}" type="sibTrans" cxnId="{B7D1A8E7-2179-4634-AC6C-1F633F1676D2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BDF2D36D-BDAB-4C99-A71D-F05D01FC00E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第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1</a:t>
          </a:r>
          <a:r>
            <a:rPr kumimoji="0" lang="zh-CN" altLang="en-US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节课</a:t>
          </a:r>
          <a:endParaRPr kumimoji="0" lang="zh-CN" altLang="en-US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6568D31C-D05E-4852-B917-E703A383BBBC}" type="parTrans" cxnId="{8A203810-95B6-4896-8D7F-8342E72F462E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6F5E1E1D-B3DA-46D3-8B85-F227D323F5CF}" type="sibTrans" cxnId="{8A203810-95B6-4896-8D7F-8342E72F462E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CA66EBC5-4107-4190-90E3-E2DB2EBB84D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视频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1</a:t>
          </a:r>
          <a:endParaRPr kumimoji="0" lang="en-US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717A5AEB-935A-4F14-87A7-B21D1CECEFEE}" type="parTrans" cxnId="{3C4D7275-0571-4129-8F38-F6CC55574BDD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B615F706-CAFD-4012-BD3B-32F166F89655}" type="sibTrans" cxnId="{3C4D7275-0571-4129-8F38-F6CC55574BDD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D25B87E5-CC7B-49BB-A2C3-562F120035D1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随堂测验</a:t>
          </a:r>
          <a:endParaRPr kumimoji="0" lang="zh-CN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74D05320-802C-4CFE-80F5-78E6FB1EB4AE}" type="parTrans" cxnId="{641D279D-4168-43F3-9FDD-41FB3DC54391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C4591D8E-287D-49AF-AB3B-063E679C8D4C}" type="sibTrans" cxnId="{641D279D-4168-43F3-9FDD-41FB3DC54391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9C3A9C55-C596-4F8E-B5DF-83CD03167B0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视频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2</a:t>
          </a:r>
          <a:endParaRPr kumimoji="0" lang="en-US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51B12BD3-5396-43DB-B63F-AB257F7CE734}" type="parTrans" cxnId="{969FAF63-0C91-4402-8CE0-A2BA9F4B81E1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F8AC73C4-1BF4-4C2F-AED1-D74E858F3EDF}" type="sibTrans" cxnId="{969FAF63-0C91-4402-8CE0-A2BA9F4B81E1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F1EAE033-894E-4CE2-BA9F-F305342CEAA4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…</a:t>
          </a:r>
          <a:endParaRPr kumimoji="0" lang="en-US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95984192-4E21-4674-A73B-A267DCDC3904}" type="parTrans" cxnId="{C8D2533D-2598-47E3-8CBB-BC1EAF6EDF68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5B485D78-915F-4FCE-86B8-F4FB6CF753C4}" type="sibTrans" cxnId="{C8D2533D-2598-47E3-8CBB-BC1EAF6EDF68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90DB22EF-0AD7-4B39-ABFC-14CD24061E3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课后测验</a:t>
          </a:r>
          <a:endParaRPr kumimoji="0" lang="zh-CN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0A263041-311A-4F3B-B274-4A215648AA8A}" type="parTrans" cxnId="{FD89BCC8-EB7D-49E6-84E2-32EEA4ED0604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D62466B5-C3B6-4EDB-80CF-DDD7ED31590C}" type="sibTrans" cxnId="{FD89BCC8-EB7D-49E6-84E2-32EEA4ED0604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5F639A22-FEBD-482B-B239-E9AD08318560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第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2</a:t>
          </a:r>
          <a:r>
            <a:rPr kumimoji="0" lang="zh-CN" altLang="en-US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节课</a:t>
          </a:r>
          <a:endParaRPr kumimoji="0" lang="zh-CN" altLang="en-US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6279B78F-30FC-456B-A92F-A8CBB351ABB3}" type="parTrans" cxnId="{414F372F-7C39-49EA-B0FC-A60CA1815A02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50F72DCD-FE89-4E33-A7FE-8A38732294D7}" type="sibTrans" cxnId="{414F372F-7C39-49EA-B0FC-A60CA1815A02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E95AA41D-F5D3-43F0-B965-BBAA975222D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0" i="0" u="none" strike="noStrike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…</a:t>
          </a:r>
          <a:endParaRPr kumimoji="0" lang="en-US" altLang="zh-CN" sz="2000" b="0" i="0" u="none" strike="noStrike" cap="none" normalizeH="0" baseline="0" dirty="0" smtClean="0">
            <a:ln/>
            <a:effectLst/>
            <a:latin typeface="+mn-ea"/>
            <a:ea typeface="+mn-ea"/>
          </a:endParaRPr>
        </a:p>
      </dgm:t>
    </dgm:pt>
    <dgm:pt modelId="{003CC6A3-EAF4-4866-ADB0-0DDFE2A76F61}" type="parTrans" cxnId="{7BDBC244-8746-429C-B505-A02B69438C7F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77A243DF-5071-44B9-B041-7C5006916409}" type="sibTrans" cxnId="{7BDBC244-8746-429C-B505-A02B69438C7F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B7F50EA8-4887-49FF-9491-0E9A4499502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作业</a:t>
          </a:r>
          <a:endParaRPr kumimoji="0" lang="zh-CN" altLang="zh-CN" sz="2000" b="0" i="0" u="none" strike="noStrike" cap="none" normalizeH="0" baseline="0" dirty="0" smtClean="0">
            <a:ln/>
            <a:effectLst/>
            <a:latin typeface="+mn-ea"/>
            <a:ea typeface="+mn-ea"/>
          </a:endParaRPr>
        </a:p>
      </dgm:t>
    </dgm:pt>
    <dgm:pt modelId="{0D9B2715-40CA-4D1C-A484-3363FC14188B}" type="parTrans" cxnId="{87273660-B9F0-4D84-BB6A-C0E8EED50CB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9752978E-E1EF-4077-9614-E44AC562B58C}" type="sibTrans" cxnId="{87273660-B9F0-4D84-BB6A-C0E8EED50CB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6F57D832-D158-40CD-8AC3-6EF9F61AF597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讨论</a:t>
          </a:r>
          <a:endParaRPr kumimoji="0" lang="zh-CN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575CD8BB-C1F3-4A0B-AFFA-386AC19B3AA5}" type="parTrans" cxnId="{010E99E4-E2D1-4A85-90DD-C4372E6F520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15C9FE51-C905-46F9-94E2-34AFDE23CEA4}" type="sibTrans" cxnId="{010E99E4-E2D1-4A85-90DD-C4372E6F520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F13C4738-CBEB-4B91-AB57-A28018BFE19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#2</a:t>
          </a:r>
          <a:endParaRPr kumimoji="0" lang="en-US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5D0B2278-6317-4CDE-84F7-04DC435B507D}" type="parTrans" cxnId="{8105741C-2841-4306-8691-8C072DF6A88F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680BD6AB-C1FD-4A94-8F4A-8B7E06F91504}" type="sibTrans" cxnId="{8105741C-2841-4306-8691-8C072DF6A88F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7FD0CB6D-15D8-4E1F-8972-134A65947ED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#3</a:t>
          </a:r>
          <a:endParaRPr kumimoji="0" lang="en-US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B661AE44-6762-48C8-866E-A7BB26D53DB4}" type="parTrans" cxnId="{1ACF0CC7-2049-4CA1-9EBB-CBD65122B29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4C8189A6-A655-4657-971E-4B5E8AAD6845}" type="sibTrans" cxnId="{1ACF0CC7-2049-4CA1-9EBB-CBD65122B295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53F1B698-77F4-4B47-BDCE-4075AB8AB55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#...</a:t>
          </a:r>
          <a:endParaRPr kumimoji="0" lang="en-US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35E76B63-1471-45A1-A173-52CBAF7E7199}" type="parTrans" cxnId="{9B1B0726-6495-43FE-B523-443F4E3A7D58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ED36EE92-78DF-48A7-BE01-F37CB4A1EE57}" type="sibTrans" cxnId="{9B1B0726-6495-43FE-B523-443F4E3A7D58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00925D3E-807D-4B87-B8C0-BBE956B43C02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考试模块</a:t>
          </a:r>
          <a:endParaRPr kumimoji="0" lang="zh-CN" altLang="zh-CN" sz="2000" b="0" i="0" u="none" strike="noStrike" cap="none" normalizeH="0" baseline="0" smtClean="0">
            <a:ln/>
            <a:effectLst/>
            <a:latin typeface="+mn-ea"/>
            <a:ea typeface="+mn-ea"/>
          </a:endParaRPr>
        </a:p>
      </dgm:t>
    </dgm:pt>
    <dgm:pt modelId="{1AE678BB-E834-4AAE-AAF4-5970D8D14224}" type="parTrans" cxnId="{B2D35D7D-CE90-401D-9229-CAC8AFDB5421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6CDCE896-F5B4-4327-8BC1-2851C68F1EEE}" type="sibTrans" cxnId="{B2D35D7D-CE90-401D-9229-CAC8AFDB5421}">
      <dgm:prSet/>
      <dgm:spPr/>
      <dgm:t>
        <a:bodyPr/>
        <a:lstStyle/>
        <a:p>
          <a:endParaRPr lang="zh-CN" altLang="en-US" sz="2400">
            <a:latin typeface="+mn-ea"/>
            <a:ea typeface="+mn-ea"/>
          </a:endParaRPr>
        </a:p>
      </dgm:t>
    </dgm:pt>
    <dgm:pt modelId="{44691474-A1ED-453E-B8EB-40288FEBFE47}" type="pres">
      <dgm:prSet presAssocID="{EE0125CA-C9CB-49C0-913D-E05DA5FF3F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75B57A-2E69-4468-8506-0CEDBB2FC4E1}" type="pres">
      <dgm:prSet presAssocID="{572B20A5-09B7-4A46-8710-141CC8B3C37D}" presName="hierRoot1" presStyleCnt="0">
        <dgm:presLayoutVars>
          <dgm:hierBranch/>
        </dgm:presLayoutVars>
      </dgm:prSet>
      <dgm:spPr/>
    </dgm:pt>
    <dgm:pt modelId="{3FBB0560-9396-4873-963B-59ADCA53456E}" type="pres">
      <dgm:prSet presAssocID="{572B20A5-09B7-4A46-8710-141CC8B3C37D}" presName="rootComposite1" presStyleCnt="0"/>
      <dgm:spPr/>
    </dgm:pt>
    <dgm:pt modelId="{44AF5AFC-5D13-4059-814D-00694854AAF3}" type="pres">
      <dgm:prSet presAssocID="{572B20A5-09B7-4A46-8710-141CC8B3C37D}" presName="rootText1" presStyleLbl="node0" presStyleIdx="0" presStyleCnt="1" custScaleX="121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C5DF46A-7BCD-4B8C-8CEA-832A7A06BC8D}" type="pres">
      <dgm:prSet presAssocID="{572B20A5-09B7-4A46-8710-141CC8B3C37D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9BDB9B81-EA56-44D9-BCF1-E6C41D80DA9D}" type="pres">
      <dgm:prSet presAssocID="{572B20A5-09B7-4A46-8710-141CC8B3C37D}" presName="hierChild2" presStyleCnt="0"/>
      <dgm:spPr/>
    </dgm:pt>
    <dgm:pt modelId="{026179FC-6A00-4E5D-9F65-012CC74E5793}" type="pres">
      <dgm:prSet presAssocID="{6618B921-9452-4E47-B725-CF82A1D5F0DE}" presName="Name35" presStyleLbl="parChTrans1D2" presStyleIdx="0" presStyleCnt="6"/>
      <dgm:spPr/>
      <dgm:t>
        <a:bodyPr/>
        <a:lstStyle/>
        <a:p>
          <a:endParaRPr lang="zh-CN" altLang="en-US"/>
        </a:p>
      </dgm:t>
    </dgm:pt>
    <dgm:pt modelId="{E1D841C4-D31A-4643-B982-3BB2F0E646D9}" type="pres">
      <dgm:prSet presAssocID="{02CACCEF-EACD-4AB7-B3F9-F8E4993EAF61}" presName="hierRoot2" presStyleCnt="0">
        <dgm:presLayoutVars>
          <dgm:hierBranch/>
        </dgm:presLayoutVars>
      </dgm:prSet>
      <dgm:spPr/>
    </dgm:pt>
    <dgm:pt modelId="{0172BEEE-BB9A-44CC-BE7A-BF651AEF8D03}" type="pres">
      <dgm:prSet presAssocID="{02CACCEF-EACD-4AB7-B3F9-F8E4993EAF61}" presName="rootComposite" presStyleCnt="0"/>
      <dgm:spPr/>
    </dgm:pt>
    <dgm:pt modelId="{F959AA84-3B32-4542-BF19-59D889E3F1AB}" type="pres">
      <dgm:prSet presAssocID="{02CACCEF-EACD-4AB7-B3F9-F8E4993EAF6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3BD771-EA96-46E5-B8B5-2C335CEE3FE7}" type="pres">
      <dgm:prSet presAssocID="{02CACCEF-EACD-4AB7-B3F9-F8E4993EAF61}" presName="rootConnector" presStyleLbl="node2" presStyleIdx="0" presStyleCnt="6"/>
      <dgm:spPr/>
      <dgm:t>
        <a:bodyPr/>
        <a:lstStyle/>
        <a:p>
          <a:endParaRPr lang="zh-CN" altLang="en-US"/>
        </a:p>
      </dgm:t>
    </dgm:pt>
    <dgm:pt modelId="{33C35C9A-F8A8-4567-843F-36F480A3606A}" type="pres">
      <dgm:prSet presAssocID="{02CACCEF-EACD-4AB7-B3F9-F8E4993EAF61}" presName="hierChild4" presStyleCnt="0"/>
      <dgm:spPr/>
    </dgm:pt>
    <dgm:pt modelId="{09500B6A-C762-45BD-905D-A90E5F06CB3C}" type="pres">
      <dgm:prSet presAssocID="{02CACCEF-EACD-4AB7-B3F9-F8E4993EAF61}" presName="hierChild5" presStyleCnt="0"/>
      <dgm:spPr/>
    </dgm:pt>
    <dgm:pt modelId="{D6FD8B3D-CF6B-427A-8AFB-ACD72D8C54F6}" type="pres">
      <dgm:prSet presAssocID="{573E443B-C2B4-4304-8E5F-EDE114399A3F}" presName="Name35" presStyleLbl="parChTrans1D2" presStyleIdx="1" presStyleCnt="6"/>
      <dgm:spPr/>
      <dgm:t>
        <a:bodyPr/>
        <a:lstStyle/>
        <a:p>
          <a:endParaRPr lang="zh-CN" altLang="en-US"/>
        </a:p>
      </dgm:t>
    </dgm:pt>
    <dgm:pt modelId="{46FBB970-B2A2-4CA4-8E00-04A77671318F}" type="pres">
      <dgm:prSet presAssocID="{6EFD989A-2E58-4A4C-9FD7-544833905FC5}" presName="hierRoot2" presStyleCnt="0">
        <dgm:presLayoutVars>
          <dgm:hierBranch/>
        </dgm:presLayoutVars>
      </dgm:prSet>
      <dgm:spPr/>
    </dgm:pt>
    <dgm:pt modelId="{BEBA3BAF-B4ED-4792-99E8-2842120438A6}" type="pres">
      <dgm:prSet presAssocID="{6EFD989A-2E58-4A4C-9FD7-544833905FC5}" presName="rootComposite" presStyleCnt="0"/>
      <dgm:spPr/>
    </dgm:pt>
    <dgm:pt modelId="{3BD8DC5B-32C7-4226-9478-7381FEFD09A7}" type="pres">
      <dgm:prSet presAssocID="{6EFD989A-2E58-4A4C-9FD7-544833905FC5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E40B65-1867-4D58-840E-70DB53612422}" type="pres">
      <dgm:prSet presAssocID="{6EFD989A-2E58-4A4C-9FD7-544833905FC5}" presName="rootConnector" presStyleLbl="node2" presStyleIdx="1" presStyleCnt="6"/>
      <dgm:spPr/>
      <dgm:t>
        <a:bodyPr/>
        <a:lstStyle/>
        <a:p>
          <a:endParaRPr lang="zh-CN" altLang="en-US"/>
        </a:p>
      </dgm:t>
    </dgm:pt>
    <dgm:pt modelId="{FC3106C8-6AFD-4FF3-AB2D-0571F64BA95C}" type="pres">
      <dgm:prSet presAssocID="{6EFD989A-2E58-4A4C-9FD7-544833905FC5}" presName="hierChild4" presStyleCnt="0"/>
      <dgm:spPr/>
    </dgm:pt>
    <dgm:pt modelId="{05CF1BCF-91D9-43A8-8CF2-2F598A32255C}" type="pres">
      <dgm:prSet presAssocID="{6568D31C-D05E-4852-B917-E703A383BBBC}" presName="Name35" presStyleLbl="parChTrans1D3" presStyleIdx="0" presStyleCnt="5"/>
      <dgm:spPr/>
      <dgm:t>
        <a:bodyPr/>
        <a:lstStyle/>
        <a:p>
          <a:endParaRPr lang="zh-CN" altLang="en-US"/>
        </a:p>
      </dgm:t>
    </dgm:pt>
    <dgm:pt modelId="{8E99F787-2C7C-492B-9894-526B23332AC5}" type="pres">
      <dgm:prSet presAssocID="{BDF2D36D-BDAB-4C99-A71D-F05D01FC00E4}" presName="hierRoot2" presStyleCnt="0">
        <dgm:presLayoutVars>
          <dgm:hierBranch val="r"/>
        </dgm:presLayoutVars>
      </dgm:prSet>
      <dgm:spPr/>
    </dgm:pt>
    <dgm:pt modelId="{5859B8A8-7CD2-4E56-AC21-520EFA92239C}" type="pres">
      <dgm:prSet presAssocID="{BDF2D36D-BDAB-4C99-A71D-F05D01FC00E4}" presName="rootComposite" presStyleCnt="0"/>
      <dgm:spPr/>
    </dgm:pt>
    <dgm:pt modelId="{4674B175-7C88-478F-8642-350D4553608E}" type="pres">
      <dgm:prSet presAssocID="{BDF2D36D-BDAB-4C99-A71D-F05D01FC00E4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A01E60D-90EF-434A-82E9-3802DB0BC1B8}" type="pres">
      <dgm:prSet presAssocID="{BDF2D36D-BDAB-4C99-A71D-F05D01FC00E4}" presName="rootConnector" presStyleLbl="node3" presStyleIdx="0" presStyleCnt="5"/>
      <dgm:spPr/>
      <dgm:t>
        <a:bodyPr/>
        <a:lstStyle/>
        <a:p>
          <a:endParaRPr lang="zh-CN" altLang="en-US"/>
        </a:p>
      </dgm:t>
    </dgm:pt>
    <dgm:pt modelId="{0AAC054F-AE69-4039-A994-8F2513EC42EF}" type="pres">
      <dgm:prSet presAssocID="{BDF2D36D-BDAB-4C99-A71D-F05D01FC00E4}" presName="hierChild4" presStyleCnt="0"/>
      <dgm:spPr/>
    </dgm:pt>
    <dgm:pt modelId="{70C79DCB-7E02-4F35-9E93-19370EF89353}" type="pres">
      <dgm:prSet presAssocID="{717A5AEB-935A-4F14-87A7-B21D1CECEFEE}" presName="Name50" presStyleLbl="parChTrans1D4" presStyleIdx="0" presStyleCnt="5"/>
      <dgm:spPr/>
      <dgm:t>
        <a:bodyPr/>
        <a:lstStyle/>
        <a:p>
          <a:endParaRPr lang="zh-CN" altLang="en-US"/>
        </a:p>
      </dgm:t>
    </dgm:pt>
    <dgm:pt modelId="{A6D87079-4575-4E96-9B77-1B787FCCBA34}" type="pres">
      <dgm:prSet presAssocID="{CA66EBC5-4107-4190-90E3-E2DB2EBB84DF}" presName="hierRoot2" presStyleCnt="0">
        <dgm:presLayoutVars>
          <dgm:hierBranch val="r"/>
        </dgm:presLayoutVars>
      </dgm:prSet>
      <dgm:spPr/>
    </dgm:pt>
    <dgm:pt modelId="{9C0DC778-3FB8-4973-A9C7-40081ECB58C9}" type="pres">
      <dgm:prSet presAssocID="{CA66EBC5-4107-4190-90E3-E2DB2EBB84DF}" presName="rootComposite" presStyleCnt="0"/>
      <dgm:spPr/>
    </dgm:pt>
    <dgm:pt modelId="{C5F96794-2730-41D3-8EB8-8F4059259D3B}" type="pres">
      <dgm:prSet presAssocID="{CA66EBC5-4107-4190-90E3-E2DB2EBB84DF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A88700-7919-4A58-B275-76DFFA341C73}" type="pres">
      <dgm:prSet presAssocID="{CA66EBC5-4107-4190-90E3-E2DB2EBB84DF}" presName="rootConnector" presStyleLbl="node4" presStyleIdx="0" presStyleCnt="5"/>
      <dgm:spPr/>
      <dgm:t>
        <a:bodyPr/>
        <a:lstStyle/>
        <a:p>
          <a:endParaRPr lang="zh-CN" altLang="en-US"/>
        </a:p>
      </dgm:t>
    </dgm:pt>
    <dgm:pt modelId="{9F34C7F2-95EB-48FB-9EE2-8F964CABDCFB}" type="pres">
      <dgm:prSet presAssocID="{CA66EBC5-4107-4190-90E3-E2DB2EBB84DF}" presName="hierChild4" presStyleCnt="0"/>
      <dgm:spPr/>
    </dgm:pt>
    <dgm:pt modelId="{E6342179-6BA8-4B55-9B2B-EA4D064348F8}" type="pres">
      <dgm:prSet presAssocID="{74D05320-802C-4CFE-80F5-78E6FB1EB4AE}" presName="Name50" presStyleLbl="parChTrans1D4" presStyleIdx="1" presStyleCnt="5"/>
      <dgm:spPr/>
      <dgm:t>
        <a:bodyPr/>
        <a:lstStyle/>
        <a:p>
          <a:endParaRPr lang="zh-CN" altLang="en-US"/>
        </a:p>
      </dgm:t>
    </dgm:pt>
    <dgm:pt modelId="{2B374449-1296-4A47-AEF5-48F222F43993}" type="pres">
      <dgm:prSet presAssocID="{D25B87E5-CC7B-49BB-A2C3-562F120035D1}" presName="hierRoot2" presStyleCnt="0">
        <dgm:presLayoutVars>
          <dgm:hierBranch val="r"/>
        </dgm:presLayoutVars>
      </dgm:prSet>
      <dgm:spPr/>
    </dgm:pt>
    <dgm:pt modelId="{01D2DFF4-E09A-486D-983A-A07E39B96713}" type="pres">
      <dgm:prSet presAssocID="{D25B87E5-CC7B-49BB-A2C3-562F120035D1}" presName="rootComposite" presStyleCnt="0"/>
      <dgm:spPr/>
    </dgm:pt>
    <dgm:pt modelId="{9A498DDA-9A5C-4D4A-940D-1D7BDF82152B}" type="pres">
      <dgm:prSet presAssocID="{D25B87E5-CC7B-49BB-A2C3-562F120035D1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81DD1BB-4926-431E-812A-2C117B9F6B6D}" type="pres">
      <dgm:prSet presAssocID="{D25B87E5-CC7B-49BB-A2C3-562F120035D1}" presName="rootConnector" presStyleLbl="node4" presStyleIdx="1" presStyleCnt="5"/>
      <dgm:spPr/>
      <dgm:t>
        <a:bodyPr/>
        <a:lstStyle/>
        <a:p>
          <a:endParaRPr lang="zh-CN" altLang="en-US"/>
        </a:p>
      </dgm:t>
    </dgm:pt>
    <dgm:pt modelId="{F9F73CBC-C70D-4F62-87FD-410B261AE740}" type="pres">
      <dgm:prSet presAssocID="{D25B87E5-CC7B-49BB-A2C3-562F120035D1}" presName="hierChild4" presStyleCnt="0"/>
      <dgm:spPr/>
    </dgm:pt>
    <dgm:pt modelId="{D851AE7A-88E1-4E81-9E5A-B95BC4FAE3EE}" type="pres">
      <dgm:prSet presAssocID="{D25B87E5-CC7B-49BB-A2C3-562F120035D1}" presName="hierChild5" presStyleCnt="0"/>
      <dgm:spPr/>
    </dgm:pt>
    <dgm:pt modelId="{4C28105B-E5EA-4659-854A-172E557B2609}" type="pres">
      <dgm:prSet presAssocID="{CA66EBC5-4107-4190-90E3-E2DB2EBB84DF}" presName="hierChild5" presStyleCnt="0"/>
      <dgm:spPr/>
    </dgm:pt>
    <dgm:pt modelId="{4BCC7043-6E45-4152-BE1E-E858C1DEE113}" type="pres">
      <dgm:prSet presAssocID="{51B12BD3-5396-43DB-B63F-AB257F7CE734}" presName="Name50" presStyleLbl="parChTrans1D4" presStyleIdx="2" presStyleCnt="5"/>
      <dgm:spPr/>
      <dgm:t>
        <a:bodyPr/>
        <a:lstStyle/>
        <a:p>
          <a:endParaRPr lang="zh-CN" altLang="en-US"/>
        </a:p>
      </dgm:t>
    </dgm:pt>
    <dgm:pt modelId="{CD2446F6-4FC7-45B8-BE51-878F46B6F170}" type="pres">
      <dgm:prSet presAssocID="{9C3A9C55-C596-4F8E-B5DF-83CD03167B0F}" presName="hierRoot2" presStyleCnt="0">
        <dgm:presLayoutVars>
          <dgm:hierBranch val="r"/>
        </dgm:presLayoutVars>
      </dgm:prSet>
      <dgm:spPr/>
    </dgm:pt>
    <dgm:pt modelId="{5AD90123-5DD3-4125-9E82-70FF9C725C1A}" type="pres">
      <dgm:prSet presAssocID="{9C3A9C55-C596-4F8E-B5DF-83CD03167B0F}" presName="rootComposite" presStyleCnt="0"/>
      <dgm:spPr/>
    </dgm:pt>
    <dgm:pt modelId="{D6B76A51-FD97-4EEC-AE62-76052A469C2B}" type="pres">
      <dgm:prSet presAssocID="{9C3A9C55-C596-4F8E-B5DF-83CD03167B0F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9CD3138-555E-434F-8C68-5996D67D8C79}" type="pres">
      <dgm:prSet presAssocID="{9C3A9C55-C596-4F8E-B5DF-83CD03167B0F}" presName="rootConnector" presStyleLbl="node4" presStyleIdx="2" presStyleCnt="5"/>
      <dgm:spPr/>
      <dgm:t>
        <a:bodyPr/>
        <a:lstStyle/>
        <a:p>
          <a:endParaRPr lang="zh-CN" altLang="en-US"/>
        </a:p>
      </dgm:t>
    </dgm:pt>
    <dgm:pt modelId="{D7F592C5-DA86-45BE-9F34-B4B4F1592377}" type="pres">
      <dgm:prSet presAssocID="{9C3A9C55-C596-4F8E-B5DF-83CD03167B0F}" presName="hierChild4" presStyleCnt="0"/>
      <dgm:spPr/>
    </dgm:pt>
    <dgm:pt modelId="{E542F483-7B7B-42A6-81F5-ED6E5BDAE22E}" type="pres">
      <dgm:prSet presAssocID="{9C3A9C55-C596-4F8E-B5DF-83CD03167B0F}" presName="hierChild5" presStyleCnt="0"/>
      <dgm:spPr/>
    </dgm:pt>
    <dgm:pt modelId="{05D5F491-C7DA-4353-8E2A-8B4BD3A5524C}" type="pres">
      <dgm:prSet presAssocID="{95984192-4E21-4674-A73B-A267DCDC3904}" presName="Name50" presStyleLbl="parChTrans1D4" presStyleIdx="3" presStyleCnt="5"/>
      <dgm:spPr/>
      <dgm:t>
        <a:bodyPr/>
        <a:lstStyle/>
        <a:p>
          <a:endParaRPr lang="zh-CN" altLang="en-US"/>
        </a:p>
      </dgm:t>
    </dgm:pt>
    <dgm:pt modelId="{E08A32A6-3C53-4B18-B736-8557505B389A}" type="pres">
      <dgm:prSet presAssocID="{F1EAE033-894E-4CE2-BA9F-F305342CEAA4}" presName="hierRoot2" presStyleCnt="0">
        <dgm:presLayoutVars>
          <dgm:hierBranch val="r"/>
        </dgm:presLayoutVars>
      </dgm:prSet>
      <dgm:spPr/>
    </dgm:pt>
    <dgm:pt modelId="{CE421FE6-39F0-4E09-B315-8A02A173F21F}" type="pres">
      <dgm:prSet presAssocID="{F1EAE033-894E-4CE2-BA9F-F305342CEAA4}" presName="rootComposite" presStyleCnt="0"/>
      <dgm:spPr/>
    </dgm:pt>
    <dgm:pt modelId="{1654934C-7C41-463F-8151-65F7D388B531}" type="pres">
      <dgm:prSet presAssocID="{F1EAE033-894E-4CE2-BA9F-F305342CEAA4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00B3D8-98A4-4B40-AA4C-151583BF390F}" type="pres">
      <dgm:prSet presAssocID="{F1EAE033-894E-4CE2-BA9F-F305342CEAA4}" presName="rootConnector" presStyleLbl="node4" presStyleIdx="3" presStyleCnt="5"/>
      <dgm:spPr/>
      <dgm:t>
        <a:bodyPr/>
        <a:lstStyle/>
        <a:p>
          <a:endParaRPr lang="zh-CN" altLang="en-US"/>
        </a:p>
      </dgm:t>
    </dgm:pt>
    <dgm:pt modelId="{B73DFD03-F591-4812-B2CE-AA897A222DD1}" type="pres">
      <dgm:prSet presAssocID="{F1EAE033-894E-4CE2-BA9F-F305342CEAA4}" presName="hierChild4" presStyleCnt="0"/>
      <dgm:spPr/>
    </dgm:pt>
    <dgm:pt modelId="{873E7096-D0A9-465B-BCBF-187E30367E3C}" type="pres">
      <dgm:prSet presAssocID="{F1EAE033-894E-4CE2-BA9F-F305342CEAA4}" presName="hierChild5" presStyleCnt="0"/>
      <dgm:spPr/>
    </dgm:pt>
    <dgm:pt modelId="{D88E0E47-DACB-4840-B361-C730DE0F728F}" type="pres">
      <dgm:prSet presAssocID="{0A263041-311A-4F3B-B274-4A215648AA8A}" presName="Name50" presStyleLbl="parChTrans1D4" presStyleIdx="4" presStyleCnt="5"/>
      <dgm:spPr/>
      <dgm:t>
        <a:bodyPr/>
        <a:lstStyle/>
        <a:p>
          <a:endParaRPr lang="zh-CN" altLang="en-US"/>
        </a:p>
      </dgm:t>
    </dgm:pt>
    <dgm:pt modelId="{DB2C3A45-A169-4BF6-92E3-B4F63253CF41}" type="pres">
      <dgm:prSet presAssocID="{90DB22EF-0AD7-4B39-ABFC-14CD24061E30}" presName="hierRoot2" presStyleCnt="0">
        <dgm:presLayoutVars>
          <dgm:hierBranch val="r"/>
        </dgm:presLayoutVars>
      </dgm:prSet>
      <dgm:spPr/>
    </dgm:pt>
    <dgm:pt modelId="{8C3CEA61-0E4C-4F38-9D1B-D6B96F7E7986}" type="pres">
      <dgm:prSet presAssocID="{90DB22EF-0AD7-4B39-ABFC-14CD24061E30}" presName="rootComposite" presStyleCnt="0"/>
      <dgm:spPr/>
    </dgm:pt>
    <dgm:pt modelId="{3C87404A-5808-49C8-ADE7-92044689BDAE}" type="pres">
      <dgm:prSet presAssocID="{90DB22EF-0AD7-4B39-ABFC-14CD24061E30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47F094D-EE13-4F95-89FC-21DE4A2AC5E1}" type="pres">
      <dgm:prSet presAssocID="{90DB22EF-0AD7-4B39-ABFC-14CD24061E30}" presName="rootConnector" presStyleLbl="node4" presStyleIdx="4" presStyleCnt="5"/>
      <dgm:spPr/>
      <dgm:t>
        <a:bodyPr/>
        <a:lstStyle/>
        <a:p>
          <a:endParaRPr lang="zh-CN" altLang="en-US"/>
        </a:p>
      </dgm:t>
    </dgm:pt>
    <dgm:pt modelId="{273648BC-57BF-498D-8FE9-7AB18DA41814}" type="pres">
      <dgm:prSet presAssocID="{90DB22EF-0AD7-4B39-ABFC-14CD24061E30}" presName="hierChild4" presStyleCnt="0"/>
      <dgm:spPr/>
    </dgm:pt>
    <dgm:pt modelId="{A75DC9FB-F499-4C1E-B65A-F65F83DA41CB}" type="pres">
      <dgm:prSet presAssocID="{90DB22EF-0AD7-4B39-ABFC-14CD24061E30}" presName="hierChild5" presStyleCnt="0"/>
      <dgm:spPr/>
    </dgm:pt>
    <dgm:pt modelId="{1497AE13-67BC-4DA0-BE3D-C4B00C9673FF}" type="pres">
      <dgm:prSet presAssocID="{BDF2D36D-BDAB-4C99-A71D-F05D01FC00E4}" presName="hierChild5" presStyleCnt="0"/>
      <dgm:spPr/>
    </dgm:pt>
    <dgm:pt modelId="{739BB7AC-27C7-49BD-BF37-774080CDC697}" type="pres">
      <dgm:prSet presAssocID="{6279B78F-30FC-456B-A92F-A8CBB351ABB3}" presName="Name35" presStyleLbl="parChTrans1D3" presStyleIdx="1" presStyleCnt="5"/>
      <dgm:spPr/>
      <dgm:t>
        <a:bodyPr/>
        <a:lstStyle/>
        <a:p>
          <a:endParaRPr lang="zh-CN" altLang="en-US"/>
        </a:p>
      </dgm:t>
    </dgm:pt>
    <dgm:pt modelId="{199E358C-6C34-4F92-9E06-EE27F7BD2822}" type="pres">
      <dgm:prSet presAssocID="{5F639A22-FEBD-482B-B239-E9AD08318560}" presName="hierRoot2" presStyleCnt="0">
        <dgm:presLayoutVars>
          <dgm:hierBranch val="r"/>
        </dgm:presLayoutVars>
      </dgm:prSet>
      <dgm:spPr/>
    </dgm:pt>
    <dgm:pt modelId="{F13C8BD1-8D77-47D3-8483-D8E0BD9E188C}" type="pres">
      <dgm:prSet presAssocID="{5F639A22-FEBD-482B-B239-E9AD08318560}" presName="rootComposite" presStyleCnt="0"/>
      <dgm:spPr/>
    </dgm:pt>
    <dgm:pt modelId="{E2E25174-063B-49F5-8402-34B5C84F881A}" type="pres">
      <dgm:prSet presAssocID="{5F639A22-FEBD-482B-B239-E9AD0831856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FC7F481-5CD9-4F72-9765-0AFBE7EC4E09}" type="pres">
      <dgm:prSet presAssocID="{5F639A22-FEBD-482B-B239-E9AD08318560}" presName="rootConnector" presStyleLbl="node3" presStyleIdx="1" presStyleCnt="5"/>
      <dgm:spPr/>
      <dgm:t>
        <a:bodyPr/>
        <a:lstStyle/>
        <a:p>
          <a:endParaRPr lang="zh-CN" altLang="en-US"/>
        </a:p>
      </dgm:t>
    </dgm:pt>
    <dgm:pt modelId="{B993C36D-CBD0-4B60-B814-D57572E3384F}" type="pres">
      <dgm:prSet presAssocID="{5F639A22-FEBD-482B-B239-E9AD08318560}" presName="hierChild4" presStyleCnt="0"/>
      <dgm:spPr/>
    </dgm:pt>
    <dgm:pt modelId="{620BB6DA-E5E4-4ED6-8606-CB4A2CBC1111}" type="pres">
      <dgm:prSet presAssocID="{5F639A22-FEBD-482B-B239-E9AD08318560}" presName="hierChild5" presStyleCnt="0"/>
      <dgm:spPr/>
    </dgm:pt>
    <dgm:pt modelId="{EB7A12F2-5DB1-4683-91C7-A71625D0F91C}" type="pres">
      <dgm:prSet presAssocID="{003CC6A3-EAF4-4866-ADB0-0DDFE2A76F61}" presName="Name35" presStyleLbl="parChTrans1D3" presStyleIdx="2" presStyleCnt="5"/>
      <dgm:spPr/>
      <dgm:t>
        <a:bodyPr/>
        <a:lstStyle/>
        <a:p>
          <a:endParaRPr lang="zh-CN" altLang="en-US"/>
        </a:p>
      </dgm:t>
    </dgm:pt>
    <dgm:pt modelId="{5B1FE04A-1513-4F41-9964-B3197E05F7B2}" type="pres">
      <dgm:prSet presAssocID="{E95AA41D-F5D3-43F0-B965-BBAA975222D9}" presName="hierRoot2" presStyleCnt="0">
        <dgm:presLayoutVars>
          <dgm:hierBranch val="r"/>
        </dgm:presLayoutVars>
      </dgm:prSet>
      <dgm:spPr/>
    </dgm:pt>
    <dgm:pt modelId="{290CEF79-B40A-49CD-96EF-6C136FA2E4BC}" type="pres">
      <dgm:prSet presAssocID="{E95AA41D-F5D3-43F0-B965-BBAA975222D9}" presName="rootComposite" presStyleCnt="0"/>
      <dgm:spPr/>
    </dgm:pt>
    <dgm:pt modelId="{47C01841-CF09-48DC-8E67-5E1997F6D92C}" type="pres">
      <dgm:prSet presAssocID="{E95AA41D-F5D3-43F0-B965-BBAA975222D9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973D269-2CDC-44D9-95B6-912AFF974925}" type="pres">
      <dgm:prSet presAssocID="{E95AA41D-F5D3-43F0-B965-BBAA975222D9}" presName="rootConnector" presStyleLbl="node3" presStyleIdx="2" presStyleCnt="5"/>
      <dgm:spPr/>
      <dgm:t>
        <a:bodyPr/>
        <a:lstStyle/>
        <a:p>
          <a:endParaRPr lang="zh-CN" altLang="en-US"/>
        </a:p>
      </dgm:t>
    </dgm:pt>
    <dgm:pt modelId="{302416E8-EE97-496B-99CF-779DD6300436}" type="pres">
      <dgm:prSet presAssocID="{E95AA41D-F5D3-43F0-B965-BBAA975222D9}" presName="hierChild4" presStyleCnt="0"/>
      <dgm:spPr/>
    </dgm:pt>
    <dgm:pt modelId="{D9C6DB57-3ED1-4EB5-BD3D-CE5B617EBDBA}" type="pres">
      <dgm:prSet presAssocID="{E95AA41D-F5D3-43F0-B965-BBAA975222D9}" presName="hierChild5" presStyleCnt="0"/>
      <dgm:spPr/>
    </dgm:pt>
    <dgm:pt modelId="{7BDD099C-EB56-4433-99CC-310D9891EC20}" type="pres">
      <dgm:prSet presAssocID="{0D9B2715-40CA-4D1C-A484-3363FC14188B}" presName="Name35" presStyleLbl="parChTrans1D3" presStyleIdx="3" presStyleCnt="5"/>
      <dgm:spPr/>
      <dgm:t>
        <a:bodyPr/>
        <a:lstStyle/>
        <a:p>
          <a:endParaRPr lang="zh-CN" altLang="en-US"/>
        </a:p>
      </dgm:t>
    </dgm:pt>
    <dgm:pt modelId="{1850E8E3-0B54-4BE8-9E33-DBD330221215}" type="pres">
      <dgm:prSet presAssocID="{B7F50EA8-4887-49FF-9491-0E9A4499502C}" presName="hierRoot2" presStyleCnt="0">
        <dgm:presLayoutVars>
          <dgm:hierBranch val="r"/>
        </dgm:presLayoutVars>
      </dgm:prSet>
      <dgm:spPr/>
    </dgm:pt>
    <dgm:pt modelId="{9849BE70-A9FC-4952-BFEF-0C36EB2DF1EA}" type="pres">
      <dgm:prSet presAssocID="{B7F50EA8-4887-49FF-9491-0E9A4499502C}" presName="rootComposite" presStyleCnt="0"/>
      <dgm:spPr/>
    </dgm:pt>
    <dgm:pt modelId="{6122A5A6-8A10-4EA8-9F7C-E60EE725D4CD}" type="pres">
      <dgm:prSet presAssocID="{B7F50EA8-4887-49FF-9491-0E9A4499502C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7E942D0-F712-4799-ACCA-546D3834F1A5}" type="pres">
      <dgm:prSet presAssocID="{B7F50EA8-4887-49FF-9491-0E9A4499502C}" presName="rootConnector" presStyleLbl="node3" presStyleIdx="3" presStyleCnt="5"/>
      <dgm:spPr/>
      <dgm:t>
        <a:bodyPr/>
        <a:lstStyle/>
        <a:p>
          <a:endParaRPr lang="zh-CN" altLang="en-US"/>
        </a:p>
      </dgm:t>
    </dgm:pt>
    <dgm:pt modelId="{518AA8B5-59E2-4E1F-82B5-B98B50D4CA45}" type="pres">
      <dgm:prSet presAssocID="{B7F50EA8-4887-49FF-9491-0E9A4499502C}" presName="hierChild4" presStyleCnt="0"/>
      <dgm:spPr/>
    </dgm:pt>
    <dgm:pt modelId="{E2A56333-23ED-4B73-9FA1-35AB433D8DCE}" type="pres">
      <dgm:prSet presAssocID="{B7F50EA8-4887-49FF-9491-0E9A4499502C}" presName="hierChild5" presStyleCnt="0"/>
      <dgm:spPr/>
    </dgm:pt>
    <dgm:pt modelId="{6C8CA306-6920-4148-8365-8EB1524815BB}" type="pres">
      <dgm:prSet presAssocID="{575CD8BB-C1F3-4A0B-AFFA-386AC19B3AA5}" presName="Name35" presStyleLbl="parChTrans1D3" presStyleIdx="4" presStyleCnt="5"/>
      <dgm:spPr/>
      <dgm:t>
        <a:bodyPr/>
        <a:lstStyle/>
        <a:p>
          <a:endParaRPr lang="zh-CN" altLang="en-US"/>
        </a:p>
      </dgm:t>
    </dgm:pt>
    <dgm:pt modelId="{90666B56-287A-4E01-8BA5-F8D70BE18120}" type="pres">
      <dgm:prSet presAssocID="{6F57D832-D158-40CD-8AC3-6EF9F61AF597}" presName="hierRoot2" presStyleCnt="0">
        <dgm:presLayoutVars>
          <dgm:hierBranch val="r"/>
        </dgm:presLayoutVars>
      </dgm:prSet>
      <dgm:spPr/>
    </dgm:pt>
    <dgm:pt modelId="{B9DFF380-E114-42AA-8243-1F4FB19F3DDD}" type="pres">
      <dgm:prSet presAssocID="{6F57D832-D158-40CD-8AC3-6EF9F61AF597}" presName="rootComposite" presStyleCnt="0"/>
      <dgm:spPr/>
    </dgm:pt>
    <dgm:pt modelId="{EEC6499E-A29F-4CF8-A132-7F65D9293F9A}" type="pres">
      <dgm:prSet presAssocID="{6F57D832-D158-40CD-8AC3-6EF9F61AF59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578C75A-A2ED-4B3D-934D-6AEBB0F5BC7F}" type="pres">
      <dgm:prSet presAssocID="{6F57D832-D158-40CD-8AC3-6EF9F61AF597}" presName="rootConnector" presStyleLbl="node3" presStyleIdx="4" presStyleCnt="5"/>
      <dgm:spPr/>
      <dgm:t>
        <a:bodyPr/>
        <a:lstStyle/>
        <a:p>
          <a:endParaRPr lang="zh-CN" altLang="en-US"/>
        </a:p>
      </dgm:t>
    </dgm:pt>
    <dgm:pt modelId="{B839F486-31F4-470D-BAC8-2E3BEA2C0105}" type="pres">
      <dgm:prSet presAssocID="{6F57D832-D158-40CD-8AC3-6EF9F61AF597}" presName="hierChild4" presStyleCnt="0"/>
      <dgm:spPr/>
    </dgm:pt>
    <dgm:pt modelId="{0C3BDF92-F476-46DE-ACCE-E420E3F57361}" type="pres">
      <dgm:prSet presAssocID="{6F57D832-D158-40CD-8AC3-6EF9F61AF597}" presName="hierChild5" presStyleCnt="0"/>
      <dgm:spPr/>
    </dgm:pt>
    <dgm:pt modelId="{674E5CE6-8D04-4DC8-B466-1424C0FC969C}" type="pres">
      <dgm:prSet presAssocID="{6EFD989A-2E58-4A4C-9FD7-544833905FC5}" presName="hierChild5" presStyleCnt="0"/>
      <dgm:spPr/>
    </dgm:pt>
    <dgm:pt modelId="{09099B60-ACED-4FC6-AA21-9CB90E18BCF0}" type="pres">
      <dgm:prSet presAssocID="{5D0B2278-6317-4CDE-84F7-04DC435B507D}" presName="Name35" presStyleLbl="parChTrans1D2" presStyleIdx="2" presStyleCnt="6"/>
      <dgm:spPr/>
      <dgm:t>
        <a:bodyPr/>
        <a:lstStyle/>
        <a:p>
          <a:endParaRPr lang="zh-CN" altLang="en-US"/>
        </a:p>
      </dgm:t>
    </dgm:pt>
    <dgm:pt modelId="{FFFAE657-FD48-42EE-99E7-9387B5BD1C79}" type="pres">
      <dgm:prSet presAssocID="{F13C4738-CBEB-4B91-AB57-A28018BFE199}" presName="hierRoot2" presStyleCnt="0">
        <dgm:presLayoutVars>
          <dgm:hierBranch/>
        </dgm:presLayoutVars>
      </dgm:prSet>
      <dgm:spPr/>
    </dgm:pt>
    <dgm:pt modelId="{60BD1105-831E-4569-9015-87C6EF17F915}" type="pres">
      <dgm:prSet presAssocID="{F13C4738-CBEB-4B91-AB57-A28018BFE199}" presName="rootComposite" presStyleCnt="0"/>
      <dgm:spPr/>
    </dgm:pt>
    <dgm:pt modelId="{374178A8-330F-40F3-A9F4-3522158F1890}" type="pres">
      <dgm:prSet presAssocID="{F13C4738-CBEB-4B91-AB57-A28018BFE199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59B6EA1-D8DC-40D8-AFFF-CD0F0738AA70}" type="pres">
      <dgm:prSet presAssocID="{F13C4738-CBEB-4B91-AB57-A28018BFE199}" presName="rootConnector" presStyleLbl="node2" presStyleIdx="2" presStyleCnt="6"/>
      <dgm:spPr/>
      <dgm:t>
        <a:bodyPr/>
        <a:lstStyle/>
        <a:p>
          <a:endParaRPr lang="zh-CN" altLang="en-US"/>
        </a:p>
      </dgm:t>
    </dgm:pt>
    <dgm:pt modelId="{87B35E85-8595-46C4-B188-AB3D1836411A}" type="pres">
      <dgm:prSet presAssocID="{F13C4738-CBEB-4B91-AB57-A28018BFE199}" presName="hierChild4" presStyleCnt="0"/>
      <dgm:spPr/>
    </dgm:pt>
    <dgm:pt modelId="{5FDE4255-4E6C-47D5-B267-537976C84F55}" type="pres">
      <dgm:prSet presAssocID="{F13C4738-CBEB-4B91-AB57-A28018BFE199}" presName="hierChild5" presStyleCnt="0"/>
      <dgm:spPr/>
    </dgm:pt>
    <dgm:pt modelId="{3D92D584-20DB-4FA1-A97E-7B0FEC7AF1BD}" type="pres">
      <dgm:prSet presAssocID="{B661AE44-6762-48C8-866E-A7BB26D53DB4}" presName="Name35" presStyleLbl="parChTrans1D2" presStyleIdx="3" presStyleCnt="6"/>
      <dgm:spPr/>
      <dgm:t>
        <a:bodyPr/>
        <a:lstStyle/>
        <a:p>
          <a:endParaRPr lang="zh-CN" altLang="en-US"/>
        </a:p>
      </dgm:t>
    </dgm:pt>
    <dgm:pt modelId="{A02B3CB4-EC85-48E1-8354-7383D5D9ACC1}" type="pres">
      <dgm:prSet presAssocID="{7FD0CB6D-15D8-4E1F-8972-134A65947ED6}" presName="hierRoot2" presStyleCnt="0">
        <dgm:presLayoutVars>
          <dgm:hierBranch/>
        </dgm:presLayoutVars>
      </dgm:prSet>
      <dgm:spPr/>
    </dgm:pt>
    <dgm:pt modelId="{DFACEECE-AFD2-44C6-9953-4E077D0B600E}" type="pres">
      <dgm:prSet presAssocID="{7FD0CB6D-15D8-4E1F-8972-134A65947ED6}" presName="rootComposite" presStyleCnt="0"/>
      <dgm:spPr/>
    </dgm:pt>
    <dgm:pt modelId="{9E288305-F517-4F41-95CA-CF0C8BDEC9CF}" type="pres">
      <dgm:prSet presAssocID="{7FD0CB6D-15D8-4E1F-8972-134A65947ED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378F459-A376-4AFF-827A-BFCA17D3D639}" type="pres">
      <dgm:prSet presAssocID="{7FD0CB6D-15D8-4E1F-8972-134A65947ED6}" presName="rootConnector" presStyleLbl="node2" presStyleIdx="3" presStyleCnt="6"/>
      <dgm:spPr/>
      <dgm:t>
        <a:bodyPr/>
        <a:lstStyle/>
        <a:p>
          <a:endParaRPr lang="zh-CN" altLang="en-US"/>
        </a:p>
      </dgm:t>
    </dgm:pt>
    <dgm:pt modelId="{CF32EB45-46C1-49B9-9B05-17946F97E125}" type="pres">
      <dgm:prSet presAssocID="{7FD0CB6D-15D8-4E1F-8972-134A65947ED6}" presName="hierChild4" presStyleCnt="0"/>
      <dgm:spPr/>
    </dgm:pt>
    <dgm:pt modelId="{3F18F783-BCFF-4349-B683-A0AACEB3CC5E}" type="pres">
      <dgm:prSet presAssocID="{7FD0CB6D-15D8-4E1F-8972-134A65947ED6}" presName="hierChild5" presStyleCnt="0"/>
      <dgm:spPr/>
    </dgm:pt>
    <dgm:pt modelId="{2C9E2F9E-A5E3-4CC9-9B27-E363864232F1}" type="pres">
      <dgm:prSet presAssocID="{35E76B63-1471-45A1-A173-52CBAF7E7199}" presName="Name35" presStyleLbl="parChTrans1D2" presStyleIdx="4" presStyleCnt="6"/>
      <dgm:spPr/>
      <dgm:t>
        <a:bodyPr/>
        <a:lstStyle/>
        <a:p>
          <a:endParaRPr lang="zh-CN" altLang="en-US"/>
        </a:p>
      </dgm:t>
    </dgm:pt>
    <dgm:pt modelId="{F40EF14E-68EE-43C8-A6DD-3015C1A36C70}" type="pres">
      <dgm:prSet presAssocID="{53F1B698-77F4-4B47-BDCE-4075AB8AB555}" presName="hierRoot2" presStyleCnt="0">
        <dgm:presLayoutVars>
          <dgm:hierBranch/>
        </dgm:presLayoutVars>
      </dgm:prSet>
      <dgm:spPr/>
    </dgm:pt>
    <dgm:pt modelId="{EC449FEE-AEC6-44F1-A39E-AB3B4B6562F5}" type="pres">
      <dgm:prSet presAssocID="{53F1B698-77F4-4B47-BDCE-4075AB8AB555}" presName="rootComposite" presStyleCnt="0"/>
      <dgm:spPr/>
    </dgm:pt>
    <dgm:pt modelId="{C7333D73-F3A4-4A71-8A73-6E995AFE55F7}" type="pres">
      <dgm:prSet presAssocID="{53F1B698-77F4-4B47-BDCE-4075AB8AB555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B3C266-6770-4813-8601-68C448652680}" type="pres">
      <dgm:prSet presAssocID="{53F1B698-77F4-4B47-BDCE-4075AB8AB555}" presName="rootConnector" presStyleLbl="node2" presStyleIdx="4" presStyleCnt="6"/>
      <dgm:spPr/>
      <dgm:t>
        <a:bodyPr/>
        <a:lstStyle/>
        <a:p>
          <a:endParaRPr lang="zh-CN" altLang="en-US"/>
        </a:p>
      </dgm:t>
    </dgm:pt>
    <dgm:pt modelId="{C99EFCC6-6CF3-4926-A39D-C2857454364A}" type="pres">
      <dgm:prSet presAssocID="{53F1B698-77F4-4B47-BDCE-4075AB8AB555}" presName="hierChild4" presStyleCnt="0"/>
      <dgm:spPr/>
    </dgm:pt>
    <dgm:pt modelId="{82A90C65-5F84-4F4A-B3E3-2A2C89F6F323}" type="pres">
      <dgm:prSet presAssocID="{53F1B698-77F4-4B47-BDCE-4075AB8AB555}" presName="hierChild5" presStyleCnt="0"/>
      <dgm:spPr/>
    </dgm:pt>
    <dgm:pt modelId="{54265F9A-158F-4908-BF28-02B316416A12}" type="pres">
      <dgm:prSet presAssocID="{1AE678BB-E834-4AAE-AAF4-5970D8D14224}" presName="Name35" presStyleLbl="parChTrans1D2" presStyleIdx="5" presStyleCnt="6"/>
      <dgm:spPr/>
      <dgm:t>
        <a:bodyPr/>
        <a:lstStyle/>
        <a:p>
          <a:endParaRPr lang="zh-CN" altLang="en-US"/>
        </a:p>
      </dgm:t>
    </dgm:pt>
    <dgm:pt modelId="{AAB871EB-87BF-47C2-80CC-68E178E5FF03}" type="pres">
      <dgm:prSet presAssocID="{00925D3E-807D-4B87-B8C0-BBE956B43C02}" presName="hierRoot2" presStyleCnt="0">
        <dgm:presLayoutVars>
          <dgm:hierBranch/>
        </dgm:presLayoutVars>
      </dgm:prSet>
      <dgm:spPr/>
    </dgm:pt>
    <dgm:pt modelId="{53441AA1-B496-4BD3-AEFA-01369036CFDC}" type="pres">
      <dgm:prSet presAssocID="{00925D3E-807D-4B87-B8C0-BBE956B43C02}" presName="rootComposite" presStyleCnt="0"/>
      <dgm:spPr/>
    </dgm:pt>
    <dgm:pt modelId="{5F12520F-6BF4-4D4D-9E5E-C960FFACFC0B}" type="pres">
      <dgm:prSet presAssocID="{00925D3E-807D-4B87-B8C0-BBE956B43C0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4D14BE9-0635-4BFA-B095-C793FB9FC672}" type="pres">
      <dgm:prSet presAssocID="{00925D3E-807D-4B87-B8C0-BBE956B43C02}" presName="rootConnector" presStyleLbl="node2" presStyleIdx="5" presStyleCnt="6"/>
      <dgm:spPr/>
      <dgm:t>
        <a:bodyPr/>
        <a:lstStyle/>
        <a:p>
          <a:endParaRPr lang="zh-CN" altLang="en-US"/>
        </a:p>
      </dgm:t>
    </dgm:pt>
    <dgm:pt modelId="{ED39E122-1A5C-4CA5-A2A9-5C9F06375E3A}" type="pres">
      <dgm:prSet presAssocID="{00925D3E-807D-4B87-B8C0-BBE956B43C02}" presName="hierChild4" presStyleCnt="0"/>
      <dgm:spPr/>
    </dgm:pt>
    <dgm:pt modelId="{9428D947-BB77-44C3-8BE0-A86CDB7F9641}" type="pres">
      <dgm:prSet presAssocID="{00925D3E-807D-4B87-B8C0-BBE956B43C02}" presName="hierChild5" presStyleCnt="0"/>
      <dgm:spPr/>
    </dgm:pt>
    <dgm:pt modelId="{1051A890-C6FD-4C03-B0EC-FBC5C67B8731}" type="pres">
      <dgm:prSet presAssocID="{572B20A5-09B7-4A46-8710-141CC8B3C37D}" presName="hierChild3" presStyleCnt="0"/>
      <dgm:spPr/>
    </dgm:pt>
  </dgm:ptLst>
  <dgm:cxnLst>
    <dgm:cxn modelId="{CC2C6C0A-B390-4B5A-B696-1CFEE81AFEFD}" type="presOf" srcId="{573E443B-C2B4-4304-8E5F-EDE114399A3F}" destId="{D6FD8B3D-CF6B-427A-8AFB-ACD72D8C54F6}" srcOrd="0" destOrd="0" presId="urn:microsoft.com/office/officeart/2005/8/layout/orgChart1"/>
    <dgm:cxn modelId="{64F7B84C-BC06-43E4-AFAF-6FBF2556D8F3}" type="presOf" srcId="{572B20A5-09B7-4A46-8710-141CC8B3C37D}" destId="{44AF5AFC-5D13-4059-814D-00694854AAF3}" srcOrd="0" destOrd="0" presId="urn:microsoft.com/office/officeart/2005/8/layout/orgChart1"/>
    <dgm:cxn modelId="{E9AC19BF-CFF6-4425-8B76-6E675F1E171E}" type="presOf" srcId="{F13C4738-CBEB-4B91-AB57-A28018BFE199}" destId="{D59B6EA1-D8DC-40D8-AFFF-CD0F0738AA70}" srcOrd="1" destOrd="0" presId="urn:microsoft.com/office/officeart/2005/8/layout/orgChart1"/>
    <dgm:cxn modelId="{414F372F-7C39-49EA-B0FC-A60CA1815A02}" srcId="{6EFD989A-2E58-4A4C-9FD7-544833905FC5}" destId="{5F639A22-FEBD-482B-B239-E9AD08318560}" srcOrd="1" destOrd="0" parTransId="{6279B78F-30FC-456B-A92F-A8CBB351ABB3}" sibTransId="{50F72DCD-FE89-4E33-A7FE-8A38732294D7}"/>
    <dgm:cxn modelId="{983FE1D5-1477-4A1D-8ECE-B686A9BB9960}" type="presOf" srcId="{5F639A22-FEBD-482B-B239-E9AD08318560}" destId="{7FC7F481-5CD9-4F72-9765-0AFBE7EC4E09}" srcOrd="1" destOrd="0" presId="urn:microsoft.com/office/officeart/2005/8/layout/orgChart1"/>
    <dgm:cxn modelId="{34767B9E-E87A-4D65-AD63-8939D1311D5F}" type="presOf" srcId="{0A263041-311A-4F3B-B274-4A215648AA8A}" destId="{D88E0E47-DACB-4840-B361-C730DE0F728F}" srcOrd="0" destOrd="0" presId="urn:microsoft.com/office/officeart/2005/8/layout/orgChart1"/>
    <dgm:cxn modelId="{6D6AEDA8-C9B8-49E5-8EE0-FE90544067B3}" type="presOf" srcId="{51B12BD3-5396-43DB-B63F-AB257F7CE734}" destId="{4BCC7043-6E45-4152-BE1E-E858C1DEE113}" srcOrd="0" destOrd="0" presId="urn:microsoft.com/office/officeart/2005/8/layout/orgChart1"/>
    <dgm:cxn modelId="{7B35F45B-6147-4925-B4F1-896E60D651AA}" type="presOf" srcId="{53F1B698-77F4-4B47-BDCE-4075AB8AB555}" destId="{51B3C266-6770-4813-8601-68C448652680}" srcOrd="1" destOrd="0" presId="urn:microsoft.com/office/officeart/2005/8/layout/orgChart1"/>
    <dgm:cxn modelId="{ABA0CC6D-90C1-4001-B086-9CBECAFE6AEC}" type="presOf" srcId="{53F1B698-77F4-4B47-BDCE-4075AB8AB555}" destId="{C7333D73-F3A4-4A71-8A73-6E995AFE55F7}" srcOrd="0" destOrd="0" presId="urn:microsoft.com/office/officeart/2005/8/layout/orgChart1"/>
    <dgm:cxn modelId="{4C04D2CB-CBAF-4F67-B20E-FD8BBACB1FA9}" type="presOf" srcId="{6EFD989A-2E58-4A4C-9FD7-544833905FC5}" destId="{ABE40B65-1867-4D58-840E-70DB53612422}" srcOrd="1" destOrd="0" presId="urn:microsoft.com/office/officeart/2005/8/layout/orgChart1"/>
    <dgm:cxn modelId="{4766FB0B-A836-4E34-8082-00552815D438}" type="presOf" srcId="{90DB22EF-0AD7-4B39-ABFC-14CD24061E30}" destId="{D47F094D-EE13-4F95-89FC-21DE4A2AC5E1}" srcOrd="1" destOrd="0" presId="urn:microsoft.com/office/officeart/2005/8/layout/orgChart1"/>
    <dgm:cxn modelId="{2D65D2D9-DFA3-4A5C-AF7E-DBE4DCFB5ABB}" type="presOf" srcId="{5F639A22-FEBD-482B-B239-E9AD08318560}" destId="{E2E25174-063B-49F5-8402-34B5C84F881A}" srcOrd="0" destOrd="0" presId="urn:microsoft.com/office/officeart/2005/8/layout/orgChart1"/>
    <dgm:cxn modelId="{53E9B170-89F6-40B8-8C82-1C387E1CC7F3}" type="presOf" srcId="{CA66EBC5-4107-4190-90E3-E2DB2EBB84DF}" destId="{51A88700-7919-4A58-B275-76DFFA341C73}" srcOrd="1" destOrd="0" presId="urn:microsoft.com/office/officeart/2005/8/layout/orgChart1"/>
    <dgm:cxn modelId="{010E99E4-E2D1-4A85-90DD-C4372E6F5205}" srcId="{6EFD989A-2E58-4A4C-9FD7-544833905FC5}" destId="{6F57D832-D158-40CD-8AC3-6EF9F61AF597}" srcOrd="4" destOrd="0" parTransId="{575CD8BB-C1F3-4A0B-AFFA-386AC19B3AA5}" sibTransId="{15C9FE51-C905-46F9-94E2-34AFDE23CEA4}"/>
    <dgm:cxn modelId="{801C7E45-2EE6-45C8-94C2-F6D20F230732}" type="presOf" srcId="{EE0125CA-C9CB-49C0-913D-E05DA5FF3FC4}" destId="{44691474-A1ED-453E-B8EB-40288FEBFE47}" srcOrd="0" destOrd="0" presId="urn:microsoft.com/office/officeart/2005/8/layout/orgChart1"/>
    <dgm:cxn modelId="{6A207E1E-8EDE-4F28-980B-1B72FD38022D}" type="presOf" srcId="{B7F50EA8-4887-49FF-9491-0E9A4499502C}" destId="{6122A5A6-8A10-4EA8-9F7C-E60EE725D4CD}" srcOrd="0" destOrd="0" presId="urn:microsoft.com/office/officeart/2005/8/layout/orgChart1"/>
    <dgm:cxn modelId="{B7E2C80E-1FBA-4A07-AB98-ADA7EF768E42}" type="presOf" srcId="{F1EAE033-894E-4CE2-BA9F-F305342CEAA4}" destId="{1654934C-7C41-463F-8151-65F7D388B531}" srcOrd="0" destOrd="0" presId="urn:microsoft.com/office/officeart/2005/8/layout/orgChart1"/>
    <dgm:cxn modelId="{7EC8F96A-D567-4AA3-A8F6-962C3BCB3176}" type="presOf" srcId="{9C3A9C55-C596-4F8E-B5DF-83CD03167B0F}" destId="{D6B76A51-FD97-4EEC-AE62-76052A469C2B}" srcOrd="0" destOrd="0" presId="urn:microsoft.com/office/officeart/2005/8/layout/orgChart1"/>
    <dgm:cxn modelId="{7BDBC244-8746-429C-B505-A02B69438C7F}" srcId="{6EFD989A-2E58-4A4C-9FD7-544833905FC5}" destId="{E95AA41D-F5D3-43F0-B965-BBAA975222D9}" srcOrd="2" destOrd="0" parTransId="{003CC6A3-EAF4-4866-ADB0-0DDFE2A76F61}" sibTransId="{77A243DF-5071-44B9-B041-7C5006916409}"/>
    <dgm:cxn modelId="{3FD2AAD6-9559-4EF2-A7EC-8CE9804EB8C4}" type="presOf" srcId="{7FD0CB6D-15D8-4E1F-8972-134A65947ED6}" destId="{C378F459-A376-4AFF-827A-BFCA17D3D639}" srcOrd="1" destOrd="0" presId="urn:microsoft.com/office/officeart/2005/8/layout/orgChart1"/>
    <dgm:cxn modelId="{E3503975-9746-406B-AD6F-F8F7CFC542C1}" type="presOf" srcId="{572B20A5-09B7-4A46-8710-141CC8B3C37D}" destId="{DC5DF46A-7BCD-4B8C-8CEA-832A7A06BC8D}" srcOrd="1" destOrd="0" presId="urn:microsoft.com/office/officeart/2005/8/layout/orgChart1"/>
    <dgm:cxn modelId="{B1AB5668-5EB0-450F-A56F-6A375FF3CA13}" type="presOf" srcId="{003CC6A3-EAF4-4866-ADB0-0DDFE2A76F61}" destId="{EB7A12F2-5DB1-4683-91C7-A71625D0F91C}" srcOrd="0" destOrd="0" presId="urn:microsoft.com/office/officeart/2005/8/layout/orgChart1"/>
    <dgm:cxn modelId="{6A96D7AB-17D0-4753-AA64-C0542AD705E7}" type="presOf" srcId="{6F57D832-D158-40CD-8AC3-6EF9F61AF597}" destId="{EEC6499E-A29F-4CF8-A132-7F65D9293F9A}" srcOrd="0" destOrd="0" presId="urn:microsoft.com/office/officeart/2005/8/layout/orgChart1"/>
    <dgm:cxn modelId="{A0835C7F-6E21-4BC9-B406-895250585127}" type="presOf" srcId="{95984192-4E21-4674-A73B-A267DCDC3904}" destId="{05D5F491-C7DA-4353-8E2A-8B4BD3A5524C}" srcOrd="0" destOrd="0" presId="urn:microsoft.com/office/officeart/2005/8/layout/orgChart1"/>
    <dgm:cxn modelId="{FD89BCC8-EB7D-49E6-84E2-32EEA4ED0604}" srcId="{BDF2D36D-BDAB-4C99-A71D-F05D01FC00E4}" destId="{90DB22EF-0AD7-4B39-ABFC-14CD24061E30}" srcOrd="3" destOrd="0" parTransId="{0A263041-311A-4F3B-B274-4A215648AA8A}" sibTransId="{D62466B5-C3B6-4EDB-80CF-DDD7ED31590C}"/>
    <dgm:cxn modelId="{641D279D-4168-43F3-9FDD-41FB3DC54391}" srcId="{CA66EBC5-4107-4190-90E3-E2DB2EBB84DF}" destId="{D25B87E5-CC7B-49BB-A2C3-562F120035D1}" srcOrd="0" destOrd="0" parTransId="{74D05320-802C-4CFE-80F5-78E6FB1EB4AE}" sibTransId="{C4591D8E-287D-49AF-AB3B-063E679C8D4C}"/>
    <dgm:cxn modelId="{9E4DE38F-B02F-4F90-AC8C-F0DBC4DF31E4}" type="presOf" srcId="{E95AA41D-F5D3-43F0-B965-BBAA975222D9}" destId="{47C01841-CF09-48DC-8E67-5E1997F6D92C}" srcOrd="0" destOrd="0" presId="urn:microsoft.com/office/officeart/2005/8/layout/orgChart1"/>
    <dgm:cxn modelId="{6F6273BA-3F25-4A5D-A28A-FEDCEF4DF0F5}" type="presOf" srcId="{7FD0CB6D-15D8-4E1F-8972-134A65947ED6}" destId="{9E288305-F517-4F41-95CA-CF0C8BDEC9CF}" srcOrd="0" destOrd="0" presId="urn:microsoft.com/office/officeart/2005/8/layout/orgChart1"/>
    <dgm:cxn modelId="{8105741C-2841-4306-8691-8C072DF6A88F}" srcId="{572B20A5-09B7-4A46-8710-141CC8B3C37D}" destId="{F13C4738-CBEB-4B91-AB57-A28018BFE199}" srcOrd="2" destOrd="0" parTransId="{5D0B2278-6317-4CDE-84F7-04DC435B507D}" sibTransId="{680BD6AB-C1FD-4A94-8F4A-8B7E06F91504}"/>
    <dgm:cxn modelId="{E09E5893-F089-4CA5-9AC6-8364044BF709}" type="presOf" srcId="{B7F50EA8-4887-49FF-9491-0E9A4499502C}" destId="{47E942D0-F712-4799-ACCA-546D3834F1A5}" srcOrd="1" destOrd="0" presId="urn:microsoft.com/office/officeart/2005/8/layout/orgChart1"/>
    <dgm:cxn modelId="{6B203DB4-E7A7-40C7-9012-AE0C09FC7476}" type="presOf" srcId="{00925D3E-807D-4B87-B8C0-BBE956B43C02}" destId="{5F12520F-6BF4-4D4D-9E5E-C960FFACFC0B}" srcOrd="0" destOrd="0" presId="urn:microsoft.com/office/officeart/2005/8/layout/orgChart1"/>
    <dgm:cxn modelId="{42333B82-6AEF-4D70-8DE7-2F2B4C1E12B5}" srcId="{572B20A5-09B7-4A46-8710-141CC8B3C37D}" destId="{02CACCEF-EACD-4AB7-B3F9-F8E4993EAF61}" srcOrd="0" destOrd="0" parTransId="{6618B921-9452-4E47-B725-CF82A1D5F0DE}" sibTransId="{840AD1BD-BD6E-4ED3-AA7E-80D5CE60F607}"/>
    <dgm:cxn modelId="{B7D1A8E7-2179-4634-AC6C-1F633F1676D2}" srcId="{572B20A5-09B7-4A46-8710-141CC8B3C37D}" destId="{6EFD989A-2E58-4A4C-9FD7-544833905FC5}" srcOrd="1" destOrd="0" parTransId="{573E443B-C2B4-4304-8E5F-EDE114399A3F}" sibTransId="{E1C45411-AAFE-4286-AFCD-F3DA3034B548}"/>
    <dgm:cxn modelId="{034C5A75-ADC4-44C4-806A-E485BD4EB574}" type="presOf" srcId="{0D9B2715-40CA-4D1C-A484-3363FC14188B}" destId="{7BDD099C-EB56-4433-99CC-310D9891EC20}" srcOrd="0" destOrd="0" presId="urn:microsoft.com/office/officeart/2005/8/layout/orgChart1"/>
    <dgm:cxn modelId="{F4B17125-0524-4728-9B10-3EFB97C45AED}" type="presOf" srcId="{F1EAE033-894E-4CE2-BA9F-F305342CEAA4}" destId="{CA00B3D8-98A4-4B40-AA4C-151583BF390F}" srcOrd="1" destOrd="0" presId="urn:microsoft.com/office/officeart/2005/8/layout/orgChart1"/>
    <dgm:cxn modelId="{87273660-B9F0-4D84-BB6A-C0E8EED50CB5}" srcId="{6EFD989A-2E58-4A4C-9FD7-544833905FC5}" destId="{B7F50EA8-4887-49FF-9491-0E9A4499502C}" srcOrd="3" destOrd="0" parTransId="{0D9B2715-40CA-4D1C-A484-3363FC14188B}" sibTransId="{9752978E-E1EF-4077-9614-E44AC562B58C}"/>
    <dgm:cxn modelId="{5BC26ED3-2FC9-4955-A73E-C73307103CB2}" type="presOf" srcId="{5D0B2278-6317-4CDE-84F7-04DC435B507D}" destId="{09099B60-ACED-4FC6-AA21-9CB90E18BCF0}" srcOrd="0" destOrd="0" presId="urn:microsoft.com/office/officeart/2005/8/layout/orgChart1"/>
    <dgm:cxn modelId="{BDF185F2-C72E-4A09-8A50-1AB5B14F75A2}" type="presOf" srcId="{E95AA41D-F5D3-43F0-B965-BBAA975222D9}" destId="{A973D269-2CDC-44D9-95B6-912AFF974925}" srcOrd="1" destOrd="0" presId="urn:microsoft.com/office/officeart/2005/8/layout/orgChart1"/>
    <dgm:cxn modelId="{8471438A-A60C-43D8-9CC0-662235AD9D7F}" type="presOf" srcId="{CA66EBC5-4107-4190-90E3-E2DB2EBB84DF}" destId="{C5F96794-2730-41D3-8EB8-8F4059259D3B}" srcOrd="0" destOrd="0" presId="urn:microsoft.com/office/officeart/2005/8/layout/orgChart1"/>
    <dgm:cxn modelId="{1ACF0CC7-2049-4CA1-9EBB-CBD65122B295}" srcId="{572B20A5-09B7-4A46-8710-141CC8B3C37D}" destId="{7FD0CB6D-15D8-4E1F-8972-134A65947ED6}" srcOrd="3" destOrd="0" parTransId="{B661AE44-6762-48C8-866E-A7BB26D53DB4}" sibTransId="{4C8189A6-A655-4657-971E-4B5E8AAD6845}"/>
    <dgm:cxn modelId="{11C8B10F-80B5-4C0D-997A-DA6F4985A43D}" type="presOf" srcId="{D25B87E5-CC7B-49BB-A2C3-562F120035D1}" destId="{9A498DDA-9A5C-4D4A-940D-1D7BDF82152B}" srcOrd="0" destOrd="0" presId="urn:microsoft.com/office/officeart/2005/8/layout/orgChart1"/>
    <dgm:cxn modelId="{7A614190-77BB-419C-B22E-DD6A513CB9A6}" type="presOf" srcId="{6F57D832-D158-40CD-8AC3-6EF9F61AF597}" destId="{9578C75A-A2ED-4B3D-934D-6AEBB0F5BC7F}" srcOrd="1" destOrd="0" presId="urn:microsoft.com/office/officeart/2005/8/layout/orgChart1"/>
    <dgm:cxn modelId="{C8D2533D-2598-47E3-8CBB-BC1EAF6EDF68}" srcId="{BDF2D36D-BDAB-4C99-A71D-F05D01FC00E4}" destId="{F1EAE033-894E-4CE2-BA9F-F305342CEAA4}" srcOrd="2" destOrd="0" parTransId="{95984192-4E21-4674-A73B-A267DCDC3904}" sibTransId="{5B485D78-915F-4FCE-86B8-F4FB6CF753C4}"/>
    <dgm:cxn modelId="{3C4D7275-0571-4129-8F38-F6CC55574BDD}" srcId="{BDF2D36D-BDAB-4C99-A71D-F05D01FC00E4}" destId="{CA66EBC5-4107-4190-90E3-E2DB2EBB84DF}" srcOrd="0" destOrd="0" parTransId="{717A5AEB-935A-4F14-87A7-B21D1CECEFEE}" sibTransId="{B615F706-CAFD-4012-BD3B-32F166F89655}"/>
    <dgm:cxn modelId="{730AB025-AE8C-4E7D-9F69-457DB929FE50}" type="presOf" srcId="{BDF2D36D-BDAB-4C99-A71D-F05D01FC00E4}" destId="{DA01E60D-90EF-434A-82E9-3802DB0BC1B8}" srcOrd="1" destOrd="0" presId="urn:microsoft.com/office/officeart/2005/8/layout/orgChart1"/>
    <dgm:cxn modelId="{695EEE4B-1730-4D7E-8831-2FB841F5A46C}" type="presOf" srcId="{6618B921-9452-4E47-B725-CF82A1D5F0DE}" destId="{026179FC-6A00-4E5D-9F65-012CC74E5793}" srcOrd="0" destOrd="0" presId="urn:microsoft.com/office/officeart/2005/8/layout/orgChart1"/>
    <dgm:cxn modelId="{D37171CB-3220-481A-B54D-7DE99BB85D7E}" srcId="{EE0125CA-C9CB-49C0-913D-E05DA5FF3FC4}" destId="{572B20A5-09B7-4A46-8710-141CC8B3C37D}" srcOrd="0" destOrd="0" parTransId="{8040D209-A856-428A-ABA4-60D555B911BB}" sibTransId="{6B8C47C8-1111-4A7B-9037-972B36F99828}"/>
    <dgm:cxn modelId="{8A203810-95B6-4896-8D7F-8342E72F462E}" srcId="{6EFD989A-2E58-4A4C-9FD7-544833905FC5}" destId="{BDF2D36D-BDAB-4C99-A71D-F05D01FC00E4}" srcOrd="0" destOrd="0" parTransId="{6568D31C-D05E-4852-B917-E703A383BBBC}" sibTransId="{6F5E1E1D-B3DA-46D3-8B85-F227D323F5CF}"/>
    <dgm:cxn modelId="{969FAF63-0C91-4402-8CE0-A2BA9F4B81E1}" srcId="{BDF2D36D-BDAB-4C99-A71D-F05D01FC00E4}" destId="{9C3A9C55-C596-4F8E-B5DF-83CD03167B0F}" srcOrd="1" destOrd="0" parTransId="{51B12BD3-5396-43DB-B63F-AB257F7CE734}" sibTransId="{F8AC73C4-1BF4-4C2F-AED1-D74E858F3EDF}"/>
    <dgm:cxn modelId="{1D81B1F6-7F11-4FCE-8BA4-B610C226A2B0}" type="presOf" srcId="{02CACCEF-EACD-4AB7-B3F9-F8E4993EAF61}" destId="{F959AA84-3B32-4542-BF19-59D889E3F1AB}" srcOrd="0" destOrd="0" presId="urn:microsoft.com/office/officeart/2005/8/layout/orgChart1"/>
    <dgm:cxn modelId="{9B1B0726-6495-43FE-B523-443F4E3A7D58}" srcId="{572B20A5-09B7-4A46-8710-141CC8B3C37D}" destId="{53F1B698-77F4-4B47-BDCE-4075AB8AB555}" srcOrd="4" destOrd="0" parTransId="{35E76B63-1471-45A1-A173-52CBAF7E7199}" sibTransId="{ED36EE92-78DF-48A7-BE01-F37CB4A1EE57}"/>
    <dgm:cxn modelId="{DDDE5D1B-1795-484F-B8F8-88317B84AFA7}" type="presOf" srcId="{74D05320-802C-4CFE-80F5-78E6FB1EB4AE}" destId="{E6342179-6BA8-4B55-9B2B-EA4D064348F8}" srcOrd="0" destOrd="0" presId="urn:microsoft.com/office/officeart/2005/8/layout/orgChart1"/>
    <dgm:cxn modelId="{29658E3B-6719-4F86-AAC0-52C93C7682AE}" type="presOf" srcId="{BDF2D36D-BDAB-4C99-A71D-F05D01FC00E4}" destId="{4674B175-7C88-478F-8642-350D4553608E}" srcOrd="0" destOrd="0" presId="urn:microsoft.com/office/officeart/2005/8/layout/orgChart1"/>
    <dgm:cxn modelId="{1B9F872F-EB61-4303-906F-D1F9730C8CCD}" type="presOf" srcId="{D25B87E5-CC7B-49BB-A2C3-562F120035D1}" destId="{A81DD1BB-4926-431E-812A-2C117B9F6B6D}" srcOrd="1" destOrd="0" presId="urn:microsoft.com/office/officeart/2005/8/layout/orgChart1"/>
    <dgm:cxn modelId="{0AE377FA-5D74-432E-9683-5CFF9B0E1A6D}" type="presOf" srcId="{575CD8BB-C1F3-4A0B-AFFA-386AC19B3AA5}" destId="{6C8CA306-6920-4148-8365-8EB1524815BB}" srcOrd="0" destOrd="0" presId="urn:microsoft.com/office/officeart/2005/8/layout/orgChart1"/>
    <dgm:cxn modelId="{A3F59D3C-6F6F-4516-8CBE-841121AD9192}" type="presOf" srcId="{9C3A9C55-C596-4F8E-B5DF-83CD03167B0F}" destId="{89CD3138-555E-434F-8C68-5996D67D8C79}" srcOrd="1" destOrd="0" presId="urn:microsoft.com/office/officeart/2005/8/layout/orgChart1"/>
    <dgm:cxn modelId="{072C6091-1D5A-4760-B35B-7EBFB5F6BA39}" type="presOf" srcId="{1AE678BB-E834-4AAE-AAF4-5970D8D14224}" destId="{54265F9A-158F-4908-BF28-02B316416A12}" srcOrd="0" destOrd="0" presId="urn:microsoft.com/office/officeart/2005/8/layout/orgChart1"/>
    <dgm:cxn modelId="{382DCD2A-0D30-4663-86BC-51D5C35B6E19}" type="presOf" srcId="{717A5AEB-935A-4F14-87A7-B21D1CECEFEE}" destId="{70C79DCB-7E02-4F35-9E93-19370EF89353}" srcOrd="0" destOrd="0" presId="urn:microsoft.com/office/officeart/2005/8/layout/orgChart1"/>
    <dgm:cxn modelId="{7D0D76B6-1274-40E0-85D1-07BC103F5C50}" type="presOf" srcId="{35E76B63-1471-45A1-A173-52CBAF7E7199}" destId="{2C9E2F9E-A5E3-4CC9-9B27-E363864232F1}" srcOrd="0" destOrd="0" presId="urn:microsoft.com/office/officeart/2005/8/layout/orgChart1"/>
    <dgm:cxn modelId="{FC19D315-8794-4F2D-AF70-3E96ADE27915}" type="presOf" srcId="{6279B78F-30FC-456B-A92F-A8CBB351ABB3}" destId="{739BB7AC-27C7-49BD-BF37-774080CDC697}" srcOrd="0" destOrd="0" presId="urn:microsoft.com/office/officeart/2005/8/layout/orgChart1"/>
    <dgm:cxn modelId="{B18893D2-18E6-415C-81C8-140B9F5DCBDC}" type="presOf" srcId="{F13C4738-CBEB-4B91-AB57-A28018BFE199}" destId="{374178A8-330F-40F3-A9F4-3522158F1890}" srcOrd="0" destOrd="0" presId="urn:microsoft.com/office/officeart/2005/8/layout/orgChart1"/>
    <dgm:cxn modelId="{B2D35D7D-CE90-401D-9229-CAC8AFDB5421}" srcId="{572B20A5-09B7-4A46-8710-141CC8B3C37D}" destId="{00925D3E-807D-4B87-B8C0-BBE956B43C02}" srcOrd="5" destOrd="0" parTransId="{1AE678BB-E834-4AAE-AAF4-5970D8D14224}" sibTransId="{6CDCE896-F5B4-4327-8BC1-2851C68F1EEE}"/>
    <dgm:cxn modelId="{32929D08-1B5F-4309-A59B-55D58978701B}" type="presOf" srcId="{90DB22EF-0AD7-4B39-ABFC-14CD24061E30}" destId="{3C87404A-5808-49C8-ADE7-92044689BDAE}" srcOrd="0" destOrd="0" presId="urn:microsoft.com/office/officeart/2005/8/layout/orgChart1"/>
    <dgm:cxn modelId="{B621DEFC-268D-4E71-A3AE-22E726F4CCE0}" type="presOf" srcId="{6EFD989A-2E58-4A4C-9FD7-544833905FC5}" destId="{3BD8DC5B-32C7-4226-9478-7381FEFD09A7}" srcOrd="0" destOrd="0" presId="urn:microsoft.com/office/officeart/2005/8/layout/orgChart1"/>
    <dgm:cxn modelId="{3F95F8D9-7380-4AFD-B5A7-5E88D8C44DE2}" type="presOf" srcId="{B661AE44-6762-48C8-866E-A7BB26D53DB4}" destId="{3D92D584-20DB-4FA1-A97E-7B0FEC7AF1BD}" srcOrd="0" destOrd="0" presId="urn:microsoft.com/office/officeart/2005/8/layout/orgChart1"/>
    <dgm:cxn modelId="{03759EAE-7421-4542-BA80-1E7220441777}" type="presOf" srcId="{02CACCEF-EACD-4AB7-B3F9-F8E4993EAF61}" destId="{EA3BD771-EA96-46E5-B8B5-2C335CEE3FE7}" srcOrd="1" destOrd="0" presId="urn:microsoft.com/office/officeart/2005/8/layout/orgChart1"/>
    <dgm:cxn modelId="{A38067B6-03A1-4D3C-9D77-95D371EE8F1D}" type="presOf" srcId="{00925D3E-807D-4B87-B8C0-BBE956B43C02}" destId="{84D14BE9-0635-4BFA-B095-C793FB9FC672}" srcOrd="1" destOrd="0" presId="urn:microsoft.com/office/officeart/2005/8/layout/orgChart1"/>
    <dgm:cxn modelId="{0702F24C-5DB7-4EC3-8492-8F2D4067D7F6}" type="presOf" srcId="{6568D31C-D05E-4852-B917-E703A383BBBC}" destId="{05CF1BCF-91D9-43A8-8CF2-2F598A32255C}" srcOrd="0" destOrd="0" presId="urn:microsoft.com/office/officeart/2005/8/layout/orgChart1"/>
    <dgm:cxn modelId="{C53D9A68-485C-46A5-9529-77EA4372FAE5}" type="presParOf" srcId="{44691474-A1ED-453E-B8EB-40288FEBFE47}" destId="{9175B57A-2E69-4468-8506-0CEDBB2FC4E1}" srcOrd="0" destOrd="0" presId="urn:microsoft.com/office/officeart/2005/8/layout/orgChart1"/>
    <dgm:cxn modelId="{9940D439-D18B-4A21-AB45-B5D86EE89FE1}" type="presParOf" srcId="{9175B57A-2E69-4468-8506-0CEDBB2FC4E1}" destId="{3FBB0560-9396-4873-963B-59ADCA53456E}" srcOrd="0" destOrd="0" presId="urn:microsoft.com/office/officeart/2005/8/layout/orgChart1"/>
    <dgm:cxn modelId="{606B3A95-140D-4335-8183-0AA4E0798A4D}" type="presParOf" srcId="{3FBB0560-9396-4873-963B-59ADCA53456E}" destId="{44AF5AFC-5D13-4059-814D-00694854AAF3}" srcOrd="0" destOrd="0" presId="urn:microsoft.com/office/officeart/2005/8/layout/orgChart1"/>
    <dgm:cxn modelId="{561CFC4E-DA20-45A5-879D-974C01E9D0EE}" type="presParOf" srcId="{3FBB0560-9396-4873-963B-59ADCA53456E}" destId="{DC5DF46A-7BCD-4B8C-8CEA-832A7A06BC8D}" srcOrd="1" destOrd="0" presId="urn:microsoft.com/office/officeart/2005/8/layout/orgChart1"/>
    <dgm:cxn modelId="{7D7C9B18-6499-4858-9865-45034230D077}" type="presParOf" srcId="{9175B57A-2E69-4468-8506-0CEDBB2FC4E1}" destId="{9BDB9B81-EA56-44D9-BCF1-E6C41D80DA9D}" srcOrd="1" destOrd="0" presId="urn:microsoft.com/office/officeart/2005/8/layout/orgChart1"/>
    <dgm:cxn modelId="{41FFF49D-7CC7-4C15-9ADC-3119A946ACAC}" type="presParOf" srcId="{9BDB9B81-EA56-44D9-BCF1-E6C41D80DA9D}" destId="{026179FC-6A00-4E5D-9F65-012CC74E5793}" srcOrd="0" destOrd="0" presId="urn:microsoft.com/office/officeart/2005/8/layout/orgChart1"/>
    <dgm:cxn modelId="{5FFB7F37-AD5A-477E-8A8B-4147AB917F32}" type="presParOf" srcId="{9BDB9B81-EA56-44D9-BCF1-E6C41D80DA9D}" destId="{E1D841C4-D31A-4643-B982-3BB2F0E646D9}" srcOrd="1" destOrd="0" presId="urn:microsoft.com/office/officeart/2005/8/layout/orgChart1"/>
    <dgm:cxn modelId="{2BAC23E9-1347-4F02-B02F-4D613DC9B561}" type="presParOf" srcId="{E1D841C4-D31A-4643-B982-3BB2F0E646D9}" destId="{0172BEEE-BB9A-44CC-BE7A-BF651AEF8D03}" srcOrd="0" destOrd="0" presId="urn:microsoft.com/office/officeart/2005/8/layout/orgChart1"/>
    <dgm:cxn modelId="{D6695253-676D-4595-9C6F-1CDA81C3F5C1}" type="presParOf" srcId="{0172BEEE-BB9A-44CC-BE7A-BF651AEF8D03}" destId="{F959AA84-3B32-4542-BF19-59D889E3F1AB}" srcOrd="0" destOrd="0" presId="urn:microsoft.com/office/officeart/2005/8/layout/orgChart1"/>
    <dgm:cxn modelId="{0A820A47-4192-4E76-B582-9A473B1AC620}" type="presParOf" srcId="{0172BEEE-BB9A-44CC-BE7A-BF651AEF8D03}" destId="{EA3BD771-EA96-46E5-B8B5-2C335CEE3FE7}" srcOrd="1" destOrd="0" presId="urn:microsoft.com/office/officeart/2005/8/layout/orgChart1"/>
    <dgm:cxn modelId="{6F8F593E-CA7A-4485-9C06-14595CBF82AC}" type="presParOf" srcId="{E1D841C4-D31A-4643-B982-3BB2F0E646D9}" destId="{33C35C9A-F8A8-4567-843F-36F480A3606A}" srcOrd="1" destOrd="0" presId="urn:microsoft.com/office/officeart/2005/8/layout/orgChart1"/>
    <dgm:cxn modelId="{F2DF6671-494D-4F51-9087-B7A0AABC499B}" type="presParOf" srcId="{E1D841C4-D31A-4643-B982-3BB2F0E646D9}" destId="{09500B6A-C762-45BD-905D-A90E5F06CB3C}" srcOrd="2" destOrd="0" presId="urn:microsoft.com/office/officeart/2005/8/layout/orgChart1"/>
    <dgm:cxn modelId="{C4C45B15-6EE4-4761-91BA-9999A9B74B85}" type="presParOf" srcId="{9BDB9B81-EA56-44D9-BCF1-E6C41D80DA9D}" destId="{D6FD8B3D-CF6B-427A-8AFB-ACD72D8C54F6}" srcOrd="2" destOrd="0" presId="urn:microsoft.com/office/officeart/2005/8/layout/orgChart1"/>
    <dgm:cxn modelId="{CA188549-F429-43D8-820E-454EF446619F}" type="presParOf" srcId="{9BDB9B81-EA56-44D9-BCF1-E6C41D80DA9D}" destId="{46FBB970-B2A2-4CA4-8E00-04A77671318F}" srcOrd="3" destOrd="0" presId="urn:microsoft.com/office/officeart/2005/8/layout/orgChart1"/>
    <dgm:cxn modelId="{F0D9779F-66AF-45E3-AB11-DE688F4BFAFD}" type="presParOf" srcId="{46FBB970-B2A2-4CA4-8E00-04A77671318F}" destId="{BEBA3BAF-B4ED-4792-99E8-2842120438A6}" srcOrd="0" destOrd="0" presId="urn:microsoft.com/office/officeart/2005/8/layout/orgChart1"/>
    <dgm:cxn modelId="{E87A12EE-3A00-42AD-94E9-A7FA28E49717}" type="presParOf" srcId="{BEBA3BAF-B4ED-4792-99E8-2842120438A6}" destId="{3BD8DC5B-32C7-4226-9478-7381FEFD09A7}" srcOrd="0" destOrd="0" presId="urn:microsoft.com/office/officeart/2005/8/layout/orgChart1"/>
    <dgm:cxn modelId="{2CADFD1E-B709-4C18-96FE-FC0EC1F942EF}" type="presParOf" srcId="{BEBA3BAF-B4ED-4792-99E8-2842120438A6}" destId="{ABE40B65-1867-4D58-840E-70DB53612422}" srcOrd="1" destOrd="0" presId="urn:microsoft.com/office/officeart/2005/8/layout/orgChart1"/>
    <dgm:cxn modelId="{2D6F45F3-3001-4E40-B198-75F9463CFB63}" type="presParOf" srcId="{46FBB970-B2A2-4CA4-8E00-04A77671318F}" destId="{FC3106C8-6AFD-4FF3-AB2D-0571F64BA95C}" srcOrd="1" destOrd="0" presId="urn:microsoft.com/office/officeart/2005/8/layout/orgChart1"/>
    <dgm:cxn modelId="{62EE57F2-6FCF-4523-9A8B-7B53EF5E14B8}" type="presParOf" srcId="{FC3106C8-6AFD-4FF3-AB2D-0571F64BA95C}" destId="{05CF1BCF-91D9-43A8-8CF2-2F598A32255C}" srcOrd="0" destOrd="0" presId="urn:microsoft.com/office/officeart/2005/8/layout/orgChart1"/>
    <dgm:cxn modelId="{3FBC43E6-79D3-49D1-A60F-3D7EEAB0D0CF}" type="presParOf" srcId="{FC3106C8-6AFD-4FF3-AB2D-0571F64BA95C}" destId="{8E99F787-2C7C-492B-9894-526B23332AC5}" srcOrd="1" destOrd="0" presId="urn:microsoft.com/office/officeart/2005/8/layout/orgChart1"/>
    <dgm:cxn modelId="{17DF0470-08C3-4342-8B9B-8CD3E0F1A286}" type="presParOf" srcId="{8E99F787-2C7C-492B-9894-526B23332AC5}" destId="{5859B8A8-7CD2-4E56-AC21-520EFA92239C}" srcOrd="0" destOrd="0" presId="urn:microsoft.com/office/officeart/2005/8/layout/orgChart1"/>
    <dgm:cxn modelId="{E52DDD75-14C8-4032-B1A0-659E58D0F130}" type="presParOf" srcId="{5859B8A8-7CD2-4E56-AC21-520EFA92239C}" destId="{4674B175-7C88-478F-8642-350D4553608E}" srcOrd="0" destOrd="0" presId="urn:microsoft.com/office/officeart/2005/8/layout/orgChart1"/>
    <dgm:cxn modelId="{54A36581-4607-45B1-A61D-38AE4EFBE434}" type="presParOf" srcId="{5859B8A8-7CD2-4E56-AC21-520EFA92239C}" destId="{DA01E60D-90EF-434A-82E9-3802DB0BC1B8}" srcOrd="1" destOrd="0" presId="urn:microsoft.com/office/officeart/2005/8/layout/orgChart1"/>
    <dgm:cxn modelId="{C92CDDE6-993C-49E8-9636-402A8A4D1F70}" type="presParOf" srcId="{8E99F787-2C7C-492B-9894-526B23332AC5}" destId="{0AAC054F-AE69-4039-A994-8F2513EC42EF}" srcOrd="1" destOrd="0" presId="urn:microsoft.com/office/officeart/2005/8/layout/orgChart1"/>
    <dgm:cxn modelId="{3597ABD2-90B4-499F-95F4-432880118830}" type="presParOf" srcId="{0AAC054F-AE69-4039-A994-8F2513EC42EF}" destId="{70C79DCB-7E02-4F35-9E93-19370EF89353}" srcOrd="0" destOrd="0" presId="urn:microsoft.com/office/officeart/2005/8/layout/orgChart1"/>
    <dgm:cxn modelId="{393F43EC-7955-4F75-8059-88B9E12E25A7}" type="presParOf" srcId="{0AAC054F-AE69-4039-A994-8F2513EC42EF}" destId="{A6D87079-4575-4E96-9B77-1B787FCCBA34}" srcOrd="1" destOrd="0" presId="urn:microsoft.com/office/officeart/2005/8/layout/orgChart1"/>
    <dgm:cxn modelId="{1A4C1BF9-9309-429E-84D1-9F533548074C}" type="presParOf" srcId="{A6D87079-4575-4E96-9B77-1B787FCCBA34}" destId="{9C0DC778-3FB8-4973-A9C7-40081ECB58C9}" srcOrd="0" destOrd="0" presId="urn:microsoft.com/office/officeart/2005/8/layout/orgChart1"/>
    <dgm:cxn modelId="{387EE1E2-7DDA-462A-90CA-2939A27A677C}" type="presParOf" srcId="{9C0DC778-3FB8-4973-A9C7-40081ECB58C9}" destId="{C5F96794-2730-41D3-8EB8-8F4059259D3B}" srcOrd="0" destOrd="0" presId="urn:microsoft.com/office/officeart/2005/8/layout/orgChart1"/>
    <dgm:cxn modelId="{B9C6F2E4-8D06-45BA-AF18-C487E1ED64A7}" type="presParOf" srcId="{9C0DC778-3FB8-4973-A9C7-40081ECB58C9}" destId="{51A88700-7919-4A58-B275-76DFFA341C73}" srcOrd="1" destOrd="0" presId="urn:microsoft.com/office/officeart/2005/8/layout/orgChart1"/>
    <dgm:cxn modelId="{D07E7068-A5C4-4571-AD4C-D91799FEA870}" type="presParOf" srcId="{A6D87079-4575-4E96-9B77-1B787FCCBA34}" destId="{9F34C7F2-95EB-48FB-9EE2-8F964CABDCFB}" srcOrd="1" destOrd="0" presId="urn:microsoft.com/office/officeart/2005/8/layout/orgChart1"/>
    <dgm:cxn modelId="{91BA81A7-6A80-4A97-9E02-4F5F64948AE7}" type="presParOf" srcId="{9F34C7F2-95EB-48FB-9EE2-8F964CABDCFB}" destId="{E6342179-6BA8-4B55-9B2B-EA4D064348F8}" srcOrd="0" destOrd="0" presId="urn:microsoft.com/office/officeart/2005/8/layout/orgChart1"/>
    <dgm:cxn modelId="{AF4B50FF-9B38-47C3-83E2-7186DA2BA15C}" type="presParOf" srcId="{9F34C7F2-95EB-48FB-9EE2-8F964CABDCFB}" destId="{2B374449-1296-4A47-AEF5-48F222F43993}" srcOrd="1" destOrd="0" presId="urn:microsoft.com/office/officeart/2005/8/layout/orgChart1"/>
    <dgm:cxn modelId="{EF4E1803-DE28-4DD6-816E-96FE3A37E3B1}" type="presParOf" srcId="{2B374449-1296-4A47-AEF5-48F222F43993}" destId="{01D2DFF4-E09A-486D-983A-A07E39B96713}" srcOrd="0" destOrd="0" presId="urn:microsoft.com/office/officeart/2005/8/layout/orgChart1"/>
    <dgm:cxn modelId="{6CE8F33A-668B-4A53-BF18-69930986F3E8}" type="presParOf" srcId="{01D2DFF4-E09A-486D-983A-A07E39B96713}" destId="{9A498DDA-9A5C-4D4A-940D-1D7BDF82152B}" srcOrd="0" destOrd="0" presId="urn:microsoft.com/office/officeart/2005/8/layout/orgChart1"/>
    <dgm:cxn modelId="{4BEFAC57-EF65-48B8-BD1F-5A67F17C5CA0}" type="presParOf" srcId="{01D2DFF4-E09A-486D-983A-A07E39B96713}" destId="{A81DD1BB-4926-431E-812A-2C117B9F6B6D}" srcOrd="1" destOrd="0" presId="urn:microsoft.com/office/officeart/2005/8/layout/orgChart1"/>
    <dgm:cxn modelId="{BC844AED-A8F5-4568-B941-13C0E3D0A102}" type="presParOf" srcId="{2B374449-1296-4A47-AEF5-48F222F43993}" destId="{F9F73CBC-C70D-4F62-87FD-410B261AE740}" srcOrd="1" destOrd="0" presId="urn:microsoft.com/office/officeart/2005/8/layout/orgChart1"/>
    <dgm:cxn modelId="{24D6E20F-B78D-4A4C-B27D-2C055E61CD40}" type="presParOf" srcId="{2B374449-1296-4A47-AEF5-48F222F43993}" destId="{D851AE7A-88E1-4E81-9E5A-B95BC4FAE3EE}" srcOrd="2" destOrd="0" presId="urn:microsoft.com/office/officeart/2005/8/layout/orgChart1"/>
    <dgm:cxn modelId="{5604D19A-445B-44EE-9E02-4BF79895E328}" type="presParOf" srcId="{A6D87079-4575-4E96-9B77-1B787FCCBA34}" destId="{4C28105B-E5EA-4659-854A-172E557B2609}" srcOrd="2" destOrd="0" presId="urn:microsoft.com/office/officeart/2005/8/layout/orgChart1"/>
    <dgm:cxn modelId="{12E37965-1727-4E66-B086-0F595F71687F}" type="presParOf" srcId="{0AAC054F-AE69-4039-A994-8F2513EC42EF}" destId="{4BCC7043-6E45-4152-BE1E-E858C1DEE113}" srcOrd="2" destOrd="0" presId="urn:microsoft.com/office/officeart/2005/8/layout/orgChart1"/>
    <dgm:cxn modelId="{A5A1BEB4-C279-4A22-8304-0382A554E813}" type="presParOf" srcId="{0AAC054F-AE69-4039-A994-8F2513EC42EF}" destId="{CD2446F6-4FC7-45B8-BE51-878F46B6F170}" srcOrd="3" destOrd="0" presId="urn:microsoft.com/office/officeart/2005/8/layout/orgChart1"/>
    <dgm:cxn modelId="{07D39C91-5AD3-48AF-94B1-681658D56AA5}" type="presParOf" srcId="{CD2446F6-4FC7-45B8-BE51-878F46B6F170}" destId="{5AD90123-5DD3-4125-9E82-70FF9C725C1A}" srcOrd="0" destOrd="0" presId="urn:microsoft.com/office/officeart/2005/8/layout/orgChart1"/>
    <dgm:cxn modelId="{DBD93BDA-EDDB-4A62-8B04-D1E191E0162E}" type="presParOf" srcId="{5AD90123-5DD3-4125-9E82-70FF9C725C1A}" destId="{D6B76A51-FD97-4EEC-AE62-76052A469C2B}" srcOrd="0" destOrd="0" presId="urn:microsoft.com/office/officeart/2005/8/layout/orgChart1"/>
    <dgm:cxn modelId="{197FB3F1-45FD-4842-95C4-5758E03E4DD7}" type="presParOf" srcId="{5AD90123-5DD3-4125-9E82-70FF9C725C1A}" destId="{89CD3138-555E-434F-8C68-5996D67D8C79}" srcOrd="1" destOrd="0" presId="urn:microsoft.com/office/officeart/2005/8/layout/orgChart1"/>
    <dgm:cxn modelId="{3DA4438A-7B4F-4218-800A-9DD5CEF52A03}" type="presParOf" srcId="{CD2446F6-4FC7-45B8-BE51-878F46B6F170}" destId="{D7F592C5-DA86-45BE-9F34-B4B4F1592377}" srcOrd="1" destOrd="0" presId="urn:microsoft.com/office/officeart/2005/8/layout/orgChart1"/>
    <dgm:cxn modelId="{EECA56B3-C83F-4101-98BD-1FF77E9FC4C4}" type="presParOf" srcId="{CD2446F6-4FC7-45B8-BE51-878F46B6F170}" destId="{E542F483-7B7B-42A6-81F5-ED6E5BDAE22E}" srcOrd="2" destOrd="0" presId="urn:microsoft.com/office/officeart/2005/8/layout/orgChart1"/>
    <dgm:cxn modelId="{FB8BF285-9062-4826-A63F-98EAC2973847}" type="presParOf" srcId="{0AAC054F-AE69-4039-A994-8F2513EC42EF}" destId="{05D5F491-C7DA-4353-8E2A-8B4BD3A5524C}" srcOrd="4" destOrd="0" presId="urn:microsoft.com/office/officeart/2005/8/layout/orgChart1"/>
    <dgm:cxn modelId="{C49E0E9D-3CE0-45D6-83AA-5ACDB633B21D}" type="presParOf" srcId="{0AAC054F-AE69-4039-A994-8F2513EC42EF}" destId="{E08A32A6-3C53-4B18-B736-8557505B389A}" srcOrd="5" destOrd="0" presId="urn:microsoft.com/office/officeart/2005/8/layout/orgChart1"/>
    <dgm:cxn modelId="{DA3A1AE3-496C-4AF0-95C1-D957EA6B3E56}" type="presParOf" srcId="{E08A32A6-3C53-4B18-B736-8557505B389A}" destId="{CE421FE6-39F0-4E09-B315-8A02A173F21F}" srcOrd="0" destOrd="0" presId="urn:microsoft.com/office/officeart/2005/8/layout/orgChart1"/>
    <dgm:cxn modelId="{342D5B90-1F93-4FC3-95E3-62DF0B5783CF}" type="presParOf" srcId="{CE421FE6-39F0-4E09-B315-8A02A173F21F}" destId="{1654934C-7C41-463F-8151-65F7D388B531}" srcOrd="0" destOrd="0" presId="urn:microsoft.com/office/officeart/2005/8/layout/orgChart1"/>
    <dgm:cxn modelId="{C2E384BA-95AD-47B1-AC19-3E183730D0EB}" type="presParOf" srcId="{CE421FE6-39F0-4E09-B315-8A02A173F21F}" destId="{CA00B3D8-98A4-4B40-AA4C-151583BF390F}" srcOrd="1" destOrd="0" presId="urn:microsoft.com/office/officeart/2005/8/layout/orgChart1"/>
    <dgm:cxn modelId="{FF97421B-1BAC-4D27-97CD-F96B6779B027}" type="presParOf" srcId="{E08A32A6-3C53-4B18-B736-8557505B389A}" destId="{B73DFD03-F591-4812-B2CE-AA897A222DD1}" srcOrd="1" destOrd="0" presId="urn:microsoft.com/office/officeart/2005/8/layout/orgChart1"/>
    <dgm:cxn modelId="{0AFAEE8D-F275-4E0E-8A9A-7B9844EEB844}" type="presParOf" srcId="{E08A32A6-3C53-4B18-B736-8557505B389A}" destId="{873E7096-D0A9-465B-BCBF-187E30367E3C}" srcOrd="2" destOrd="0" presId="urn:microsoft.com/office/officeart/2005/8/layout/orgChart1"/>
    <dgm:cxn modelId="{4946FC6C-ABAC-4FC6-AF31-15973E987177}" type="presParOf" srcId="{0AAC054F-AE69-4039-A994-8F2513EC42EF}" destId="{D88E0E47-DACB-4840-B361-C730DE0F728F}" srcOrd="6" destOrd="0" presId="urn:microsoft.com/office/officeart/2005/8/layout/orgChart1"/>
    <dgm:cxn modelId="{79B08CBD-6F83-4588-9E1F-7F865F5A3689}" type="presParOf" srcId="{0AAC054F-AE69-4039-A994-8F2513EC42EF}" destId="{DB2C3A45-A169-4BF6-92E3-B4F63253CF41}" srcOrd="7" destOrd="0" presId="urn:microsoft.com/office/officeart/2005/8/layout/orgChart1"/>
    <dgm:cxn modelId="{82D268E0-BBE8-48BC-82CB-0BD1A4ECDAAE}" type="presParOf" srcId="{DB2C3A45-A169-4BF6-92E3-B4F63253CF41}" destId="{8C3CEA61-0E4C-4F38-9D1B-D6B96F7E7986}" srcOrd="0" destOrd="0" presId="urn:microsoft.com/office/officeart/2005/8/layout/orgChart1"/>
    <dgm:cxn modelId="{A9647446-B83B-4051-9108-64CEA4DC46CC}" type="presParOf" srcId="{8C3CEA61-0E4C-4F38-9D1B-D6B96F7E7986}" destId="{3C87404A-5808-49C8-ADE7-92044689BDAE}" srcOrd="0" destOrd="0" presId="urn:microsoft.com/office/officeart/2005/8/layout/orgChart1"/>
    <dgm:cxn modelId="{C291EC00-51A2-45DC-9133-F43454237108}" type="presParOf" srcId="{8C3CEA61-0E4C-4F38-9D1B-D6B96F7E7986}" destId="{D47F094D-EE13-4F95-89FC-21DE4A2AC5E1}" srcOrd="1" destOrd="0" presId="urn:microsoft.com/office/officeart/2005/8/layout/orgChart1"/>
    <dgm:cxn modelId="{03E2CC08-03E8-4ACE-9C3F-A261185A5DDF}" type="presParOf" srcId="{DB2C3A45-A169-4BF6-92E3-B4F63253CF41}" destId="{273648BC-57BF-498D-8FE9-7AB18DA41814}" srcOrd="1" destOrd="0" presId="urn:microsoft.com/office/officeart/2005/8/layout/orgChart1"/>
    <dgm:cxn modelId="{18180819-346F-4879-A729-2CA921E7C509}" type="presParOf" srcId="{DB2C3A45-A169-4BF6-92E3-B4F63253CF41}" destId="{A75DC9FB-F499-4C1E-B65A-F65F83DA41CB}" srcOrd="2" destOrd="0" presId="urn:microsoft.com/office/officeart/2005/8/layout/orgChart1"/>
    <dgm:cxn modelId="{9AE6AF43-0255-4CCB-A995-2FEC5EB9B53C}" type="presParOf" srcId="{8E99F787-2C7C-492B-9894-526B23332AC5}" destId="{1497AE13-67BC-4DA0-BE3D-C4B00C9673FF}" srcOrd="2" destOrd="0" presId="urn:microsoft.com/office/officeart/2005/8/layout/orgChart1"/>
    <dgm:cxn modelId="{7F8479C6-D8C3-44E5-A91A-F020DCC3FBE2}" type="presParOf" srcId="{FC3106C8-6AFD-4FF3-AB2D-0571F64BA95C}" destId="{739BB7AC-27C7-49BD-BF37-774080CDC697}" srcOrd="2" destOrd="0" presId="urn:microsoft.com/office/officeart/2005/8/layout/orgChart1"/>
    <dgm:cxn modelId="{1752DE2A-6A6A-46BC-A163-ED276439A6CC}" type="presParOf" srcId="{FC3106C8-6AFD-4FF3-AB2D-0571F64BA95C}" destId="{199E358C-6C34-4F92-9E06-EE27F7BD2822}" srcOrd="3" destOrd="0" presId="urn:microsoft.com/office/officeart/2005/8/layout/orgChart1"/>
    <dgm:cxn modelId="{C3AE98ED-A281-4FBB-911F-4B1C7E9E1E9C}" type="presParOf" srcId="{199E358C-6C34-4F92-9E06-EE27F7BD2822}" destId="{F13C8BD1-8D77-47D3-8483-D8E0BD9E188C}" srcOrd="0" destOrd="0" presId="urn:microsoft.com/office/officeart/2005/8/layout/orgChart1"/>
    <dgm:cxn modelId="{629BA0F1-B16D-4F0E-AA63-F9A444F2C20A}" type="presParOf" srcId="{F13C8BD1-8D77-47D3-8483-D8E0BD9E188C}" destId="{E2E25174-063B-49F5-8402-34B5C84F881A}" srcOrd="0" destOrd="0" presId="urn:microsoft.com/office/officeart/2005/8/layout/orgChart1"/>
    <dgm:cxn modelId="{21B2EDCD-871A-4B87-B5E7-3C32A59DE3BC}" type="presParOf" srcId="{F13C8BD1-8D77-47D3-8483-D8E0BD9E188C}" destId="{7FC7F481-5CD9-4F72-9765-0AFBE7EC4E09}" srcOrd="1" destOrd="0" presId="urn:microsoft.com/office/officeart/2005/8/layout/orgChart1"/>
    <dgm:cxn modelId="{7F84E4A4-9660-4D9F-85E4-4F2AE1FC8518}" type="presParOf" srcId="{199E358C-6C34-4F92-9E06-EE27F7BD2822}" destId="{B993C36D-CBD0-4B60-B814-D57572E3384F}" srcOrd="1" destOrd="0" presId="urn:microsoft.com/office/officeart/2005/8/layout/orgChart1"/>
    <dgm:cxn modelId="{87EC46B6-0727-48F6-98B8-196DC99DDD85}" type="presParOf" srcId="{199E358C-6C34-4F92-9E06-EE27F7BD2822}" destId="{620BB6DA-E5E4-4ED6-8606-CB4A2CBC1111}" srcOrd="2" destOrd="0" presId="urn:microsoft.com/office/officeart/2005/8/layout/orgChart1"/>
    <dgm:cxn modelId="{EA18FE84-D9A3-4E8C-804B-4DEA3FF74402}" type="presParOf" srcId="{FC3106C8-6AFD-4FF3-AB2D-0571F64BA95C}" destId="{EB7A12F2-5DB1-4683-91C7-A71625D0F91C}" srcOrd="4" destOrd="0" presId="urn:microsoft.com/office/officeart/2005/8/layout/orgChart1"/>
    <dgm:cxn modelId="{5595FDDA-B851-4F31-AF48-C1DAE3E08BF5}" type="presParOf" srcId="{FC3106C8-6AFD-4FF3-AB2D-0571F64BA95C}" destId="{5B1FE04A-1513-4F41-9964-B3197E05F7B2}" srcOrd="5" destOrd="0" presId="urn:microsoft.com/office/officeart/2005/8/layout/orgChart1"/>
    <dgm:cxn modelId="{C25D3DC2-6DEB-4AAB-BB81-8E9F86DC087D}" type="presParOf" srcId="{5B1FE04A-1513-4F41-9964-B3197E05F7B2}" destId="{290CEF79-B40A-49CD-96EF-6C136FA2E4BC}" srcOrd="0" destOrd="0" presId="urn:microsoft.com/office/officeart/2005/8/layout/orgChart1"/>
    <dgm:cxn modelId="{821E84A1-FC7C-4D10-8763-1D9C7B8FFDE0}" type="presParOf" srcId="{290CEF79-B40A-49CD-96EF-6C136FA2E4BC}" destId="{47C01841-CF09-48DC-8E67-5E1997F6D92C}" srcOrd="0" destOrd="0" presId="urn:microsoft.com/office/officeart/2005/8/layout/orgChart1"/>
    <dgm:cxn modelId="{F7609CBC-FCEA-40BB-B075-1618BB6D12A8}" type="presParOf" srcId="{290CEF79-B40A-49CD-96EF-6C136FA2E4BC}" destId="{A973D269-2CDC-44D9-95B6-912AFF974925}" srcOrd="1" destOrd="0" presId="urn:microsoft.com/office/officeart/2005/8/layout/orgChart1"/>
    <dgm:cxn modelId="{B81FAE83-26DF-44D3-8255-C48C724C8679}" type="presParOf" srcId="{5B1FE04A-1513-4F41-9964-B3197E05F7B2}" destId="{302416E8-EE97-496B-99CF-779DD6300436}" srcOrd="1" destOrd="0" presId="urn:microsoft.com/office/officeart/2005/8/layout/orgChart1"/>
    <dgm:cxn modelId="{675C28B8-059E-414C-B1ED-3140B1A8A976}" type="presParOf" srcId="{5B1FE04A-1513-4F41-9964-B3197E05F7B2}" destId="{D9C6DB57-3ED1-4EB5-BD3D-CE5B617EBDBA}" srcOrd="2" destOrd="0" presId="urn:microsoft.com/office/officeart/2005/8/layout/orgChart1"/>
    <dgm:cxn modelId="{E901A2C5-01BC-4713-886C-F6BEB4238128}" type="presParOf" srcId="{FC3106C8-6AFD-4FF3-AB2D-0571F64BA95C}" destId="{7BDD099C-EB56-4433-99CC-310D9891EC20}" srcOrd="6" destOrd="0" presId="urn:microsoft.com/office/officeart/2005/8/layout/orgChart1"/>
    <dgm:cxn modelId="{C666602D-FD78-4530-AB40-52223A5B562C}" type="presParOf" srcId="{FC3106C8-6AFD-4FF3-AB2D-0571F64BA95C}" destId="{1850E8E3-0B54-4BE8-9E33-DBD330221215}" srcOrd="7" destOrd="0" presId="urn:microsoft.com/office/officeart/2005/8/layout/orgChart1"/>
    <dgm:cxn modelId="{946B00AA-05E2-4A84-BA91-A867FC4B9D9A}" type="presParOf" srcId="{1850E8E3-0B54-4BE8-9E33-DBD330221215}" destId="{9849BE70-A9FC-4952-BFEF-0C36EB2DF1EA}" srcOrd="0" destOrd="0" presId="urn:microsoft.com/office/officeart/2005/8/layout/orgChart1"/>
    <dgm:cxn modelId="{366C2AAF-B5F0-453F-A90B-C10DDB33EE11}" type="presParOf" srcId="{9849BE70-A9FC-4952-BFEF-0C36EB2DF1EA}" destId="{6122A5A6-8A10-4EA8-9F7C-E60EE725D4CD}" srcOrd="0" destOrd="0" presId="urn:microsoft.com/office/officeart/2005/8/layout/orgChart1"/>
    <dgm:cxn modelId="{01B2F8A2-446D-4A9C-BEE2-19890D6257A8}" type="presParOf" srcId="{9849BE70-A9FC-4952-BFEF-0C36EB2DF1EA}" destId="{47E942D0-F712-4799-ACCA-546D3834F1A5}" srcOrd="1" destOrd="0" presId="urn:microsoft.com/office/officeart/2005/8/layout/orgChart1"/>
    <dgm:cxn modelId="{2C15F310-F9CF-4936-8435-0AB377779C18}" type="presParOf" srcId="{1850E8E3-0B54-4BE8-9E33-DBD330221215}" destId="{518AA8B5-59E2-4E1F-82B5-B98B50D4CA45}" srcOrd="1" destOrd="0" presId="urn:microsoft.com/office/officeart/2005/8/layout/orgChart1"/>
    <dgm:cxn modelId="{E095941D-7851-4191-B565-03A8BE65A529}" type="presParOf" srcId="{1850E8E3-0B54-4BE8-9E33-DBD330221215}" destId="{E2A56333-23ED-4B73-9FA1-35AB433D8DCE}" srcOrd="2" destOrd="0" presId="urn:microsoft.com/office/officeart/2005/8/layout/orgChart1"/>
    <dgm:cxn modelId="{DF6A1AE4-5AEF-42D8-8F7A-19624CE338CF}" type="presParOf" srcId="{FC3106C8-6AFD-4FF3-AB2D-0571F64BA95C}" destId="{6C8CA306-6920-4148-8365-8EB1524815BB}" srcOrd="8" destOrd="0" presId="urn:microsoft.com/office/officeart/2005/8/layout/orgChart1"/>
    <dgm:cxn modelId="{87A1B79F-E2AF-4CA2-8C50-5F285E1ED328}" type="presParOf" srcId="{FC3106C8-6AFD-4FF3-AB2D-0571F64BA95C}" destId="{90666B56-287A-4E01-8BA5-F8D70BE18120}" srcOrd="9" destOrd="0" presId="urn:microsoft.com/office/officeart/2005/8/layout/orgChart1"/>
    <dgm:cxn modelId="{CF76CEF8-21DE-4B36-A8C9-C41F89C8DEDB}" type="presParOf" srcId="{90666B56-287A-4E01-8BA5-F8D70BE18120}" destId="{B9DFF380-E114-42AA-8243-1F4FB19F3DDD}" srcOrd="0" destOrd="0" presId="urn:microsoft.com/office/officeart/2005/8/layout/orgChart1"/>
    <dgm:cxn modelId="{00037128-E2F8-4374-859E-DBF51A13BC6D}" type="presParOf" srcId="{B9DFF380-E114-42AA-8243-1F4FB19F3DDD}" destId="{EEC6499E-A29F-4CF8-A132-7F65D9293F9A}" srcOrd="0" destOrd="0" presId="urn:microsoft.com/office/officeart/2005/8/layout/orgChart1"/>
    <dgm:cxn modelId="{097411A6-7CD0-4CF6-928B-70F47F4E7E62}" type="presParOf" srcId="{B9DFF380-E114-42AA-8243-1F4FB19F3DDD}" destId="{9578C75A-A2ED-4B3D-934D-6AEBB0F5BC7F}" srcOrd="1" destOrd="0" presId="urn:microsoft.com/office/officeart/2005/8/layout/orgChart1"/>
    <dgm:cxn modelId="{B8C9046B-0CBB-4956-8DAB-A338B970452C}" type="presParOf" srcId="{90666B56-287A-4E01-8BA5-F8D70BE18120}" destId="{B839F486-31F4-470D-BAC8-2E3BEA2C0105}" srcOrd="1" destOrd="0" presId="urn:microsoft.com/office/officeart/2005/8/layout/orgChart1"/>
    <dgm:cxn modelId="{FD4F1621-1983-4C80-8074-E3250E2BCE7D}" type="presParOf" srcId="{90666B56-287A-4E01-8BA5-F8D70BE18120}" destId="{0C3BDF92-F476-46DE-ACCE-E420E3F57361}" srcOrd="2" destOrd="0" presId="urn:microsoft.com/office/officeart/2005/8/layout/orgChart1"/>
    <dgm:cxn modelId="{DB5CA43E-3D31-45FD-B0D7-5125869093B8}" type="presParOf" srcId="{46FBB970-B2A2-4CA4-8E00-04A77671318F}" destId="{674E5CE6-8D04-4DC8-B466-1424C0FC969C}" srcOrd="2" destOrd="0" presId="urn:microsoft.com/office/officeart/2005/8/layout/orgChart1"/>
    <dgm:cxn modelId="{2E5D18D0-17EF-4153-A0A8-CD085CCE3CB5}" type="presParOf" srcId="{9BDB9B81-EA56-44D9-BCF1-E6C41D80DA9D}" destId="{09099B60-ACED-4FC6-AA21-9CB90E18BCF0}" srcOrd="4" destOrd="0" presId="urn:microsoft.com/office/officeart/2005/8/layout/orgChart1"/>
    <dgm:cxn modelId="{484C6EC8-5687-4E04-A1F1-33BC3FFC5886}" type="presParOf" srcId="{9BDB9B81-EA56-44D9-BCF1-E6C41D80DA9D}" destId="{FFFAE657-FD48-42EE-99E7-9387B5BD1C79}" srcOrd="5" destOrd="0" presId="urn:microsoft.com/office/officeart/2005/8/layout/orgChart1"/>
    <dgm:cxn modelId="{50235B24-1DAD-488A-AD63-CEDA2DEB5296}" type="presParOf" srcId="{FFFAE657-FD48-42EE-99E7-9387B5BD1C79}" destId="{60BD1105-831E-4569-9015-87C6EF17F915}" srcOrd="0" destOrd="0" presId="urn:microsoft.com/office/officeart/2005/8/layout/orgChart1"/>
    <dgm:cxn modelId="{448F7585-7051-4BA8-B0E5-3203B1386865}" type="presParOf" srcId="{60BD1105-831E-4569-9015-87C6EF17F915}" destId="{374178A8-330F-40F3-A9F4-3522158F1890}" srcOrd="0" destOrd="0" presId="urn:microsoft.com/office/officeart/2005/8/layout/orgChart1"/>
    <dgm:cxn modelId="{B37A71DD-EA31-420D-9755-9BC0B194FBE8}" type="presParOf" srcId="{60BD1105-831E-4569-9015-87C6EF17F915}" destId="{D59B6EA1-D8DC-40D8-AFFF-CD0F0738AA70}" srcOrd="1" destOrd="0" presId="urn:microsoft.com/office/officeart/2005/8/layout/orgChart1"/>
    <dgm:cxn modelId="{1CC28C01-8762-4BA2-BCF9-C30DE432AE29}" type="presParOf" srcId="{FFFAE657-FD48-42EE-99E7-9387B5BD1C79}" destId="{87B35E85-8595-46C4-B188-AB3D1836411A}" srcOrd="1" destOrd="0" presId="urn:microsoft.com/office/officeart/2005/8/layout/orgChart1"/>
    <dgm:cxn modelId="{EC6AF550-0BFA-482D-8E4F-30AF2110D7D8}" type="presParOf" srcId="{FFFAE657-FD48-42EE-99E7-9387B5BD1C79}" destId="{5FDE4255-4E6C-47D5-B267-537976C84F55}" srcOrd="2" destOrd="0" presId="urn:microsoft.com/office/officeart/2005/8/layout/orgChart1"/>
    <dgm:cxn modelId="{1600026D-F118-4DA6-A4D8-6CA8CB76F687}" type="presParOf" srcId="{9BDB9B81-EA56-44D9-BCF1-E6C41D80DA9D}" destId="{3D92D584-20DB-4FA1-A97E-7B0FEC7AF1BD}" srcOrd="6" destOrd="0" presId="urn:microsoft.com/office/officeart/2005/8/layout/orgChart1"/>
    <dgm:cxn modelId="{331F75B0-D471-48C9-A823-9E0BBB05C3EE}" type="presParOf" srcId="{9BDB9B81-EA56-44D9-BCF1-E6C41D80DA9D}" destId="{A02B3CB4-EC85-48E1-8354-7383D5D9ACC1}" srcOrd="7" destOrd="0" presId="urn:microsoft.com/office/officeart/2005/8/layout/orgChart1"/>
    <dgm:cxn modelId="{6CE4258B-8C4D-4A97-B8BC-09CC9BBB71BC}" type="presParOf" srcId="{A02B3CB4-EC85-48E1-8354-7383D5D9ACC1}" destId="{DFACEECE-AFD2-44C6-9953-4E077D0B600E}" srcOrd="0" destOrd="0" presId="urn:microsoft.com/office/officeart/2005/8/layout/orgChart1"/>
    <dgm:cxn modelId="{6D64FA54-9805-4539-A226-C1EEDEC0F535}" type="presParOf" srcId="{DFACEECE-AFD2-44C6-9953-4E077D0B600E}" destId="{9E288305-F517-4F41-95CA-CF0C8BDEC9CF}" srcOrd="0" destOrd="0" presId="urn:microsoft.com/office/officeart/2005/8/layout/orgChart1"/>
    <dgm:cxn modelId="{C53551BA-6FEC-495E-A82A-893D4ACF6BC4}" type="presParOf" srcId="{DFACEECE-AFD2-44C6-9953-4E077D0B600E}" destId="{C378F459-A376-4AFF-827A-BFCA17D3D639}" srcOrd="1" destOrd="0" presId="urn:microsoft.com/office/officeart/2005/8/layout/orgChart1"/>
    <dgm:cxn modelId="{8F664930-ED1F-4D71-948D-922E1093DA46}" type="presParOf" srcId="{A02B3CB4-EC85-48E1-8354-7383D5D9ACC1}" destId="{CF32EB45-46C1-49B9-9B05-17946F97E125}" srcOrd="1" destOrd="0" presId="urn:microsoft.com/office/officeart/2005/8/layout/orgChart1"/>
    <dgm:cxn modelId="{B4BFDF5E-621E-4963-986A-C5E476EAEA2B}" type="presParOf" srcId="{A02B3CB4-EC85-48E1-8354-7383D5D9ACC1}" destId="{3F18F783-BCFF-4349-B683-A0AACEB3CC5E}" srcOrd="2" destOrd="0" presId="urn:microsoft.com/office/officeart/2005/8/layout/orgChart1"/>
    <dgm:cxn modelId="{734E76E9-6350-4B33-B71F-F6114933FE51}" type="presParOf" srcId="{9BDB9B81-EA56-44D9-BCF1-E6C41D80DA9D}" destId="{2C9E2F9E-A5E3-4CC9-9B27-E363864232F1}" srcOrd="8" destOrd="0" presId="urn:microsoft.com/office/officeart/2005/8/layout/orgChart1"/>
    <dgm:cxn modelId="{578859CB-5ADB-4799-B9D3-2ED82C6CFE62}" type="presParOf" srcId="{9BDB9B81-EA56-44D9-BCF1-E6C41D80DA9D}" destId="{F40EF14E-68EE-43C8-A6DD-3015C1A36C70}" srcOrd="9" destOrd="0" presId="urn:microsoft.com/office/officeart/2005/8/layout/orgChart1"/>
    <dgm:cxn modelId="{AC7440F0-6B47-4F1F-9E2C-5ECE7265BAE6}" type="presParOf" srcId="{F40EF14E-68EE-43C8-A6DD-3015C1A36C70}" destId="{EC449FEE-AEC6-44F1-A39E-AB3B4B6562F5}" srcOrd="0" destOrd="0" presId="urn:microsoft.com/office/officeart/2005/8/layout/orgChart1"/>
    <dgm:cxn modelId="{5B80B43D-F8C8-47E0-ADDB-0AED68DE911E}" type="presParOf" srcId="{EC449FEE-AEC6-44F1-A39E-AB3B4B6562F5}" destId="{C7333D73-F3A4-4A71-8A73-6E995AFE55F7}" srcOrd="0" destOrd="0" presId="urn:microsoft.com/office/officeart/2005/8/layout/orgChart1"/>
    <dgm:cxn modelId="{27BC7783-6057-49E3-8B7D-562ACCFAC2E0}" type="presParOf" srcId="{EC449FEE-AEC6-44F1-A39E-AB3B4B6562F5}" destId="{51B3C266-6770-4813-8601-68C448652680}" srcOrd="1" destOrd="0" presId="urn:microsoft.com/office/officeart/2005/8/layout/orgChart1"/>
    <dgm:cxn modelId="{01C89E23-D6F9-4A3A-A76E-0B4B316F82A1}" type="presParOf" srcId="{F40EF14E-68EE-43C8-A6DD-3015C1A36C70}" destId="{C99EFCC6-6CF3-4926-A39D-C2857454364A}" srcOrd="1" destOrd="0" presId="urn:microsoft.com/office/officeart/2005/8/layout/orgChart1"/>
    <dgm:cxn modelId="{9D8C36F2-A98E-4A89-8782-F5D72384F60A}" type="presParOf" srcId="{F40EF14E-68EE-43C8-A6DD-3015C1A36C70}" destId="{82A90C65-5F84-4F4A-B3E3-2A2C89F6F323}" srcOrd="2" destOrd="0" presId="urn:microsoft.com/office/officeart/2005/8/layout/orgChart1"/>
    <dgm:cxn modelId="{708E4C06-453B-4883-B571-0AA8D4581CD4}" type="presParOf" srcId="{9BDB9B81-EA56-44D9-BCF1-E6C41D80DA9D}" destId="{54265F9A-158F-4908-BF28-02B316416A12}" srcOrd="10" destOrd="0" presId="urn:microsoft.com/office/officeart/2005/8/layout/orgChart1"/>
    <dgm:cxn modelId="{3F549703-CC43-474F-B029-F829542FE68A}" type="presParOf" srcId="{9BDB9B81-EA56-44D9-BCF1-E6C41D80DA9D}" destId="{AAB871EB-87BF-47C2-80CC-68E178E5FF03}" srcOrd="11" destOrd="0" presId="urn:microsoft.com/office/officeart/2005/8/layout/orgChart1"/>
    <dgm:cxn modelId="{21BA4361-89C8-4B6A-AE9D-575EFD9B48C7}" type="presParOf" srcId="{AAB871EB-87BF-47C2-80CC-68E178E5FF03}" destId="{53441AA1-B496-4BD3-AEFA-01369036CFDC}" srcOrd="0" destOrd="0" presId="urn:microsoft.com/office/officeart/2005/8/layout/orgChart1"/>
    <dgm:cxn modelId="{9F4AB12C-991F-46F0-B377-566BE2655BBD}" type="presParOf" srcId="{53441AA1-B496-4BD3-AEFA-01369036CFDC}" destId="{5F12520F-6BF4-4D4D-9E5E-C960FFACFC0B}" srcOrd="0" destOrd="0" presId="urn:microsoft.com/office/officeart/2005/8/layout/orgChart1"/>
    <dgm:cxn modelId="{CE0AF25F-5A50-4127-938E-25F9919DF539}" type="presParOf" srcId="{53441AA1-B496-4BD3-AEFA-01369036CFDC}" destId="{84D14BE9-0635-4BFA-B095-C793FB9FC672}" srcOrd="1" destOrd="0" presId="urn:microsoft.com/office/officeart/2005/8/layout/orgChart1"/>
    <dgm:cxn modelId="{90C7014B-14AF-48D3-B70C-CF3225795F44}" type="presParOf" srcId="{AAB871EB-87BF-47C2-80CC-68E178E5FF03}" destId="{ED39E122-1A5C-4CA5-A2A9-5C9F06375E3A}" srcOrd="1" destOrd="0" presId="urn:microsoft.com/office/officeart/2005/8/layout/orgChart1"/>
    <dgm:cxn modelId="{07003466-6FD6-42FB-97BB-D9277F77744F}" type="presParOf" srcId="{AAB871EB-87BF-47C2-80CC-68E178E5FF03}" destId="{9428D947-BB77-44C3-8BE0-A86CDB7F9641}" srcOrd="2" destOrd="0" presId="urn:microsoft.com/office/officeart/2005/8/layout/orgChart1"/>
    <dgm:cxn modelId="{513FFA72-FB66-4270-B564-59AB1193B47D}" type="presParOf" srcId="{9175B57A-2E69-4468-8506-0CEDBB2FC4E1}" destId="{1051A890-C6FD-4C03-B0EC-FBC5C67B87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65F9A-158F-4908-BF28-02B316416A12}">
      <dsp:nvSpPr>
        <dsp:cNvPr id="0" name=""/>
        <dsp:cNvSpPr/>
      </dsp:nvSpPr>
      <dsp:spPr>
        <a:xfrm>
          <a:off x="5328241" y="804858"/>
          <a:ext cx="3402448" cy="23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01"/>
              </a:lnTo>
              <a:lnTo>
                <a:pt x="3402448" y="118101"/>
              </a:lnTo>
              <a:lnTo>
                <a:pt x="3402448" y="2362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E2F9E-A5E3-4CC9-9B27-E363864232F1}">
      <dsp:nvSpPr>
        <dsp:cNvPr id="0" name=""/>
        <dsp:cNvSpPr/>
      </dsp:nvSpPr>
      <dsp:spPr>
        <a:xfrm>
          <a:off x="5328241" y="804858"/>
          <a:ext cx="2041469" cy="23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01"/>
              </a:lnTo>
              <a:lnTo>
                <a:pt x="2041469" y="118101"/>
              </a:lnTo>
              <a:lnTo>
                <a:pt x="2041469" y="2362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2D584-20DB-4FA1-A97E-7B0FEC7AF1BD}">
      <dsp:nvSpPr>
        <dsp:cNvPr id="0" name=""/>
        <dsp:cNvSpPr/>
      </dsp:nvSpPr>
      <dsp:spPr>
        <a:xfrm>
          <a:off x="5328241" y="804858"/>
          <a:ext cx="680489" cy="23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01"/>
              </a:lnTo>
              <a:lnTo>
                <a:pt x="680489" y="118101"/>
              </a:lnTo>
              <a:lnTo>
                <a:pt x="680489" y="2362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99B60-ACED-4FC6-AA21-9CB90E18BCF0}">
      <dsp:nvSpPr>
        <dsp:cNvPr id="0" name=""/>
        <dsp:cNvSpPr/>
      </dsp:nvSpPr>
      <dsp:spPr>
        <a:xfrm>
          <a:off x="4647751" y="804858"/>
          <a:ext cx="680489" cy="236203"/>
        </a:xfrm>
        <a:custGeom>
          <a:avLst/>
          <a:gdLst/>
          <a:ahLst/>
          <a:cxnLst/>
          <a:rect l="0" t="0" r="0" b="0"/>
          <a:pathLst>
            <a:path>
              <a:moveTo>
                <a:pt x="680489" y="0"/>
              </a:moveTo>
              <a:lnTo>
                <a:pt x="680489" y="118101"/>
              </a:lnTo>
              <a:lnTo>
                <a:pt x="0" y="118101"/>
              </a:lnTo>
              <a:lnTo>
                <a:pt x="0" y="2362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CA306-6920-4148-8365-8EB1524815BB}">
      <dsp:nvSpPr>
        <dsp:cNvPr id="0" name=""/>
        <dsp:cNvSpPr/>
      </dsp:nvSpPr>
      <dsp:spPr>
        <a:xfrm>
          <a:off x="3286772" y="1603449"/>
          <a:ext cx="2721958" cy="23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01"/>
              </a:lnTo>
              <a:lnTo>
                <a:pt x="2721958" y="118101"/>
              </a:lnTo>
              <a:lnTo>
                <a:pt x="2721958" y="236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D099C-EB56-4433-99CC-310D9891EC20}">
      <dsp:nvSpPr>
        <dsp:cNvPr id="0" name=""/>
        <dsp:cNvSpPr/>
      </dsp:nvSpPr>
      <dsp:spPr>
        <a:xfrm>
          <a:off x="3286772" y="1603449"/>
          <a:ext cx="1360979" cy="23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01"/>
              </a:lnTo>
              <a:lnTo>
                <a:pt x="1360979" y="118101"/>
              </a:lnTo>
              <a:lnTo>
                <a:pt x="1360979" y="236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A12F2-5DB1-4683-91C7-A71625D0F91C}">
      <dsp:nvSpPr>
        <dsp:cNvPr id="0" name=""/>
        <dsp:cNvSpPr/>
      </dsp:nvSpPr>
      <dsp:spPr>
        <a:xfrm>
          <a:off x="3241052" y="1603449"/>
          <a:ext cx="91440" cy="236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BB7AC-27C7-49BD-BF37-774080CDC697}">
      <dsp:nvSpPr>
        <dsp:cNvPr id="0" name=""/>
        <dsp:cNvSpPr/>
      </dsp:nvSpPr>
      <dsp:spPr>
        <a:xfrm>
          <a:off x="1925793" y="1603449"/>
          <a:ext cx="1360979" cy="236203"/>
        </a:xfrm>
        <a:custGeom>
          <a:avLst/>
          <a:gdLst/>
          <a:ahLst/>
          <a:cxnLst/>
          <a:rect l="0" t="0" r="0" b="0"/>
          <a:pathLst>
            <a:path>
              <a:moveTo>
                <a:pt x="1360979" y="0"/>
              </a:moveTo>
              <a:lnTo>
                <a:pt x="1360979" y="118101"/>
              </a:lnTo>
              <a:lnTo>
                <a:pt x="0" y="118101"/>
              </a:lnTo>
              <a:lnTo>
                <a:pt x="0" y="236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E0E47-DACB-4840-B361-C730DE0F728F}">
      <dsp:nvSpPr>
        <dsp:cNvPr id="0" name=""/>
        <dsp:cNvSpPr/>
      </dsp:nvSpPr>
      <dsp:spPr>
        <a:xfrm>
          <a:off x="114903" y="2402041"/>
          <a:ext cx="168716" cy="371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1762"/>
              </a:lnTo>
              <a:lnTo>
                <a:pt x="168716" y="37117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5F491-C7DA-4353-8E2A-8B4BD3A5524C}">
      <dsp:nvSpPr>
        <dsp:cNvPr id="0" name=""/>
        <dsp:cNvSpPr/>
      </dsp:nvSpPr>
      <dsp:spPr>
        <a:xfrm>
          <a:off x="114903" y="2402041"/>
          <a:ext cx="168716" cy="291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170"/>
              </a:lnTo>
              <a:lnTo>
                <a:pt x="168716" y="29131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C7043-6E45-4152-BE1E-E858C1DEE113}">
      <dsp:nvSpPr>
        <dsp:cNvPr id="0" name=""/>
        <dsp:cNvSpPr/>
      </dsp:nvSpPr>
      <dsp:spPr>
        <a:xfrm>
          <a:off x="114903" y="2402041"/>
          <a:ext cx="168716" cy="2114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579"/>
              </a:lnTo>
              <a:lnTo>
                <a:pt x="168716" y="21145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42179-6BA8-4B55-9B2B-EA4D064348F8}">
      <dsp:nvSpPr>
        <dsp:cNvPr id="0" name=""/>
        <dsp:cNvSpPr/>
      </dsp:nvSpPr>
      <dsp:spPr>
        <a:xfrm>
          <a:off x="396097" y="3200632"/>
          <a:ext cx="168716" cy="5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397"/>
              </a:lnTo>
              <a:lnTo>
                <a:pt x="168716" y="517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79DCB-7E02-4F35-9E93-19370EF89353}">
      <dsp:nvSpPr>
        <dsp:cNvPr id="0" name=""/>
        <dsp:cNvSpPr/>
      </dsp:nvSpPr>
      <dsp:spPr>
        <a:xfrm>
          <a:off x="114903" y="2402041"/>
          <a:ext cx="168716" cy="517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397"/>
              </a:lnTo>
              <a:lnTo>
                <a:pt x="168716" y="51739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F1BCF-91D9-43A8-8CF2-2F598A32255C}">
      <dsp:nvSpPr>
        <dsp:cNvPr id="0" name=""/>
        <dsp:cNvSpPr/>
      </dsp:nvSpPr>
      <dsp:spPr>
        <a:xfrm>
          <a:off x="564813" y="1603449"/>
          <a:ext cx="2721958" cy="236203"/>
        </a:xfrm>
        <a:custGeom>
          <a:avLst/>
          <a:gdLst/>
          <a:ahLst/>
          <a:cxnLst/>
          <a:rect l="0" t="0" r="0" b="0"/>
          <a:pathLst>
            <a:path>
              <a:moveTo>
                <a:pt x="2721958" y="0"/>
              </a:moveTo>
              <a:lnTo>
                <a:pt x="2721958" y="118101"/>
              </a:lnTo>
              <a:lnTo>
                <a:pt x="0" y="118101"/>
              </a:lnTo>
              <a:lnTo>
                <a:pt x="0" y="2362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D8B3D-CF6B-427A-8AFB-ACD72D8C54F6}">
      <dsp:nvSpPr>
        <dsp:cNvPr id="0" name=""/>
        <dsp:cNvSpPr/>
      </dsp:nvSpPr>
      <dsp:spPr>
        <a:xfrm>
          <a:off x="3286772" y="804858"/>
          <a:ext cx="2041469" cy="236203"/>
        </a:xfrm>
        <a:custGeom>
          <a:avLst/>
          <a:gdLst/>
          <a:ahLst/>
          <a:cxnLst/>
          <a:rect l="0" t="0" r="0" b="0"/>
          <a:pathLst>
            <a:path>
              <a:moveTo>
                <a:pt x="2041469" y="0"/>
              </a:moveTo>
              <a:lnTo>
                <a:pt x="2041469" y="118101"/>
              </a:lnTo>
              <a:lnTo>
                <a:pt x="0" y="118101"/>
              </a:lnTo>
              <a:lnTo>
                <a:pt x="0" y="2362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79FC-6A00-4E5D-9F65-012CC74E5793}">
      <dsp:nvSpPr>
        <dsp:cNvPr id="0" name=""/>
        <dsp:cNvSpPr/>
      </dsp:nvSpPr>
      <dsp:spPr>
        <a:xfrm>
          <a:off x="1925793" y="804858"/>
          <a:ext cx="3402448" cy="236203"/>
        </a:xfrm>
        <a:custGeom>
          <a:avLst/>
          <a:gdLst/>
          <a:ahLst/>
          <a:cxnLst/>
          <a:rect l="0" t="0" r="0" b="0"/>
          <a:pathLst>
            <a:path>
              <a:moveTo>
                <a:pt x="3402448" y="0"/>
              </a:moveTo>
              <a:lnTo>
                <a:pt x="3402448" y="118101"/>
              </a:lnTo>
              <a:lnTo>
                <a:pt x="0" y="118101"/>
              </a:lnTo>
              <a:lnTo>
                <a:pt x="0" y="2362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F5AFC-5D13-4059-814D-00694854AAF3}">
      <dsp:nvSpPr>
        <dsp:cNvPr id="0" name=""/>
        <dsp:cNvSpPr/>
      </dsp:nvSpPr>
      <dsp:spPr>
        <a:xfrm>
          <a:off x="4647751" y="242470"/>
          <a:ext cx="1360979" cy="5623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0" i="0" u="none" strike="noStrike" kern="1200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MOOC</a:t>
          </a:r>
          <a:r>
            <a:rPr kumimoji="0" lang="zh-CN" altLang="en-US" sz="2000" b="0" i="0" u="none" strike="noStrike" kern="1200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课程</a:t>
          </a:r>
          <a:endParaRPr kumimoji="0" lang="zh-CN" altLang="en-US" sz="2000" b="0" i="0" u="none" strike="noStrike" kern="1200" cap="none" normalizeH="0" baseline="0" dirty="0" smtClean="0">
            <a:ln/>
            <a:effectLst/>
            <a:latin typeface="+mn-ea"/>
            <a:ea typeface="+mn-ea"/>
          </a:endParaRPr>
        </a:p>
      </dsp:txBody>
      <dsp:txXfrm>
        <a:off x="4647751" y="242470"/>
        <a:ext cx="1360979" cy="562388"/>
      </dsp:txXfrm>
    </dsp:sp>
    <dsp:sp modelId="{F959AA84-3B32-4542-BF19-59D889E3F1AB}">
      <dsp:nvSpPr>
        <dsp:cNvPr id="0" name=""/>
        <dsp:cNvSpPr/>
      </dsp:nvSpPr>
      <dsp:spPr>
        <a:xfrm>
          <a:off x="1363404" y="1041061"/>
          <a:ext cx="1124776" cy="562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欢迎模块</a:t>
          </a:r>
          <a:endParaRPr kumimoji="0" lang="zh-CN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1363404" y="1041061"/>
        <a:ext cx="1124776" cy="562388"/>
      </dsp:txXfrm>
    </dsp:sp>
    <dsp:sp modelId="{3BD8DC5B-32C7-4226-9478-7381FEFD09A7}">
      <dsp:nvSpPr>
        <dsp:cNvPr id="0" name=""/>
        <dsp:cNvSpPr/>
      </dsp:nvSpPr>
      <dsp:spPr>
        <a:xfrm>
          <a:off x="2724384" y="1041061"/>
          <a:ext cx="1124776" cy="562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#1</a:t>
          </a:r>
          <a:endParaRPr kumimoji="0" lang="en-US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2724384" y="1041061"/>
        <a:ext cx="1124776" cy="562388"/>
      </dsp:txXfrm>
    </dsp:sp>
    <dsp:sp modelId="{4674B175-7C88-478F-8642-350D4553608E}">
      <dsp:nvSpPr>
        <dsp:cNvPr id="0" name=""/>
        <dsp:cNvSpPr/>
      </dsp:nvSpPr>
      <dsp:spPr>
        <a:xfrm>
          <a:off x="2425" y="1839653"/>
          <a:ext cx="1124776" cy="5623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第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1</a:t>
          </a:r>
          <a:r>
            <a:rPr kumimoji="0" lang="zh-CN" altLang="en-US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节课</a:t>
          </a:r>
          <a:endParaRPr kumimoji="0" lang="zh-CN" altLang="en-US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2425" y="1839653"/>
        <a:ext cx="1124776" cy="562388"/>
      </dsp:txXfrm>
    </dsp:sp>
    <dsp:sp modelId="{C5F96794-2730-41D3-8EB8-8F4059259D3B}">
      <dsp:nvSpPr>
        <dsp:cNvPr id="0" name=""/>
        <dsp:cNvSpPr/>
      </dsp:nvSpPr>
      <dsp:spPr>
        <a:xfrm>
          <a:off x="283619" y="2638244"/>
          <a:ext cx="1124776" cy="56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视频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1</a:t>
          </a:r>
          <a:endParaRPr kumimoji="0" lang="en-US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283619" y="2638244"/>
        <a:ext cx="1124776" cy="562388"/>
      </dsp:txXfrm>
    </dsp:sp>
    <dsp:sp modelId="{9A498DDA-9A5C-4D4A-940D-1D7BDF82152B}">
      <dsp:nvSpPr>
        <dsp:cNvPr id="0" name=""/>
        <dsp:cNvSpPr/>
      </dsp:nvSpPr>
      <dsp:spPr>
        <a:xfrm>
          <a:off x="564813" y="3436835"/>
          <a:ext cx="1124776" cy="56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随堂测验</a:t>
          </a:r>
          <a:endParaRPr kumimoji="0" lang="zh-CN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564813" y="3436835"/>
        <a:ext cx="1124776" cy="562388"/>
      </dsp:txXfrm>
    </dsp:sp>
    <dsp:sp modelId="{D6B76A51-FD97-4EEC-AE62-76052A469C2B}">
      <dsp:nvSpPr>
        <dsp:cNvPr id="0" name=""/>
        <dsp:cNvSpPr/>
      </dsp:nvSpPr>
      <dsp:spPr>
        <a:xfrm>
          <a:off x="283619" y="4235426"/>
          <a:ext cx="1124776" cy="56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视频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2</a:t>
          </a:r>
          <a:endParaRPr kumimoji="0" lang="en-US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283619" y="4235426"/>
        <a:ext cx="1124776" cy="562388"/>
      </dsp:txXfrm>
    </dsp:sp>
    <dsp:sp modelId="{1654934C-7C41-463F-8151-65F7D388B531}">
      <dsp:nvSpPr>
        <dsp:cNvPr id="0" name=""/>
        <dsp:cNvSpPr/>
      </dsp:nvSpPr>
      <dsp:spPr>
        <a:xfrm>
          <a:off x="283619" y="5034018"/>
          <a:ext cx="1124776" cy="56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…</a:t>
          </a:r>
          <a:endParaRPr kumimoji="0" lang="en-US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283619" y="5034018"/>
        <a:ext cx="1124776" cy="562388"/>
      </dsp:txXfrm>
    </dsp:sp>
    <dsp:sp modelId="{3C87404A-5808-49C8-ADE7-92044689BDAE}">
      <dsp:nvSpPr>
        <dsp:cNvPr id="0" name=""/>
        <dsp:cNvSpPr/>
      </dsp:nvSpPr>
      <dsp:spPr>
        <a:xfrm>
          <a:off x="283619" y="5832609"/>
          <a:ext cx="1124776" cy="562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课后测验</a:t>
          </a:r>
          <a:endParaRPr kumimoji="0" lang="zh-CN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283619" y="5832609"/>
        <a:ext cx="1124776" cy="562388"/>
      </dsp:txXfrm>
    </dsp:sp>
    <dsp:sp modelId="{E2E25174-063B-49F5-8402-34B5C84F881A}">
      <dsp:nvSpPr>
        <dsp:cNvPr id="0" name=""/>
        <dsp:cNvSpPr/>
      </dsp:nvSpPr>
      <dsp:spPr>
        <a:xfrm>
          <a:off x="1363404" y="1839653"/>
          <a:ext cx="1124776" cy="5623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第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2</a:t>
          </a:r>
          <a:r>
            <a:rPr kumimoji="0" lang="zh-CN" altLang="en-US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节课</a:t>
          </a:r>
          <a:endParaRPr kumimoji="0" lang="zh-CN" altLang="en-US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1363404" y="1839653"/>
        <a:ext cx="1124776" cy="562388"/>
      </dsp:txXfrm>
    </dsp:sp>
    <dsp:sp modelId="{47C01841-CF09-48DC-8E67-5E1997F6D92C}">
      <dsp:nvSpPr>
        <dsp:cNvPr id="0" name=""/>
        <dsp:cNvSpPr/>
      </dsp:nvSpPr>
      <dsp:spPr>
        <a:xfrm>
          <a:off x="2724384" y="1839653"/>
          <a:ext cx="1124776" cy="5623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CN" sz="2000" b="0" i="0" u="none" strike="noStrike" kern="1200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…</a:t>
          </a:r>
          <a:endParaRPr kumimoji="0" lang="en-US" altLang="zh-CN" sz="2000" b="0" i="0" u="none" strike="noStrike" kern="1200" cap="none" normalizeH="0" baseline="0" dirty="0" smtClean="0">
            <a:ln/>
            <a:effectLst/>
            <a:latin typeface="+mn-ea"/>
            <a:ea typeface="+mn-ea"/>
          </a:endParaRPr>
        </a:p>
      </dsp:txBody>
      <dsp:txXfrm>
        <a:off x="2724384" y="1839653"/>
        <a:ext cx="1124776" cy="562388"/>
      </dsp:txXfrm>
    </dsp:sp>
    <dsp:sp modelId="{6122A5A6-8A10-4EA8-9F7C-E60EE725D4CD}">
      <dsp:nvSpPr>
        <dsp:cNvPr id="0" name=""/>
        <dsp:cNvSpPr/>
      </dsp:nvSpPr>
      <dsp:spPr>
        <a:xfrm>
          <a:off x="4085363" y="1839653"/>
          <a:ext cx="1124776" cy="5623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dirty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作业</a:t>
          </a:r>
          <a:endParaRPr kumimoji="0" lang="zh-CN" altLang="zh-CN" sz="2000" b="0" i="0" u="none" strike="noStrike" kern="1200" cap="none" normalizeH="0" baseline="0" dirty="0" smtClean="0">
            <a:ln/>
            <a:effectLst/>
            <a:latin typeface="+mn-ea"/>
            <a:ea typeface="+mn-ea"/>
          </a:endParaRPr>
        </a:p>
      </dsp:txBody>
      <dsp:txXfrm>
        <a:off x="4085363" y="1839653"/>
        <a:ext cx="1124776" cy="562388"/>
      </dsp:txXfrm>
    </dsp:sp>
    <dsp:sp modelId="{EEC6499E-A29F-4CF8-A132-7F65D9293F9A}">
      <dsp:nvSpPr>
        <dsp:cNvPr id="0" name=""/>
        <dsp:cNvSpPr/>
      </dsp:nvSpPr>
      <dsp:spPr>
        <a:xfrm>
          <a:off x="5446343" y="1839653"/>
          <a:ext cx="1124776" cy="5623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讨论</a:t>
          </a:r>
          <a:endParaRPr kumimoji="0" lang="zh-CN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5446343" y="1839653"/>
        <a:ext cx="1124776" cy="562388"/>
      </dsp:txXfrm>
    </dsp:sp>
    <dsp:sp modelId="{374178A8-330F-40F3-A9F4-3522158F1890}">
      <dsp:nvSpPr>
        <dsp:cNvPr id="0" name=""/>
        <dsp:cNvSpPr/>
      </dsp:nvSpPr>
      <dsp:spPr>
        <a:xfrm>
          <a:off x="4085363" y="1041061"/>
          <a:ext cx="1124776" cy="562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#2</a:t>
          </a:r>
          <a:endParaRPr kumimoji="0" lang="en-US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4085363" y="1041061"/>
        <a:ext cx="1124776" cy="562388"/>
      </dsp:txXfrm>
    </dsp:sp>
    <dsp:sp modelId="{9E288305-F517-4F41-95CA-CF0C8BDEC9CF}">
      <dsp:nvSpPr>
        <dsp:cNvPr id="0" name=""/>
        <dsp:cNvSpPr/>
      </dsp:nvSpPr>
      <dsp:spPr>
        <a:xfrm>
          <a:off x="5446343" y="1041061"/>
          <a:ext cx="1124776" cy="562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#3</a:t>
          </a:r>
          <a:endParaRPr kumimoji="0" lang="en-US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5446343" y="1041061"/>
        <a:ext cx="1124776" cy="562388"/>
      </dsp:txXfrm>
    </dsp:sp>
    <dsp:sp modelId="{C7333D73-F3A4-4A71-8A73-6E995AFE55F7}">
      <dsp:nvSpPr>
        <dsp:cNvPr id="0" name=""/>
        <dsp:cNvSpPr/>
      </dsp:nvSpPr>
      <dsp:spPr>
        <a:xfrm>
          <a:off x="6807322" y="1041061"/>
          <a:ext cx="1124776" cy="562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模块</a:t>
          </a:r>
          <a:r>
            <a:rPr kumimoji="0" lang="en-US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#...</a:t>
          </a:r>
          <a:endParaRPr kumimoji="0" lang="en-US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6807322" y="1041061"/>
        <a:ext cx="1124776" cy="562388"/>
      </dsp:txXfrm>
    </dsp:sp>
    <dsp:sp modelId="{5F12520F-6BF4-4D4D-9E5E-C960FFACFC0B}">
      <dsp:nvSpPr>
        <dsp:cNvPr id="0" name=""/>
        <dsp:cNvSpPr/>
      </dsp:nvSpPr>
      <dsp:spPr>
        <a:xfrm>
          <a:off x="8168302" y="1041061"/>
          <a:ext cx="1124776" cy="562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zh-CN" sz="2000" b="0" i="0" u="none" strike="noStrike" kern="1200" cap="none" normalizeH="0" baseline="0" smtClean="0">
              <a:ln/>
              <a:effectLst/>
              <a:latin typeface="+mn-ea"/>
              <a:ea typeface="+mn-ea"/>
              <a:cs typeface="Times New Roman" panose="02020603050405020304" pitchFamily="18" charset="0"/>
            </a:rPr>
            <a:t>考试模块</a:t>
          </a:r>
          <a:endParaRPr kumimoji="0" lang="zh-CN" altLang="zh-CN" sz="2000" b="0" i="0" u="none" strike="noStrike" kern="1200" cap="none" normalizeH="0" baseline="0" smtClean="0">
            <a:ln/>
            <a:effectLst/>
            <a:latin typeface="+mn-ea"/>
            <a:ea typeface="+mn-ea"/>
          </a:endParaRPr>
        </a:p>
      </dsp:txBody>
      <dsp:txXfrm>
        <a:off x="8168302" y="1041061"/>
        <a:ext cx="1124776" cy="56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88CF0-3A29-4A6B-A6E7-1C76635B9F7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A52CB-F79F-4A13-9B66-994EC74AC6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1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谢谢大家！下面由我对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课程制作规范及标准进行说明。</a:t>
            </a:r>
            <a:endParaRPr lang="en-US" altLang="zh-CN" dirty="0" smtClean="0"/>
          </a:p>
          <a:p>
            <a:r>
              <a:rPr lang="zh-CN" altLang="en-US" dirty="0" smtClean="0"/>
              <a:t>目前我们安徽省网络课程学习中心、在线教育中心的职能，可能很多老师还不了解，我这里再啰嗦几句。</a:t>
            </a:r>
            <a:r>
              <a:rPr lang="zh-CN" altLang="en-US" smtClean="0"/>
              <a:t>除了面</a:t>
            </a:r>
            <a:r>
              <a:rPr lang="zh-CN" altLang="en-US" dirty="0" smtClean="0"/>
              <a:t>向全省的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建设的组织与推广之外，我们希望能从课程设计开始，直到最后课程上线后的运营，都能够为各位老师提供帮助。比如在课程设计阶段，我们很多老师都觉得这是最难的一部分，您把课程部分章节甚至全部内容都可以发给我们，我们会从设计、拍摄等多个角度为您提出建议，供您参考；在拍摄阶段，我们提供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专业录播室，随时欢迎各位老师前来试拍；或者，您希望在自己学校取景试拍，我们也可以推荐拍摄团队去实地帮你完成；包括课程上线环节都是由我们帮您完成的；还有后期课程运营，像助教的选择、培训等都由我们负责。总之我们希望能够全流程的参与各位老师的课程制作过程，为您提供力所能及的帮助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630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讨论是必须有的部分，这是体现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互动性的非常重要的部分。这部分规范里描述的较少，实际操作比较灵活，老师们自行掌握，通过讨论来提高学生的学习兴趣，增加课程的粘性，就是让学生除了学习视频外，还能经常上来交流，培养习惯。</a:t>
            </a:r>
            <a:endParaRPr lang="en-US" altLang="zh-CN" dirty="0" smtClean="0"/>
          </a:p>
          <a:p>
            <a:r>
              <a:rPr lang="zh-CN" altLang="en-US" dirty="0" smtClean="0"/>
              <a:t>未来我们在对所有课程进行最终评价时，讨论区的学习者的活跃程度会是重要的评价指标。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250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作业一般是主观题，采用同学互评或教师批改的方式进行判分。作业的评判标准应当公平、公开，其中同学互评的评判标准要详细、易于理解，方便学生们评判并给出合理的分数。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比如这个例子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</a:t>
            </a:r>
          </a:p>
          <a:p>
            <a:r>
              <a:rPr lang="zh-CN" altLang="en-US" dirty="0" smtClean="0"/>
              <a:t>这个作业是要求学生讲述一个被记忆欺骗的故事，在同学互评的时候，给出了详细的评判标准，比如第一条我们一般的表述可能是内容是否切题，但是在这里就要以是或者否来判定，非常易于操作。当然，我们在设计作业的时候，也需要把要求提的非常明确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考试是检测学生课程阶段性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整体学习情况的正式测验题，可以包括客观题和主观题，数量不限。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这部分内容和线下课程的考试基本一致，大家都容易把握，也没做过多解释。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68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课程类型方面，各位老师根据自己课程的特点自行选择课程类型，自主课程对老师来说更轻松些，对学生来说可以自己把握学习进度，但是缺点是讨论氛围不浓，很难像普通课程那样，大家的学习进度都一致，在同一时间节点有共同的话题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62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课程规范与要求就这</a:t>
            </a:r>
            <a:r>
              <a:rPr lang="en-US" altLang="zh-CN" dirty="0" smtClean="0"/>
              <a:t>10</a:t>
            </a:r>
            <a:r>
              <a:rPr lang="zh-CN" altLang="en-US" dirty="0" smtClean="0"/>
              <a:t>点内容。我们希望大家在设计课程的时候，同时填写课程内容设计表。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026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这个表包含基本课程信息，名称</a:t>
            </a:r>
            <a:r>
              <a:rPr lang="en-US" altLang="zh-CN" dirty="0" smtClean="0"/>
              <a:t>…</a:t>
            </a:r>
            <a:r>
              <a:rPr lang="zh-CN" altLang="en-US" dirty="0" smtClean="0"/>
              <a:t>，主要是为了方便老师们在设计课程时能保持一个清晰的思路，做了多少，做到哪里，一清二楚。同时这样的表也方便和摄像团队沟通工作进展，另外在最后完成课程拍摄后，把这个表提交给平台上传课程的时候，也更易于操作，不会遗漏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87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接下来我为各位领导和老师就课程规范及标准做说明，大家手中的手册有这部分内容。第一部分 课程规范与要求，主要针对课程设计、拍摄、运营等方面提出基本的要求，一方面方便老师们参照，另一方面也考虑到平台对课程宣传、运营等方面的需要。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76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在规范的最开始，对一门</a:t>
            </a:r>
            <a:r>
              <a:rPr lang="en-US" altLang="zh-CN" dirty="0" smtClean="0"/>
              <a:t>MOOC</a:t>
            </a:r>
            <a:r>
              <a:rPr lang="zh-CN" altLang="en-US" dirty="0" smtClean="0"/>
              <a:t>课程的模块化框架做了解释。首先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课程一般包含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10-20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小时左右的内容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时长是指包含视频、测验、补充资料、考试等的总体学习时间，不是指所有视频的总时长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，这里的解释请大家留意，老师们在进行课程设计时，应当预估这个总体学时，不能太短也不能太长。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欢迎模块是我们希望增加的部分，这部分可以介绍课程内容、学习目标、授课教师、课程考核等内容，实现形式上不限。比如，这是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Cousera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上的一门化学类课程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接下来是正式的学习模块，根据老师的课程设计，分成多个学习模块，每个模块包含多节课程内容，每一节包含视频和测验，测验分为随堂测验和课后测验两种，这些内容我稍后逐一介绍。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05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它的欢迎模块，分成两种，视频总计</a:t>
            </a:r>
            <a:r>
              <a:rPr lang="en-US" altLang="zh-CN" dirty="0" smtClean="0"/>
              <a:t>19</a:t>
            </a:r>
            <a:r>
              <a:rPr lang="zh-CN" altLang="en-US" dirty="0" smtClean="0"/>
              <a:t>分钟，还有阅读材料；主要内容分成课程介绍、专家致辞、授课团队介绍、内容介绍以及课程内容的引子。这部分内容和我们在第一堂课的时候介绍的内容一致，单独划出这个模块，对大家来说，应该实现起来不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5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第一部分，课程封面，这里要求图片的像素不低于</a:t>
            </a:r>
            <a:r>
              <a:rPr lang="en-US" altLang="zh-CN" dirty="0" smtClean="0"/>
              <a:t>1920×1080</a:t>
            </a:r>
            <a:r>
              <a:rPr lang="zh-CN" altLang="en-US" dirty="0" smtClean="0"/>
              <a:t>，主要是从平台设计角度考虑，在设计课程首页时会用到高清图，比如实现类似的效果，整张图覆盖网页，如果低像素的话，很难实现。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64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宣传片这部分，我们要求所有课程都要拍摄宣传片，宣传片的位置主要放在课程首页，对课程的宣传会起到非常大的作用。宣传片的内容大家可以充分发挥想象力，可以是出镜视频、可以是动画等，比如，有的老师考虑邀请学校的领导出镜讲话，我觉得也很合适，不光是对你课程，还有对学校的宣传，学校肯定会大力支持的，当然不希望到时所有的课程宣传片里面都有领导讲话。这部分内容是大家可以用心做的部分，一个精彩的宣传片可以吸引更多的学习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81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视频这部分主要是技术要求，希望能保证视频清晰度以及声音质量。这里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不建议采用无教师形象的全程板书或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教案配音形式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，主要是考虑到在视频形式上与之前的精品课或者公开课区别开来，当然只是建议，不是硬性的要求。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1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补充资料是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课程教学演示文稿或其他参考资料、文献等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这部分的重要作用是对讲授的内容做知识的延展，在做课程设计的时候，老师们会对知识点做一些删减，那些没有讲授的部分，可以以补充资料的形式提供给学生们，让他们进一步加深学习，这部分对课程讲授内容是很好的补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45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测验分成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随堂测验和课后测验两种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，随堂测验是嵌入在视频内的，用来保证学习效率；课后测验主要为了方便学生即学即练。都是由客观题构成的，平台自动判分。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随堂测验如果用好的话，可以起到很多效果，比如：当下面要讲的内容，需要用到前面提过的知识时，帮助学生回忆；测验的内容可以引出下面的话题，比如你故意设置答题陷阱，大部分都会答错，这样大家学习下面内容的兴趣会更高；随堂测验可以设置投票问题，与讨论相结合，在讨论区内让学生根据自己的选择发表意见，进行交流；当然测验的基本目的可以检验学习效果，一般放在视频最后；还有一个效果是防止学生这边播放视频，那边干别的事情，帮助他们保持注意力。希望老师们能用好、用活随堂测验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A52CB-F79F-4A13-9B66-994EC74AC60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73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"/>
            <a:ext cx="12192000" cy="46911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12192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14400" y="2490375"/>
            <a:ext cx="103632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9600"/>
            </a:lvl1pPr>
            <a:lvl2pPr>
              <a:spcBef>
                <a:spcPts val="0"/>
              </a:spcBef>
              <a:buSzPct val="100000"/>
              <a:defRPr sz="9600"/>
            </a:lvl2pPr>
            <a:lvl3pPr>
              <a:spcBef>
                <a:spcPts val="0"/>
              </a:spcBef>
              <a:buSzPct val="100000"/>
              <a:defRPr sz="9600"/>
            </a:lvl3pPr>
            <a:lvl4pPr>
              <a:spcBef>
                <a:spcPts val="0"/>
              </a:spcBef>
              <a:buSzPct val="100000"/>
              <a:defRPr sz="9600"/>
            </a:lvl4pPr>
            <a:lvl5pPr>
              <a:spcBef>
                <a:spcPts val="0"/>
              </a:spcBef>
              <a:buSzPct val="100000"/>
              <a:defRPr sz="9600"/>
            </a:lvl5pPr>
            <a:lvl6pPr>
              <a:spcBef>
                <a:spcPts val="0"/>
              </a:spcBef>
              <a:buSzPct val="100000"/>
              <a:defRPr sz="9600"/>
            </a:lvl6pPr>
            <a:lvl7pPr>
              <a:spcBef>
                <a:spcPts val="0"/>
              </a:spcBef>
              <a:buSzPct val="100000"/>
              <a:defRPr sz="9600"/>
            </a:lvl7pPr>
            <a:lvl8pPr>
              <a:spcBef>
                <a:spcPts val="0"/>
              </a:spcBef>
              <a:buSzPct val="100000"/>
              <a:defRPr sz="9600"/>
            </a:lvl8pPr>
            <a:lvl9pPr>
              <a:spcBef>
                <a:spcPts val="0"/>
              </a:spcBef>
              <a:buSzPct val="100000"/>
              <a:defRPr sz="9600"/>
            </a:lvl9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914400" y="4836035"/>
            <a:ext cx="10363200" cy="1032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627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12192000" cy="1533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12192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157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153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12192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56364" y="1600201"/>
            <a:ext cx="53260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492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12192000" cy="1533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12192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03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>
                <a:solidFill>
                  <a:schemeClr val="dk2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Shape 29"/>
          <p:cNvSpPr/>
          <p:nvPr/>
        </p:nvSpPr>
        <p:spPr>
          <a:xfrm>
            <a:off x="5699" y="1"/>
            <a:ext cx="12192000" cy="58751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12192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081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65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indent="-186262" algn="l" rtl="0">
              <a:spcBef>
                <a:spcPts val="853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990575" indent="-143930" algn="l" rtl="0">
              <a:spcBef>
                <a:spcPts val="747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523962" indent="-101597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2133547" indent="-135463" algn="l" rtl="0">
              <a:spcBef>
                <a:spcPts val="533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743131" indent="-135463" algn="l" rtl="0">
              <a:spcBef>
                <a:spcPts val="533"/>
              </a:spcBef>
              <a:buClr>
                <a:schemeClr val="dk1"/>
              </a:buClr>
              <a:buFont typeface="Arial"/>
              <a:buChar char="»"/>
              <a:defRPr/>
            </a:lvl5pPr>
            <a:lvl6pPr marL="3352716" indent="-135463" algn="l" rtl="0">
              <a:spcBef>
                <a:spcPts val="533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3962301" indent="-135463" algn="l" rtl="0">
              <a:spcBef>
                <a:spcPts val="533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4571886" indent="-135463" algn="l" rtl="0">
              <a:spcBef>
                <a:spcPts val="533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5181470" indent="-135463" algn="l" rtl="0">
              <a:spcBef>
                <a:spcPts val="533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09601" y="6356349"/>
            <a:ext cx="28447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fld id="{208355BD-BEF1-433E-BB0A-684F4F5DA64A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165600" y="6356349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609585" marR="0" indent="0" algn="l" rtl="0">
              <a:spcBef>
                <a:spcPts val="0"/>
              </a:spcBef>
              <a:defRPr/>
            </a:lvl2pPr>
            <a:lvl3pPr marL="1219170" marR="0" indent="0" algn="l" rtl="0">
              <a:spcBef>
                <a:spcPts val="0"/>
              </a:spcBef>
              <a:defRPr/>
            </a:lvl3pPr>
            <a:lvl4pPr marL="1828754" marR="0" indent="0" algn="l" rtl="0">
              <a:spcBef>
                <a:spcPts val="0"/>
              </a:spcBef>
              <a:defRPr/>
            </a:lvl4pPr>
            <a:lvl5pPr marL="2438339" marR="0" indent="0" algn="l" rtl="0">
              <a:spcBef>
                <a:spcPts val="0"/>
              </a:spcBef>
              <a:defRPr/>
            </a:lvl5pPr>
            <a:lvl6pPr marL="3047924" marR="0" indent="0" algn="l" rtl="0">
              <a:spcBef>
                <a:spcPts val="0"/>
              </a:spcBef>
              <a:defRPr/>
            </a:lvl6pPr>
            <a:lvl7pPr marL="3657509" marR="0" indent="0" algn="l" rtl="0">
              <a:spcBef>
                <a:spcPts val="0"/>
              </a:spcBef>
              <a:defRPr/>
            </a:lvl7pPr>
            <a:lvl8pPr marL="4267093" marR="0" indent="0" algn="l" rtl="0">
              <a:spcBef>
                <a:spcPts val="0"/>
              </a:spcBef>
              <a:defRPr/>
            </a:lvl8pPr>
            <a:lvl9pPr marL="4876678" marR="0" indent="0" algn="l" rtl="0">
              <a:spcBef>
                <a:spcPts val="0"/>
              </a:spcBef>
              <a:defRPr/>
            </a:lvl9pPr>
          </a:lstStyle>
          <a:p>
            <a:endParaRPr lang="zh-CN" altLang="en-US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737601" y="6356349"/>
            <a:ext cx="28447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fld id="{2E609224-CFA8-48F4-B769-C63B646D11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6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98910" y="92273"/>
            <a:ext cx="1707028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67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altLang="zh-CN" sz="6000" dirty="0" smtClean="0"/>
              <a:t>MOOC</a:t>
            </a:r>
            <a:r>
              <a:rPr lang="zh-CN" altLang="en-US" sz="6000" dirty="0" smtClean="0"/>
              <a:t>示范项目课程制作规范</a:t>
            </a:r>
            <a:r>
              <a:rPr lang="en-US" altLang="zh-CN" sz="6000" dirty="0" smtClean="0"/>
              <a:t/>
            </a:r>
            <a:br>
              <a:rPr lang="en-US" altLang="zh-CN" sz="6000" dirty="0" smtClean="0"/>
            </a:br>
            <a:r>
              <a:rPr lang="zh-CN" altLang="en-US" sz="6000" dirty="0" smtClean="0"/>
              <a:t>及结题验收标准说明</a:t>
            </a:r>
            <a:endParaRPr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安徽省网络课程学习中心</a:t>
            </a:r>
            <a:endParaRPr lang="en-US" altLang="zh-CN" dirty="0" smtClean="0"/>
          </a:p>
          <a:p>
            <a:pPr algn="r"/>
            <a:r>
              <a:rPr lang="zh-CN" altLang="en-US" dirty="0" smtClean="0"/>
              <a:t>郭磊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95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3" name="右箭头 2"/>
          <p:cNvSpPr/>
          <p:nvPr/>
        </p:nvSpPr>
        <p:spPr>
          <a:xfrm>
            <a:off x="1830592" y="3205779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85532" y="305413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测验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8634" y="311569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随堂测验和课后测验两种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664" y="159575"/>
            <a:ext cx="3509074" cy="2801235"/>
          </a:xfrm>
          <a:prstGeom prst="rect">
            <a:avLst/>
          </a:prstGeom>
        </p:spPr>
      </p:pic>
      <p:pic>
        <p:nvPicPr>
          <p:cNvPr id="7" name="Shape 194"/>
          <p:cNvPicPr preferRelativeResize="0"/>
          <p:nvPr/>
        </p:nvPicPr>
        <p:blipFill rotWithShape="1">
          <a:blip r:embed="rId4">
            <a:alphaModFix/>
          </a:blip>
          <a:srcRect l="6507" b="12157"/>
          <a:stretch/>
        </p:blipFill>
        <p:spPr>
          <a:xfrm>
            <a:off x="6946232" y="159574"/>
            <a:ext cx="5022865" cy="280123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下箭头 9"/>
          <p:cNvSpPr/>
          <p:nvPr/>
        </p:nvSpPr>
        <p:spPr>
          <a:xfrm>
            <a:off x="5550568" y="3638911"/>
            <a:ext cx="320843" cy="467868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50568" y="4106779"/>
            <a:ext cx="5534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</a:rPr>
              <a:t>唤</a:t>
            </a:r>
            <a:r>
              <a:rPr lang="zh-CN" altLang="en-US" sz="2400" dirty="0" smtClean="0">
                <a:solidFill>
                  <a:schemeClr val="bg1"/>
                </a:solidFill>
              </a:rPr>
              <a:t>醒先前知识；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</a:rPr>
              <a:t>引</a:t>
            </a:r>
            <a:r>
              <a:rPr lang="zh-CN" altLang="en-US" sz="2400" dirty="0" smtClean="0">
                <a:solidFill>
                  <a:schemeClr val="bg1"/>
                </a:solidFill>
              </a:rPr>
              <a:t>出下面的话题；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</a:rPr>
              <a:t>投</a:t>
            </a:r>
            <a:r>
              <a:rPr lang="zh-CN" altLang="en-US" sz="2400" dirty="0" smtClean="0">
                <a:solidFill>
                  <a:schemeClr val="bg1"/>
                </a:solidFill>
              </a:rPr>
              <a:t>票问题，为讨论营造话题；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bg1"/>
                </a:solidFill>
              </a:rPr>
              <a:t>检测知识；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bg1"/>
                </a:solidFill>
              </a:rPr>
              <a:t>保</a:t>
            </a:r>
            <a:r>
              <a:rPr lang="zh-CN" altLang="en-US" sz="2400" dirty="0" smtClean="0">
                <a:solidFill>
                  <a:schemeClr val="bg1"/>
                </a:solidFill>
              </a:rPr>
              <a:t>持注意力；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9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3" name="右箭头 2"/>
          <p:cNvSpPr/>
          <p:nvPr/>
        </p:nvSpPr>
        <p:spPr>
          <a:xfrm>
            <a:off x="1723015" y="3463963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85532" y="331232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讨论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9701" y="3373874"/>
            <a:ext cx="514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体现</a:t>
            </a:r>
            <a:r>
              <a:rPr lang="en-US" altLang="zh-CN" sz="2400" dirty="0" smtClean="0">
                <a:solidFill>
                  <a:schemeClr val="bg1"/>
                </a:solidFill>
              </a:rPr>
              <a:t>MOOC</a:t>
            </a:r>
            <a:r>
              <a:rPr lang="zh-CN" altLang="en-US" sz="2400" dirty="0" smtClean="0">
                <a:solidFill>
                  <a:schemeClr val="bg1"/>
                </a:solidFill>
              </a:rPr>
              <a:t>互动性的非常重要的部分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3" name="右箭头 2"/>
          <p:cNvSpPr/>
          <p:nvPr/>
        </p:nvSpPr>
        <p:spPr>
          <a:xfrm>
            <a:off x="1750382" y="3741396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84263" y="358975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作业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2920" y="1440108"/>
            <a:ext cx="787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一般是主观题，采用同学互评或教师批改的方式进行判分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0576" y="2663954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作业的评判标准应当公平、公开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42" y="1901773"/>
            <a:ext cx="501015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3" name="右箭头 2"/>
          <p:cNvSpPr/>
          <p:nvPr/>
        </p:nvSpPr>
        <p:spPr>
          <a:xfrm>
            <a:off x="1830592" y="4041479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6575" y="383553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考试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5322" y="3766725"/>
            <a:ext cx="72635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检测学生课程阶段</a:t>
            </a:r>
            <a:r>
              <a:rPr lang="zh-CN" altLang="en-US" sz="2400" dirty="0" smtClean="0">
                <a:solidFill>
                  <a:schemeClr val="bg1"/>
                </a:solidFill>
              </a:rPr>
              <a:t>性、整</a:t>
            </a:r>
            <a:r>
              <a:rPr lang="zh-CN" altLang="en-US" sz="2400" dirty="0">
                <a:solidFill>
                  <a:schemeClr val="bg1"/>
                </a:solidFill>
              </a:rPr>
              <a:t>体学习情况的正式测验题</a:t>
            </a:r>
            <a:r>
              <a:rPr lang="zh-CN" altLang="en-US" sz="2400" dirty="0" smtClean="0">
                <a:solidFill>
                  <a:schemeClr val="bg1"/>
                </a:solidFill>
              </a:rPr>
              <a:t>，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可</a:t>
            </a:r>
            <a:r>
              <a:rPr lang="zh-CN" altLang="en-US" sz="2400" dirty="0">
                <a:solidFill>
                  <a:schemeClr val="bg1"/>
                </a:solidFill>
              </a:rPr>
              <a:t>以包括客观题和主观题，数量不</a:t>
            </a:r>
            <a:r>
              <a:rPr lang="zh-CN" altLang="en-US" sz="2400" dirty="0" smtClean="0">
                <a:solidFill>
                  <a:schemeClr val="bg1"/>
                </a:solidFill>
              </a:rPr>
              <a:t>限。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3" name="右箭头 2"/>
          <p:cNvSpPr/>
          <p:nvPr/>
        </p:nvSpPr>
        <p:spPr>
          <a:xfrm>
            <a:off x="2908307" y="4279568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75112" y="4088167"/>
            <a:ext cx="4023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课程类型及课时要求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12104" y="3595724"/>
            <a:ext cx="1826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自主课程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endParaRPr lang="en-US" altLang="zh-CN" sz="3200" dirty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普通课程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3" name="右箭头 2"/>
          <p:cNvSpPr/>
          <p:nvPr/>
        </p:nvSpPr>
        <p:spPr>
          <a:xfrm>
            <a:off x="2223936" y="4597722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14301" y="4446079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知</a:t>
            </a:r>
            <a:r>
              <a:rPr lang="zh-CN" altLang="en-US" sz="3200" dirty="0" smtClean="0">
                <a:solidFill>
                  <a:schemeClr val="bg1"/>
                </a:solidFill>
              </a:rPr>
              <a:t>识产权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14301" y="1615840"/>
            <a:ext cx="7266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kern="0" dirty="0">
                <a:solidFill>
                  <a:schemeClr val="bg1"/>
                </a:solidFill>
              </a:rPr>
              <a:t>素材的选用注意版权，尽量采用自有版权</a:t>
            </a:r>
            <a:r>
              <a:rPr lang="zh-CN" altLang="en-US" sz="2800" kern="0" dirty="0" smtClean="0">
                <a:solidFill>
                  <a:schemeClr val="bg1"/>
                </a:solidFill>
              </a:rPr>
              <a:t>的，或者</a:t>
            </a:r>
            <a:r>
              <a:rPr lang="zh-CN" altLang="en-US" sz="2800" kern="0" dirty="0">
                <a:solidFill>
                  <a:schemeClr val="bg1"/>
                </a:solidFill>
              </a:rPr>
              <a:t>无版权的素材，或者注明出</a:t>
            </a:r>
            <a:r>
              <a:rPr lang="zh-CN" altLang="en-US" sz="2800" kern="0" dirty="0" smtClean="0">
                <a:solidFill>
                  <a:schemeClr val="bg1"/>
                </a:solidFill>
              </a:rPr>
              <a:t>处。</a:t>
            </a:r>
            <a:endParaRPr lang="en-US" altLang="zh-CN" sz="2800" kern="0" dirty="0" smtClean="0">
              <a:solidFill>
                <a:schemeClr val="bg1"/>
              </a:solidFill>
            </a:endParaRPr>
          </a:p>
          <a:p>
            <a:endParaRPr lang="en-US" altLang="zh-CN" sz="2800" kern="0" dirty="0">
              <a:solidFill>
                <a:schemeClr val="bg1"/>
              </a:solidFill>
            </a:endParaRPr>
          </a:p>
          <a:p>
            <a:r>
              <a:rPr lang="en-US" altLang="zh-CN" sz="2800" kern="0" dirty="0" smtClean="0">
                <a:solidFill>
                  <a:schemeClr val="bg1"/>
                </a:solidFill>
              </a:rPr>
              <a:t>MOOC</a:t>
            </a:r>
            <a:r>
              <a:rPr lang="zh-CN" altLang="en-US" sz="2800" kern="0" dirty="0">
                <a:solidFill>
                  <a:schemeClr val="bg1"/>
                </a:solidFill>
              </a:rPr>
              <a:t>示</a:t>
            </a:r>
            <a:r>
              <a:rPr lang="zh-CN" altLang="en-US" sz="2800" kern="0" dirty="0" smtClean="0">
                <a:solidFill>
                  <a:schemeClr val="bg1"/>
                </a:solidFill>
              </a:rPr>
              <a:t>范项目课程的知识产权另行界定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8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7" y="168165"/>
            <a:ext cx="11754330" cy="74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4642" y="501134"/>
            <a:ext cx="3432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第二部分 课程制作标准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5918" y="1441524"/>
            <a:ext cx="825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视频单元标准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序号</a:t>
            </a:r>
            <a:r>
              <a:rPr lang="en-US" altLang="zh-CN" sz="2400" dirty="0" smtClean="0">
                <a:solidFill>
                  <a:schemeClr val="bg1"/>
                </a:solidFill>
              </a:rPr>
              <a:t>1     </a:t>
            </a:r>
            <a:r>
              <a:rPr lang="zh-CN" altLang="en-US" sz="2400" dirty="0" smtClean="0">
                <a:solidFill>
                  <a:schemeClr val="bg1"/>
                </a:solidFill>
              </a:rPr>
              <a:t>视频格式  </a:t>
            </a:r>
            <a:r>
              <a:rPr lang="en-US" altLang="zh-CN" sz="2400" dirty="0" smtClean="0">
                <a:solidFill>
                  <a:schemeClr val="bg1"/>
                </a:solidFill>
              </a:rPr>
              <a:t>MP4</a:t>
            </a:r>
            <a:r>
              <a:rPr lang="zh-CN" altLang="en-US" sz="2400" dirty="0" smtClean="0">
                <a:solidFill>
                  <a:schemeClr val="bg1"/>
                </a:solidFill>
              </a:rPr>
              <a:t>格式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序号</a:t>
            </a:r>
            <a:r>
              <a:rPr lang="en-US" altLang="zh-CN" sz="2400" dirty="0" smtClean="0">
                <a:solidFill>
                  <a:schemeClr val="bg1"/>
                </a:solidFill>
              </a:rPr>
              <a:t>17   </a:t>
            </a:r>
            <a:r>
              <a:rPr lang="zh-CN" altLang="en-US" sz="2400" dirty="0" smtClean="0">
                <a:solidFill>
                  <a:schemeClr val="bg1"/>
                </a:solidFill>
              </a:rPr>
              <a:t>字幕不能固定加在视频上，必须提供</a:t>
            </a:r>
            <a:r>
              <a:rPr lang="en-US" altLang="zh-CN" sz="2400" dirty="0" smtClean="0">
                <a:solidFill>
                  <a:schemeClr val="bg1"/>
                </a:solidFill>
              </a:rPr>
              <a:t>SRT</a:t>
            </a:r>
            <a:r>
              <a:rPr lang="zh-CN" altLang="en-US" sz="2400" dirty="0" smtClean="0">
                <a:solidFill>
                  <a:schemeClr val="bg1"/>
                </a:solidFill>
              </a:rPr>
              <a:t>文件</a:t>
            </a:r>
            <a:endParaRPr lang="en-US" altLang="zh-CN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3920" y="403275"/>
            <a:ext cx="866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安徽省</a:t>
            </a:r>
            <a:r>
              <a:rPr lang="zh-CN" altLang="en-US" sz="3600" dirty="0">
                <a:solidFill>
                  <a:schemeClr val="bg1"/>
                </a:solidFill>
              </a:rPr>
              <a:t>高等教育质量</a:t>
            </a:r>
            <a:r>
              <a:rPr lang="zh-CN" altLang="en-US" sz="3600" dirty="0" smtClean="0">
                <a:solidFill>
                  <a:schemeClr val="bg1"/>
                </a:solidFill>
              </a:rPr>
              <a:t>工程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2014</a:t>
            </a:r>
            <a:r>
              <a:rPr lang="zh-CN" altLang="en-US" sz="3600" dirty="0">
                <a:solidFill>
                  <a:schemeClr val="bg1"/>
                </a:solidFill>
              </a:rPr>
              <a:t>年度</a:t>
            </a:r>
            <a:r>
              <a:rPr lang="en-US" altLang="zh-CN" sz="3600" dirty="0" smtClean="0">
                <a:solidFill>
                  <a:schemeClr val="bg1"/>
                </a:solidFill>
              </a:rPr>
              <a:t>MOOC</a:t>
            </a:r>
            <a:r>
              <a:rPr lang="zh-CN" altLang="en-US" sz="3600" dirty="0">
                <a:solidFill>
                  <a:schemeClr val="bg1"/>
                </a:solidFill>
              </a:rPr>
              <a:t>示范项目结题验收办法</a:t>
            </a:r>
          </a:p>
        </p:txBody>
      </p:sp>
      <p:sp>
        <p:nvSpPr>
          <p:cNvPr id="3" name="矩形 2"/>
          <p:cNvSpPr/>
          <p:nvPr/>
        </p:nvSpPr>
        <p:spPr>
          <a:xfrm>
            <a:off x="883920" y="1944916"/>
            <a:ext cx="99161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基本原则</a:t>
            </a:r>
            <a:endParaRPr lang="zh-CN" altLang="en-US" sz="32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MOOC</a:t>
            </a:r>
            <a:r>
              <a:rPr lang="zh-CN" altLang="en-US" sz="2400" dirty="0">
                <a:solidFill>
                  <a:schemeClr val="bg1"/>
                </a:solidFill>
              </a:rPr>
              <a:t>示范项目结题验收以课程应用为导向，所有</a:t>
            </a:r>
            <a:r>
              <a:rPr lang="en-US" altLang="zh-CN" sz="2400" dirty="0">
                <a:solidFill>
                  <a:schemeClr val="bg1"/>
                </a:solidFill>
              </a:rPr>
              <a:t>MOOC</a:t>
            </a:r>
            <a:r>
              <a:rPr lang="zh-CN" altLang="en-US" sz="2400" dirty="0">
                <a:solidFill>
                  <a:schemeClr val="bg1"/>
                </a:solidFill>
              </a:rPr>
              <a:t>示范项目必须在安徽省网络课程学习中心平台（</a:t>
            </a:r>
            <a:r>
              <a:rPr lang="en-US" altLang="zh-CN" sz="2400" dirty="0">
                <a:solidFill>
                  <a:schemeClr val="bg1"/>
                </a:solidFill>
              </a:rPr>
              <a:t>e</a:t>
            </a:r>
            <a:r>
              <a:rPr lang="zh-CN" altLang="en-US" sz="2400" dirty="0">
                <a:solidFill>
                  <a:schemeClr val="bg1"/>
                </a:solidFill>
              </a:rPr>
              <a:t>会学）或者国内外主流网络课程平台上线运营。</a:t>
            </a:r>
          </a:p>
        </p:txBody>
      </p:sp>
    </p:spTree>
    <p:extLst>
      <p:ext uri="{BB962C8B-B14F-4D97-AF65-F5344CB8AC3E}">
        <p14:creationId xmlns:p14="http://schemas.microsoft.com/office/powerpoint/2010/main" val="3481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3920" y="1944916"/>
            <a:ext cx="99161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400" b="1" dirty="0" smtClean="0">
                <a:solidFill>
                  <a:schemeClr val="bg1"/>
                </a:solidFill>
              </a:rPr>
              <a:t>满足</a:t>
            </a:r>
            <a:r>
              <a:rPr lang="zh-CN" altLang="zh-CN" sz="2400" b="1" dirty="0">
                <a:solidFill>
                  <a:schemeClr val="bg1"/>
                </a:solidFill>
              </a:rPr>
              <a:t>以下条件之一评为</a:t>
            </a:r>
            <a:r>
              <a:rPr lang="en-US" altLang="zh-CN" sz="2400" b="1" dirty="0">
                <a:solidFill>
                  <a:schemeClr val="bg1"/>
                </a:solidFill>
              </a:rPr>
              <a:t>“</a:t>
            </a:r>
            <a:r>
              <a:rPr lang="zh-CN" altLang="zh-CN" sz="2400" b="1" dirty="0">
                <a:solidFill>
                  <a:schemeClr val="bg1"/>
                </a:solidFill>
              </a:rPr>
              <a:t>优秀</a:t>
            </a:r>
            <a:r>
              <a:rPr lang="en-US" altLang="zh-CN" sz="2400" b="1" dirty="0">
                <a:solidFill>
                  <a:schemeClr val="bg1"/>
                </a:solidFill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</a:rPr>
              <a:t>：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CN" altLang="zh-CN" sz="2400" dirty="0">
                <a:solidFill>
                  <a:schemeClr val="bg1"/>
                </a:solidFill>
              </a:rPr>
              <a:t>已入选国家精品在线开放课程的项目；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CN" altLang="zh-CN" sz="2400" dirty="0">
                <a:solidFill>
                  <a:schemeClr val="bg1"/>
                </a:solidFill>
              </a:rPr>
              <a:t>已入选</a:t>
            </a:r>
            <a:r>
              <a:rPr lang="en-US" altLang="zh-CN" sz="2400" dirty="0">
                <a:solidFill>
                  <a:schemeClr val="bg1"/>
                </a:solidFill>
              </a:rPr>
              <a:t>2018</a:t>
            </a:r>
            <a:r>
              <a:rPr lang="zh-CN" altLang="zh-CN" sz="2400" dirty="0">
                <a:solidFill>
                  <a:schemeClr val="bg1"/>
                </a:solidFill>
              </a:rPr>
              <a:t>年度安徽省推荐申报国家精品在线开放课程的项目；</a:t>
            </a:r>
          </a:p>
          <a:p>
            <a:pPr lvl="0"/>
            <a:r>
              <a:rPr lang="zh-CN" altLang="zh-CN" sz="2400" b="1" dirty="0">
                <a:solidFill>
                  <a:schemeClr val="bg1"/>
                </a:solidFill>
              </a:rPr>
              <a:t>满足以下条件评为</a:t>
            </a:r>
            <a:r>
              <a:rPr lang="en-US" altLang="zh-CN" sz="2400" b="1" dirty="0">
                <a:solidFill>
                  <a:schemeClr val="bg1"/>
                </a:solidFill>
              </a:rPr>
              <a:t>“</a:t>
            </a:r>
            <a:r>
              <a:rPr lang="zh-CN" altLang="zh-CN" sz="2400" b="1" dirty="0">
                <a:solidFill>
                  <a:schemeClr val="bg1"/>
                </a:solidFill>
              </a:rPr>
              <a:t>良好</a:t>
            </a:r>
            <a:r>
              <a:rPr lang="en-US" altLang="zh-CN" sz="2400" b="1" dirty="0">
                <a:solidFill>
                  <a:schemeClr val="bg1"/>
                </a:solidFill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</a:rPr>
              <a:t>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400" dirty="0">
                <a:solidFill>
                  <a:schemeClr val="bg1"/>
                </a:solidFill>
              </a:rPr>
              <a:t>符合省级质量工程</a:t>
            </a:r>
            <a:r>
              <a:rPr lang="en-US" altLang="zh-CN" sz="2400" dirty="0">
                <a:solidFill>
                  <a:schemeClr val="bg1"/>
                </a:solidFill>
              </a:rPr>
              <a:t>MOOC</a:t>
            </a:r>
            <a:r>
              <a:rPr lang="zh-CN" altLang="zh-CN" sz="2400" dirty="0">
                <a:solidFill>
                  <a:schemeClr val="bg1"/>
                </a:solidFill>
              </a:rPr>
              <a:t>示范项目结题验收审核标准且上线运营成果显著的项目；</a:t>
            </a:r>
          </a:p>
          <a:p>
            <a:pPr lvl="0"/>
            <a:r>
              <a:rPr lang="zh-CN" altLang="zh-CN" sz="2400" b="1" dirty="0">
                <a:solidFill>
                  <a:schemeClr val="bg1"/>
                </a:solidFill>
              </a:rPr>
              <a:t>满足以下条件评为</a:t>
            </a:r>
            <a:r>
              <a:rPr lang="en-US" altLang="zh-CN" sz="2400" b="1" dirty="0">
                <a:solidFill>
                  <a:schemeClr val="bg1"/>
                </a:solidFill>
              </a:rPr>
              <a:t>“</a:t>
            </a:r>
            <a:r>
              <a:rPr lang="zh-CN" altLang="zh-CN" sz="2400" b="1" dirty="0">
                <a:solidFill>
                  <a:schemeClr val="bg1"/>
                </a:solidFill>
              </a:rPr>
              <a:t>合格</a:t>
            </a:r>
            <a:r>
              <a:rPr lang="en-US" altLang="zh-CN" sz="2400" b="1" dirty="0">
                <a:solidFill>
                  <a:schemeClr val="bg1"/>
                </a:solidFill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</a:rPr>
              <a:t>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zh-CN" sz="2400" dirty="0">
                <a:solidFill>
                  <a:schemeClr val="bg1"/>
                </a:solidFill>
              </a:rPr>
              <a:t>基本符合省级质量工程</a:t>
            </a:r>
            <a:r>
              <a:rPr lang="en-US" altLang="zh-CN" sz="2400" dirty="0">
                <a:solidFill>
                  <a:schemeClr val="bg1"/>
                </a:solidFill>
              </a:rPr>
              <a:t>MOOC</a:t>
            </a:r>
            <a:r>
              <a:rPr lang="zh-CN" altLang="zh-CN" sz="2400" dirty="0">
                <a:solidFill>
                  <a:schemeClr val="bg1"/>
                </a:solidFill>
              </a:rPr>
              <a:t>示范项目结题验收审核标准的项目；</a:t>
            </a:r>
          </a:p>
          <a:p>
            <a:pPr lvl="0"/>
            <a:r>
              <a:rPr lang="zh-CN" altLang="zh-CN" sz="2400" b="1" dirty="0">
                <a:solidFill>
                  <a:schemeClr val="bg1"/>
                </a:solidFill>
              </a:rPr>
              <a:t>不满足以上</a:t>
            </a:r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  <a:r>
              <a:rPr lang="zh-CN" altLang="zh-CN" sz="2400" b="1" dirty="0">
                <a:solidFill>
                  <a:schemeClr val="bg1"/>
                </a:solidFill>
              </a:rPr>
              <a:t>点要求的项目延期一年；</a:t>
            </a:r>
          </a:p>
          <a:p>
            <a:pPr lvl="0"/>
            <a:r>
              <a:rPr lang="zh-CN" altLang="zh-CN" sz="2400" b="1" dirty="0">
                <a:solidFill>
                  <a:schemeClr val="bg1"/>
                </a:solidFill>
              </a:rPr>
              <a:t>延期项目如果届时仍未达到前</a:t>
            </a:r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  <a:r>
              <a:rPr lang="zh-CN" altLang="zh-CN" sz="2400" b="1" dirty="0">
                <a:solidFill>
                  <a:schemeClr val="bg1"/>
                </a:solidFill>
              </a:rPr>
              <a:t>条验收标准，将视为</a:t>
            </a:r>
            <a:r>
              <a:rPr lang="en-US" altLang="zh-CN" sz="2400" b="1" dirty="0">
                <a:solidFill>
                  <a:schemeClr val="bg1"/>
                </a:solidFill>
              </a:rPr>
              <a:t>“</a:t>
            </a:r>
            <a:r>
              <a:rPr lang="zh-CN" altLang="zh-CN" sz="2400" b="1" dirty="0">
                <a:solidFill>
                  <a:schemeClr val="bg1"/>
                </a:solidFill>
              </a:rPr>
              <a:t>撤项</a:t>
            </a:r>
            <a:r>
              <a:rPr lang="en-US" altLang="zh-CN" sz="2400" b="1" dirty="0">
                <a:solidFill>
                  <a:schemeClr val="bg1"/>
                </a:solidFill>
              </a:rPr>
              <a:t>”</a:t>
            </a:r>
            <a:r>
              <a:rPr lang="zh-CN" altLang="zh-CN" sz="2400" b="1" dirty="0">
                <a:solidFill>
                  <a:schemeClr val="bg1"/>
                </a:solidFill>
              </a:rPr>
              <a:t>；</a:t>
            </a:r>
          </a:p>
          <a:p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3920" y="403275"/>
            <a:ext cx="866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安徽省</a:t>
            </a:r>
            <a:r>
              <a:rPr lang="zh-CN" altLang="en-US" sz="3600" dirty="0">
                <a:solidFill>
                  <a:schemeClr val="bg1"/>
                </a:solidFill>
              </a:rPr>
              <a:t>高等教育质量</a:t>
            </a:r>
            <a:r>
              <a:rPr lang="zh-CN" altLang="en-US" sz="3600" dirty="0" smtClean="0">
                <a:solidFill>
                  <a:schemeClr val="bg1"/>
                </a:solidFill>
              </a:rPr>
              <a:t>工程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2014</a:t>
            </a:r>
            <a:r>
              <a:rPr lang="zh-CN" altLang="en-US" sz="3600" dirty="0">
                <a:solidFill>
                  <a:schemeClr val="bg1"/>
                </a:solidFill>
              </a:rPr>
              <a:t>年度</a:t>
            </a:r>
            <a:r>
              <a:rPr lang="en-US" altLang="zh-CN" sz="3600" dirty="0" smtClean="0">
                <a:solidFill>
                  <a:schemeClr val="bg1"/>
                </a:solidFill>
              </a:rPr>
              <a:t>MOOC</a:t>
            </a:r>
            <a:r>
              <a:rPr lang="zh-CN" altLang="en-US" sz="3600" dirty="0">
                <a:solidFill>
                  <a:schemeClr val="bg1"/>
                </a:solidFill>
              </a:rPr>
              <a:t>示范项目结题验收办法</a:t>
            </a:r>
          </a:p>
        </p:txBody>
      </p:sp>
    </p:spTree>
    <p:extLst>
      <p:ext uri="{BB962C8B-B14F-4D97-AF65-F5344CB8AC3E}">
        <p14:creationId xmlns:p14="http://schemas.microsoft.com/office/powerpoint/2010/main" val="36616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51442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13143" y="1637571"/>
            <a:ext cx="10078857" cy="5220429"/>
            <a:chOff x="2113143" y="1637571"/>
            <a:chExt cx="10078857" cy="5220429"/>
          </a:xfrm>
        </p:grpSpPr>
        <p:pic>
          <p:nvPicPr>
            <p:cNvPr id="3" name="图片 2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143" y="1637571"/>
              <a:ext cx="10078857" cy="522042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152562" y="1723767"/>
              <a:ext cx="47772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/>
                <a:t>http://ahadl.org/?page_id=91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3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8440" y="2425115"/>
            <a:ext cx="9799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</a:rPr>
              <a:t>结题验收等级在合格及以上的项目，须继续建设与完善，自验收结果公布始面向社会开放并提供教学服务不少于</a:t>
            </a:r>
            <a:r>
              <a:rPr lang="en-US" altLang="zh-CN" sz="2800" dirty="0">
                <a:solidFill>
                  <a:schemeClr val="bg1"/>
                </a:solidFill>
              </a:rPr>
              <a:t>5</a:t>
            </a:r>
            <a:r>
              <a:rPr lang="zh-CN" altLang="en-US" sz="2800" dirty="0">
                <a:solidFill>
                  <a:schemeClr val="bg1"/>
                </a:solidFill>
              </a:rPr>
              <a:t>年。</a:t>
            </a:r>
          </a:p>
        </p:txBody>
      </p:sp>
      <p:sp>
        <p:nvSpPr>
          <p:cNvPr id="5" name="矩形 4"/>
          <p:cNvSpPr/>
          <p:nvPr/>
        </p:nvSpPr>
        <p:spPr>
          <a:xfrm>
            <a:off x="883920" y="403275"/>
            <a:ext cx="866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安徽省</a:t>
            </a:r>
            <a:r>
              <a:rPr lang="zh-CN" altLang="en-US" sz="3600" dirty="0">
                <a:solidFill>
                  <a:schemeClr val="bg1"/>
                </a:solidFill>
              </a:rPr>
              <a:t>高等教育质量</a:t>
            </a:r>
            <a:r>
              <a:rPr lang="zh-CN" altLang="en-US" sz="3600" dirty="0" smtClean="0">
                <a:solidFill>
                  <a:schemeClr val="bg1"/>
                </a:solidFill>
              </a:rPr>
              <a:t>工程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</a:rPr>
              <a:t>2014</a:t>
            </a:r>
            <a:r>
              <a:rPr lang="zh-CN" altLang="en-US" sz="3600" dirty="0">
                <a:solidFill>
                  <a:schemeClr val="bg1"/>
                </a:solidFill>
              </a:rPr>
              <a:t>年度</a:t>
            </a:r>
            <a:r>
              <a:rPr lang="en-US" altLang="zh-CN" sz="3600" dirty="0" smtClean="0">
                <a:solidFill>
                  <a:schemeClr val="bg1"/>
                </a:solidFill>
              </a:rPr>
              <a:t>MOOC</a:t>
            </a:r>
            <a:r>
              <a:rPr lang="zh-CN" altLang="en-US" sz="3600" dirty="0">
                <a:solidFill>
                  <a:schemeClr val="bg1"/>
                </a:solidFill>
              </a:rPr>
              <a:t>示范项目结题验收办法</a:t>
            </a:r>
          </a:p>
        </p:txBody>
      </p:sp>
    </p:spTree>
    <p:extLst>
      <p:ext uri="{BB962C8B-B14F-4D97-AF65-F5344CB8AC3E}">
        <p14:creationId xmlns:p14="http://schemas.microsoft.com/office/powerpoint/2010/main" val="1403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3920" y="403275"/>
            <a:ext cx="866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安徽省高等教育质量</a:t>
            </a:r>
            <a:r>
              <a:rPr lang="zh-CN" altLang="en-US" sz="3600" dirty="0" smtClean="0">
                <a:solidFill>
                  <a:schemeClr val="bg1"/>
                </a:solidFill>
              </a:rPr>
              <a:t>工程</a:t>
            </a:r>
            <a:r>
              <a:rPr lang="en-US" altLang="zh-CN" sz="3600" dirty="0" smtClean="0">
                <a:solidFill>
                  <a:schemeClr val="bg1"/>
                </a:solidFill>
              </a:rPr>
              <a:t>MOOC</a:t>
            </a:r>
            <a:r>
              <a:rPr lang="zh-CN" altLang="en-US" sz="3600" dirty="0">
                <a:solidFill>
                  <a:schemeClr val="bg1"/>
                </a:solidFill>
              </a:rPr>
              <a:t>示范项目结题</a:t>
            </a:r>
            <a:r>
              <a:rPr lang="zh-CN" altLang="en-US" sz="3600" dirty="0" smtClean="0">
                <a:solidFill>
                  <a:schemeClr val="bg1"/>
                </a:solidFill>
              </a:rPr>
              <a:t>验收审核标准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88" y="1603604"/>
            <a:ext cx="7732492" cy="47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3920" y="403275"/>
            <a:ext cx="866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安徽省高等教育质量</a:t>
            </a:r>
            <a:r>
              <a:rPr lang="zh-CN" altLang="en-US" sz="3600" dirty="0" smtClean="0">
                <a:solidFill>
                  <a:schemeClr val="bg1"/>
                </a:solidFill>
              </a:rPr>
              <a:t>工程</a:t>
            </a:r>
            <a:r>
              <a:rPr lang="en-US" altLang="zh-CN" sz="3600" dirty="0" smtClean="0">
                <a:solidFill>
                  <a:schemeClr val="bg1"/>
                </a:solidFill>
              </a:rPr>
              <a:t>MOOC</a:t>
            </a:r>
            <a:r>
              <a:rPr lang="zh-CN" altLang="en-US" sz="3600" dirty="0">
                <a:solidFill>
                  <a:schemeClr val="bg1"/>
                </a:solidFill>
              </a:rPr>
              <a:t>示范项目结题</a:t>
            </a:r>
            <a:r>
              <a:rPr lang="zh-CN" altLang="en-US" sz="3600" dirty="0" smtClean="0">
                <a:solidFill>
                  <a:schemeClr val="bg1"/>
                </a:solidFill>
              </a:rPr>
              <a:t>验收审核标准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13" y="1603604"/>
            <a:ext cx="6039693" cy="5201376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8849360" y="2865120"/>
            <a:ext cx="2174240" cy="690880"/>
          </a:xfrm>
          <a:prstGeom prst="wedgeRectCallout">
            <a:avLst>
              <a:gd name="adj1" fmla="val -152142"/>
              <a:gd name="adj2" fmla="val 96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总次数</a:t>
            </a:r>
            <a:r>
              <a:rPr lang="en-US" altLang="zh-CN" dirty="0"/>
              <a:t> </a:t>
            </a:r>
            <a:r>
              <a:rPr lang="en-US" altLang="zh-CN" dirty="0" smtClean="0"/>
              <a:t>30</a:t>
            </a:r>
            <a:r>
              <a:rPr lang="zh-CN" altLang="en-US" dirty="0" smtClean="0"/>
              <a:t>次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总参与人次</a:t>
            </a:r>
            <a:endParaRPr lang="en-US" altLang="zh-CN" dirty="0" smtClean="0"/>
          </a:p>
        </p:txBody>
      </p:sp>
      <p:sp>
        <p:nvSpPr>
          <p:cNvPr id="7" name="矩形标注 6"/>
          <p:cNvSpPr/>
          <p:nvPr/>
        </p:nvSpPr>
        <p:spPr>
          <a:xfrm>
            <a:off x="8757920" y="4126636"/>
            <a:ext cx="2174240" cy="384404"/>
          </a:xfrm>
          <a:prstGeom prst="wedgeRectCallout">
            <a:avLst>
              <a:gd name="adj1" fmla="val -237656"/>
              <a:gd name="adj2" fmla="val 11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总参与人次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552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42448" y="626232"/>
            <a:ext cx="5195944" cy="5262979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sz="2400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sz="2400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sz="2400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sz="2400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（十）	知识产权</a:t>
            </a:r>
          </a:p>
        </p:txBody>
      </p:sp>
    </p:spTree>
    <p:extLst>
      <p:ext uri="{BB962C8B-B14F-4D97-AF65-F5344CB8AC3E}">
        <p14:creationId xmlns:p14="http://schemas.microsoft.com/office/powerpoint/2010/main" val="31744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2728119" y="788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7" name="Rectangle 89"/>
          <p:cNvSpPr>
            <a:spLocks noChangeArrowheads="1"/>
          </p:cNvSpPr>
          <p:nvPr/>
        </p:nvSpPr>
        <p:spPr bwMode="auto">
          <a:xfrm>
            <a:off x="3173506" y="968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621076707"/>
              </p:ext>
            </p:extLst>
          </p:nvPr>
        </p:nvGraphicFramePr>
        <p:xfrm>
          <a:off x="1572641" y="110266"/>
          <a:ext cx="9295504" cy="663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702476" y="416876"/>
            <a:ext cx="273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10-20</a:t>
            </a:r>
            <a:r>
              <a:rPr lang="zh-CN" altLang="en-US" sz="2400" dirty="0" smtClean="0">
                <a:solidFill>
                  <a:schemeClr val="bg1"/>
                </a:solidFill>
              </a:rPr>
              <a:t>小时学时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78" y="-52388"/>
            <a:ext cx="10439400" cy="2943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065" y="2591392"/>
            <a:ext cx="65436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2365" y="35563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课程封面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6" name="直角上箭头 5"/>
          <p:cNvSpPr/>
          <p:nvPr/>
        </p:nvSpPr>
        <p:spPr>
          <a:xfrm>
            <a:off x="2223247" y="940404"/>
            <a:ext cx="1353671" cy="502913"/>
          </a:xfrm>
          <a:prstGeom prst="bent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46550" y="1258645"/>
            <a:ext cx="3550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</a:rPr>
              <a:t>像素</a:t>
            </a:r>
            <a:r>
              <a:rPr lang="zh-CN" altLang="zh-CN" sz="2400" dirty="0">
                <a:solidFill>
                  <a:schemeClr val="bg1"/>
                </a:solidFill>
              </a:rPr>
              <a:t>不低于</a:t>
            </a:r>
            <a:r>
              <a:rPr lang="en-US" altLang="zh-CN" sz="2400" dirty="0">
                <a:solidFill>
                  <a:schemeClr val="bg1"/>
                </a:solidFill>
              </a:rPr>
              <a:t>1920×1080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347" y="2062777"/>
            <a:ext cx="6493600" cy="3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6" name="右箭头 5"/>
          <p:cNvSpPr/>
          <p:nvPr/>
        </p:nvSpPr>
        <p:spPr>
          <a:xfrm>
            <a:off x="1830592" y="1527586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88714" y="137594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宣传片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486" y="2396256"/>
            <a:ext cx="6466061" cy="37057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014855" y="1527586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建议时长控制在</a:t>
            </a:r>
            <a:r>
              <a:rPr lang="en-US" altLang="zh-CN" dirty="0" smtClean="0">
                <a:solidFill>
                  <a:schemeClr val="bg1"/>
                </a:solidFill>
                <a:effectLst/>
                <a:latin typeface="+mn-ea"/>
              </a:rPr>
              <a:t>2~3</a:t>
            </a:r>
            <a:r>
              <a:rPr lang="zh-CN" altLang="zh-CN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分钟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15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4" name="右大括号 3"/>
          <p:cNvSpPr/>
          <p:nvPr/>
        </p:nvSpPr>
        <p:spPr>
          <a:xfrm>
            <a:off x="2431228" y="1828800"/>
            <a:ext cx="537883" cy="989704"/>
          </a:xfrm>
          <a:prstGeom prst="rightBrac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48864" y="2031264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视频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4020" y="2154374"/>
            <a:ext cx="7553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不建议采用无教师形象的全程板书或</a:t>
            </a:r>
            <a:r>
              <a:rPr lang="en-US" altLang="zh-CN" sz="2400" dirty="0" smtClean="0">
                <a:solidFill>
                  <a:schemeClr val="bg1"/>
                </a:solidFill>
              </a:rPr>
              <a:t>PPT</a:t>
            </a:r>
            <a:r>
              <a:rPr lang="zh-CN" altLang="en-US" sz="2400" dirty="0" smtClean="0">
                <a:solidFill>
                  <a:schemeClr val="bg1"/>
                </a:solidFill>
              </a:rPr>
              <a:t>教案配音形式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40405"/>
            <a:ext cx="3184263" cy="3970318"/>
          </a:xfrm>
          <a:prstGeom prst="rect">
            <a:avLst/>
          </a:prstGeom>
          <a:effectLst>
            <a:reflection endPos="0" dist="50800" dir="5400000" sy="-100000" algn="bl" rotWithShape="0"/>
          </a:effectLst>
          <a:scene3d>
            <a:camera prst="orthographicFront">
              <a:rot lat="0" lon="18599986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第一部分 课程规范与要求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（一）	课程封面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（二）	宣传片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（三）	视频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1.</a:t>
            </a:r>
            <a:r>
              <a:rPr lang="zh-CN" altLang="en-US" dirty="0" smtClean="0">
                <a:solidFill>
                  <a:schemeClr val="bg1"/>
                </a:solidFill>
              </a:rPr>
              <a:t>技术要求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2.</a:t>
            </a:r>
            <a:r>
              <a:rPr lang="zh-CN" altLang="en-US" dirty="0" smtClean="0">
                <a:solidFill>
                  <a:schemeClr val="bg1"/>
                </a:solidFill>
              </a:rPr>
              <a:t>拍摄要求 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           3.</a:t>
            </a:r>
            <a:r>
              <a:rPr lang="zh-CN" altLang="en-US" dirty="0" smtClean="0">
                <a:solidFill>
                  <a:schemeClr val="bg1"/>
                </a:solidFill>
              </a:rPr>
              <a:t>字幕文件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（四）	补充资料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（五）	测验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（六）	讨论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（七）	作业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（八）	考试 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（九）	课程类型及课时要求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（十）	知识产权</a:t>
            </a:r>
          </a:p>
        </p:txBody>
      </p:sp>
      <p:sp>
        <p:nvSpPr>
          <p:cNvPr id="3" name="右箭头 2"/>
          <p:cNvSpPr/>
          <p:nvPr/>
        </p:nvSpPr>
        <p:spPr>
          <a:xfrm>
            <a:off x="2002714" y="2925564"/>
            <a:ext cx="1353671" cy="28149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79170" y="277392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补充资料</a:t>
            </a:r>
            <a:endParaRPr lang="en-US" altLang="zh-CN" sz="3200" dirty="0" smtClean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00218" y="2835475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课程教学演示文稿或其他参考资料、文献等</a:t>
            </a:r>
            <a:endParaRPr lang="zh-CN" altLang="en-US" sz="2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00218" y="355630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知识的延展</a:t>
            </a:r>
          </a:p>
        </p:txBody>
      </p:sp>
    </p:spTree>
    <p:extLst>
      <p:ext uri="{BB962C8B-B14F-4D97-AF65-F5344CB8AC3E}">
        <p14:creationId xmlns:p14="http://schemas.microsoft.com/office/powerpoint/2010/main" val="25519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蓝色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自定义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蓝色" id="{5EFCAA35-7D9E-4D27-86D8-6CFE7D006B3D}" vid="{93C65024-CC7B-4501-8EDE-843FEF2C3B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蓝色</Template>
  <TotalTime>3129</TotalTime>
  <Words>2149</Words>
  <Application>Microsoft Office PowerPoint</Application>
  <PresentationFormat>宽屏</PresentationFormat>
  <Paragraphs>272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Arial</vt:lpstr>
      <vt:lpstr>Calibri</vt:lpstr>
      <vt:lpstr>Times New Roman</vt:lpstr>
      <vt:lpstr>蓝色</vt:lpstr>
      <vt:lpstr>MOOC示范项目课程制作规范 及结题验收标准说明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MOOC示范项目课程制作规范 及标准说明</dc:title>
  <dc:creator>john leon</dc:creator>
  <cp:lastModifiedBy>leon john</cp:lastModifiedBy>
  <cp:revision>100</cp:revision>
  <dcterms:created xsi:type="dcterms:W3CDTF">2015-06-08T08:52:42Z</dcterms:created>
  <dcterms:modified xsi:type="dcterms:W3CDTF">2018-11-20T04:02:54Z</dcterms:modified>
</cp:coreProperties>
</file>