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241" autoAdjust="0"/>
  </p:normalViewPr>
  <p:slideViewPr>
    <p:cSldViewPr snapToGrid="0">
      <p:cViewPr varScale="1">
        <p:scale>
          <a:sx n="85" d="100"/>
          <a:sy n="85" d="100"/>
        </p:scale>
        <p:origin x="1536" y="8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0F491-AE2D-4BA6-9207-C5DA3B2141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1D035-4683-43C9-A312-10A79220B2F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906569" y="4716661"/>
            <a:ext cx="4986125" cy="446841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453A-DCF9-44AB-AEEC-69386BC4BE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CE52-B1EC-4858-9594-05C62A807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453A-DCF9-44AB-AEEC-69386BC4BE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CE52-B1EC-4858-9594-05C62A807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453A-DCF9-44AB-AEEC-69386BC4BE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CE52-B1EC-4858-9594-05C62A807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- iPad">
    <p:bg>
      <p:bgPr>
        <a:solidFill>
          <a:srgbClr val="22282E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9"/>
          <p:cNvSpPr/>
          <p:nvPr userDrawn="1"/>
        </p:nvSpPr>
        <p:spPr>
          <a:xfrm>
            <a:off x="0" y="0"/>
            <a:ext cx="12192000" cy="6888800"/>
          </a:xfrm>
          <a:prstGeom prst="rect">
            <a:avLst/>
          </a:prstGeom>
          <a:solidFill>
            <a:srgbClr val="073763">
              <a:alpha val="8038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4267200" lvl="0" indent="0" rt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62" name="Shape 62"/>
          <p:cNvSpPr/>
          <p:nvPr userDrawn="1"/>
        </p:nvSpPr>
        <p:spPr>
          <a:xfrm>
            <a:off x="11540952" y="423516"/>
            <a:ext cx="240048" cy="24004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8506" y="4324"/>
                </a:moveTo>
                <a:lnTo>
                  <a:pt x="8506" y="6419"/>
                </a:lnTo>
                <a:lnTo>
                  <a:pt x="13839" y="10800"/>
                </a:lnTo>
                <a:lnTo>
                  <a:pt x="8506" y="15181"/>
                </a:lnTo>
                <a:lnTo>
                  <a:pt x="8506" y="17276"/>
                </a:lnTo>
                <a:lnTo>
                  <a:pt x="16315" y="10800"/>
                </a:lnTo>
                <a:close/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3" name="Shape 63"/>
          <p:cNvSpPr/>
          <p:nvPr userDrawn="1"/>
        </p:nvSpPr>
        <p:spPr>
          <a:xfrm flipH="1">
            <a:off x="11265237" y="423516"/>
            <a:ext cx="240048" cy="24004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8506" y="4324"/>
                </a:moveTo>
                <a:lnTo>
                  <a:pt x="16315" y="10800"/>
                </a:lnTo>
                <a:lnTo>
                  <a:pt x="8506" y="17276"/>
                </a:lnTo>
                <a:lnTo>
                  <a:pt x="8506" y="15181"/>
                </a:lnTo>
                <a:lnTo>
                  <a:pt x="13839" y="10800"/>
                </a:lnTo>
                <a:lnTo>
                  <a:pt x="8506" y="6419"/>
                </a:ln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Shape 157"/>
          <p:cNvSpPr/>
          <p:nvPr userDrawn="1"/>
        </p:nvSpPr>
        <p:spPr>
          <a:xfrm>
            <a:off x="0" y="6543551"/>
            <a:ext cx="12192000" cy="319599"/>
          </a:xfrm>
          <a:prstGeom prst="rect">
            <a:avLst/>
          </a:prstGeom>
          <a:solidFill>
            <a:srgbClr val="0A6EBD">
              <a:alpha val="80390"/>
            </a:srgbClr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Shape 94"/>
          <p:cNvSpPr txBox="1"/>
          <p:nvPr userDrawn="1"/>
        </p:nvSpPr>
        <p:spPr>
          <a:xfrm>
            <a:off x="1385856" y="6514946"/>
            <a:ext cx="6234051" cy="348204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/>
            <a:r>
              <a:rPr lang="en-US" altLang="zh-CN" sz="1065" dirty="0" smtClean="0">
                <a:solidFill>
                  <a:srgbClr val="F3F3F3"/>
                </a:solidFill>
                <a:latin typeface="+mn-ea"/>
                <a:ea typeface="+mn-ea"/>
                <a:cs typeface="Open Sans"/>
                <a:sym typeface="Open Sans"/>
              </a:rPr>
              <a:t>2018.11 </a:t>
            </a:r>
            <a:r>
              <a:rPr lang="zh-CN" altLang="en-US" sz="1065" dirty="0" smtClean="0">
                <a:solidFill>
                  <a:srgbClr val="F3F3F3"/>
                </a:solidFill>
                <a:latin typeface="+mn-ea"/>
                <a:ea typeface="+mn-ea"/>
                <a:cs typeface="Open Sans"/>
                <a:sym typeface="Open Sans"/>
              </a:rPr>
              <a:t> 合肥</a:t>
            </a:r>
            <a:endParaRPr lang="en-GB" sz="1065" dirty="0">
              <a:solidFill>
                <a:srgbClr val="F3F3F3"/>
              </a:solidFill>
              <a:latin typeface="+mn-ea"/>
              <a:ea typeface="+mn-ea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453A-DCF9-44AB-AEEC-69386BC4BE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CE52-B1EC-4858-9594-05C62A807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453A-DCF9-44AB-AEEC-69386BC4BE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CE52-B1EC-4858-9594-05C62A807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453A-DCF9-44AB-AEEC-69386BC4BE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CE52-B1EC-4858-9594-05C62A807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453A-DCF9-44AB-AEEC-69386BC4BE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CE52-B1EC-4858-9594-05C62A807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453A-DCF9-44AB-AEEC-69386BC4BE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CE52-B1EC-4858-9594-05C62A807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453A-DCF9-44AB-AEEC-69386BC4BE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CE52-B1EC-4858-9594-05C62A807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453A-DCF9-44AB-AEEC-69386BC4BE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CE52-B1EC-4858-9594-05C62A807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453A-DCF9-44AB-AEEC-69386BC4BE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CE52-B1EC-4858-9594-05C62A807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5453A-DCF9-44AB-AEEC-69386BC4BE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CE52-B1EC-4858-9594-05C62A80771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1" Type="http://schemas.openxmlformats.org/officeDocument/2006/relationships/notesSlide" Target="../notesSlides/notesSlide1.xml"/><Relationship Id="rId20" Type="http://schemas.openxmlformats.org/officeDocument/2006/relationships/slideLayout" Target="../slideLayouts/slideLayout12.xml"/><Relationship Id="rId2" Type="http://schemas.microsoft.com/office/2007/relationships/hdphoto" Target="../media/image2.wdp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8511" y="1810429"/>
            <a:ext cx="8323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</a:rPr>
              <a:t>MOOC</a:t>
            </a:r>
            <a:r>
              <a:rPr lang="zh-CN" altLang="en-US" sz="4000" b="1" dirty="0">
                <a:solidFill>
                  <a:schemeClr val="bg1"/>
                </a:solidFill>
              </a:rPr>
              <a:t>示范项目建设推进研讨会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81382" y="4464908"/>
            <a:ext cx="364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安徽省网络课程学习中心（</a:t>
            </a:r>
            <a:r>
              <a:rPr lang="en-US" altLang="zh-CN" dirty="0" smtClean="0">
                <a:solidFill>
                  <a:schemeClr val="bg1"/>
                </a:solidFill>
              </a:rPr>
              <a:t>e</a:t>
            </a:r>
            <a:r>
              <a:rPr lang="zh-CN" altLang="en-US" dirty="0" smtClean="0">
                <a:solidFill>
                  <a:schemeClr val="bg1"/>
                </a:solidFill>
              </a:rPr>
              <a:t>会学）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2018.11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0"/>
            <a:ext cx="12182377" cy="1079147"/>
            <a:chOff x="0" y="-10633"/>
            <a:chExt cx="12192000" cy="1080000"/>
          </a:xfrm>
        </p:grpSpPr>
        <p:pic>
          <p:nvPicPr>
            <p:cNvPr id="11" name="Picture 4" descr="2"/>
            <p:cNvPicPr>
              <a:picLocks noChangeArrowheads="1"/>
            </p:cNvPicPr>
            <p:nvPr/>
          </p:nvPicPr>
          <p:blipFill>
            <a:blip r:embed="rId1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633"/>
              <a:ext cx="1519200" cy="1080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1"/>
            <p:cNvPicPr>
              <a:picLocks noChangeArrowheads="1"/>
            </p:cNvPicPr>
            <p:nvPr/>
          </p:nvPicPr>
          <p:blipFill>
            <a:blip r:embed="rId3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686" y="-10633"/>
              <a:ext cx="1519200" cy="1080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1"/>
            <p:cNvPicPr>
              <a:picLocks noChangeArrowheads="1"/>
            </p:cNvPicPr>
            <p:nvPr/>
          </p:nvPicPr>
          <p:blipFill>
            <a:blip r:embed="rId5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372" y="-10633"/>
              <a:ext cx="1519200" cy="1080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3"/>
            <p:cNvPicPr>
              <a:picLocks noChangeArrowheads="1"/>
            </p:cNvPicPr>
            <p:nvPr/>
          </p:nvPicPr>
          <p:blipFill>
            <a:blip r:embed="rId7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574058" y="-10633"/>
              <a:ext cx="1519200" cy="1080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1022-2"/>
            <p:cNvPicPr>
              <a:picLocks noChangeArrowheads="1"/>
            </p:cNvPicPr>
            <p:nvPr/>
          </p:nvPicPr>
          <p:blipFill rotWithShape="1"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t="-1"/>
            <a:stretch>
              <a:fillRect/>
            </a:stretch>
          </p:blipFill>
          <p:spPr bwMode="auto">
            <a:xfrm>
              <a:off x="6098744" y="-10633"/>
              <a:ext cx="1519200" cy="1080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6" descr="10.12"/>
            <p:cNvPicPr>
              <a:picLocks noChangeArrowheads="1"/>
            </p:cNvPicPr>
            <p:nvPr/>
          </p:nvPicPr>
          <p:blipFill rotWithShape="1">
            <a:blip r:embed="rId9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623430" y="-10633"/>
              <a:ext cx="1519200" cy="1080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8" descr="8O0A0601"/>
            <p:cNvPicPr>
              <a:picLocks noChangeArrowheads="1"/>
            </p:cNvPicPr>
            <p:nvPr/>
          </p:nvPicPr>
          <p:blipFill>
            <a:blip r:embed="rId10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9148116" y="-10633"/>
              <a:ext cx="1519200" cy="1080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0" descr="9.28-1"/>
            <p:cNvPicPr>
              <a:picLocks noChangeArrowheads="1"/>
            </p:cNvPicPr>
            <p:nvPr/>
          </p:nvPicPr>
          <p:blipFill>
            <a:blip r:embed="rId11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672800" y="-10633"/>
              <a:ext cx="1519200" cy="1080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15217" y="5778853"/>
            <a:ext cx="12176783" cy="1079147"/>
            <a:chOff x="0" y="5778000"/>
            <a:chExt cx="12186402" cy="1080000"/>
          </a:xfrm>
        </p:grpSpPr>
        <p:pic>
          <p:nvPicPr>
            <p:cNvPr id="20" name="Picture 22" descr="1"/>
            <p:cNvPicPr>
              <a:picLocks noChangeArrowheads="1"/>
            </p:cNvPicPr>
            <p:nvPr/>
          </p:nvPicPr>
          <p:blipFill>
            <a:blip r:embed="rId12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5778000"/>
              <a:ext cx="1519200" cy="1080000"/>
            </a:xfrm>
            <a:prstGeom prst="rect">
              <a:avLst/>
            </a:prstGeom>
            <a:noFill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图片 20"/>
            <p:cNvPicPr/>
            <p:nvPr/>
          </p:nvPicPr>
          <p:blipFill>
            <a:blip r:embed="rId13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23886" y="5778000"/>
              <a:ext cx="1519200" cy="1080000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4" descr="5"/>
            <p:cNvPicPr>
              <a:picLocks noChangeArrowheads="1"/>
            </p:cNvPicPr>
            <p:nvPr/>
          </p:nvPicPr>
          <p:blipFill>
            <a:blip r:embed="rId14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047772" y="5778000"/>
              <a:ext cx="1519200" cy="1080000"/>
            </a:xfrm>
            <a:prstGeom prst="rect">
              <a:avLst/>
            </a:prstGeom>
            <a:noFill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1"/>
            <p:cNvPicPr>
              <a:picLocks noChangeArrowheads="1"/>
            </p:cNvPicPr>
            <p:nvPr/>
          </p:nvPicPr>
          <p:blipFill>
            <a:blip r:embed="rId15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571658" y="5778000"/>
              <a:ext cx="1519200" cy="1080000"/>
            </a:xfrm>
            <a:prstGeom prst="rect">
              <a:avLst/>
            </a:prstGeom>
            <a:noFill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8" descr="2"/>
            <p:cNvPicPr>
              <a:picLocks noChangeArrowheads="1"/>
            </p:cNvPicPr>
            <p:nvPr/>
          </p:nvPicPr>
          <p:blipFill>
            <a:blip r:embed="rId1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095544" y="5778000"/>
              <a:ext cx="1519200" cy="1080000"/>
            </a:xfrm>
            <a:prstGeom prst="rect">
              <a:avLst/>
            </a:prstGeom>
            <a:noFill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0" descr="1"/>
            <p:cNvPicPr>
              <a:picLocks noChangeArrowheads="1"/>
            </p:cNvPicPr>
            <p:nvPr/>
          </p:nvPicPr>
          <p:blipFill rotWithShape="1">
            <a:blip r:embed="rId17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619430" y="5778000"/>
              <a:ext cx="1519200" cy="1080000"/>
            </a:xfrm>
            <a:prstGeom prst="rect">
              <a:avLst/>
            </a:prstGeom>
            <a:noFill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2" descr="1"/>
            <p:cNvPicPr>
              <a:picLocks noChangeArrowheads="1"/>
            </p:cNvPicPr>
            <p:nvPr/>
          </p:nvPicPr>
          <p:blipFill>
            <a:blip r:embed="rId18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9143316" y="5778000"/>
              <a:ext cx="1519200" cy="1080000"/>
            </a:xfrm>
            <a:prstGeom prst="rect">
              <a:avLst/>
            </a:prstGeom>
            <a:noFill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4" descr="2"/>
            <p:cNvPicPr>
              <a:picLocks noChangeArrowheads="1"/>
            </p:cNvPicPr>
            <p:nvPr/>
          </p:nvPicPr>
          <p:blipFill>
            <a:blip r:embed="rId19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667202" y="5778000"/>
              <a:ext cx="1519200" cy="1080000"/>
            </a:xfrm>
            <a:prstGeom prst="rect">
              <a:avLst/>
            </a:prstGeom>
            <a:noFill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54176" y="2262201"/>
            <a:ext cx="7728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安徽省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MOOC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示范项目建设情况汇报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54399" y="3657599"/>
            <a:ext cx="5204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马运生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中国科学技术大学教务处副处长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安徽省高校在线开放课程共享联盟筹备组负责人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54176" y="2262201"/>
            <a:ext cx="8190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安徽省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MOOC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示范项目建设规范及标准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54399" y="3657599"/>
            <a:ext cx="52041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郭磊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中国科学技术大学图书馆馆长助理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安徽省网络课程学习中心负责人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安徽省高校在线开放课程共享联盟筹备组成员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54399" y="2239623"/>
            <a:ext cx="6019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基础课程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MOOC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应用与推广 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54399" y="3657599"/>
            <a:ext cx="5204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方春龙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安徽财贸职业学院教授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2014</a:t>
            </a:r>
            <a:r>
              <a:rPr lang="zh-CN" altLang="en-US" dirty="0" smtClean="0">
                <a:solidFill>
                  <a:schemeClr val="bg1"/>
                </a:solidFill>
              </a:rPr>
              <a:t>年度</a:t>
            </a:r>
            <a:r>
              <a:rPr lang="en-US" altLang="zh-CN" dirty="0" smtClean="0">
                <a:solidFill>
                  <a:schemeClr val="bg1"/>
                </a:solidFill>
              </a:rPr>
              <a:t>MOOC</a:t>
            </a:r>
            <a:r>
              <a:rPr lang="zh-CN" altLang="en-US" dirty="0" smtClean="0">
                <a:solidFill>
                  <a:schemeClr val="bg1"/>
                </a:solidFill>
              </a:rPr>
              <a:t>示范项目优秀课程负责人</a:t>
            </a:r>
            <a:endParaRPr lang="en-US" altLang="zh-CN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http://file.ehuixue.cn/Files/UserHead/20151231142349483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19" y="2075215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54399" y="2239623"/>
            <a:ext cx="618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基于慕课混合的教师发展维度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54399" y="3657599"/>
            <a:ext cx="5204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杨忠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安徽广播影视职业技术学院副教授、主任播音员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2014</a:t>
            </a:r>
            <a:r>
              <a:rPr lang="zh-CN" altLang="en-US" dirty="0" smtClean="0">
                <a:solidFill>
                  <a:schemeClr val="bg1"/>
                </a:solidFill>
              </a:rPr>
              <a:t>年度</a:t>
            </a:r>
            <a:r>
              <a:rPr lang="en-US" altLang="zh-CN" dirty="0" smtClean="0">
                <a:solidFill>
                  <a:schemeClr val="bg1"/>
                </a:solidFill>
              </a:rPr>
              <a:t>MOOC</a:t>
            </a:r>
            <a:r>
              <a:rPr lang="zh-CN" altLang="en-US" dirty="0" smtClean="0">
                <a:solidFill>
                  <a:schemeClr val="bg1"/>
                </a:solidFill>
              </a:rPr>
              <a:t>示范项目优秀课程负责人</a:t>
            </a:r>
            <a:endParaRPr lang="en-US" altLang="zh-CN" dirty="0" smtClean="0">
              <a:solidFill>
                <a:schemeClr val="bg1"/>
              </a:solidFill>
            </a:endParaRPr>
          </a:p>
        </p:txBody>
      </p:sp>
      <p:pic>
        <p:nvPicPr>
          <p:cNvPr id="9" name="图片 8" descr="http://file.ehuixue.cn/Files/UserHead/20150912101913920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" b="267"/>
          <a:stretch>
            <a:fillRect/>
          </a:stretch>
        </p:blipFill>
        <p:spPr bwMode="auto">
          <a:xfrm>
            <a:off x="798296" y="2057177"/>
            <a:ext cx="2356948" cy="2370668"/>
          </a:xfrm>
          <a:custGeom>
            <a:avLst/>
            <a:gdLst>
              <a:gd name="connsiteX0" fmla="*/ 1185334 w 2356948"/>
              <a:gd name="connsiteY0" fmla="*/ 0 h 2370668"/>
              <a:gd name="connsiteX1" fmla="*/ 2346586 w 2356948"/>
              <a:gd name="connsiteY1" fmla="*/ 946448 h 2370668"/>
              <a:gd name="connsiteX2" fmla="*/ 2356948 w 2356948"/>
              <a:gd name="connsiteY2" fmla="*/ 1014343 h 2370668"/>
              <a:gd name="connsiteX3" fmla="*/ 2356948 w 2356948"/>
              <a:gd name="connsiteY3" fmla="*/ 1356325 h 2370668"/>
              <a:gd name="connsiteX4" fmla="*/ 2346586 w 2356948"/>
              <a:gd name="connsiteY4" fmla="*/ 1424220 h 2370668"/>
              <a:gd name="connsiteX5" fmla="*/ 1185334 w 2356948"/>
              <a:gd name="connsiteY5" fmla="*/ 2370668 h 2370668"/>
              <a:gd name="connsiteX6" fmla="*/ 0 w 2356948"/>
              <a:gd name="connsiteY6" fmla="*/ 1185334 h 2370668"/>
              <a:gd name="connsiteX7" fmla="*/ 1185334 w 2356948"/>
              <a:gd name="connsiteY7" fmla="*/ 0 h 237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6948" h="2370668">
                <a:moveTo>
                  <a:pt x="1185334" y="0"/>
                </a:moveTo>
                <a:cubicBezTo>
                  <a:pt x="1758146" y="0"/>
                  <a:pt x="2236058" y="406311"/>
                  <a:pt x="2346586" y="946448"/>
                </a:cubicBezTo>
                <a:lnTo>
                  <a:pt x="2356948" y="1014343"/>
                </a:lnTo>
                <a:lnTo>
                  <a:pt x="2356948" y="1356325"/>
                </a:lnTo>
                <a:lnTo>
                  <a:pt x="2346586" y="1424220"/>
                </a:lnTo>
                <a:cubicBezTo>
                  <a:pt x="2236058" y="1964357"/>
                  <a:pt x="1758146" y="2370668"/>
                  <a:pt x="1185334" y="2370668"/>
                </a:cubicBezTo>
                <a:cubicBezTo>
                  <a:pt x="530692" y="2370668"/>
                  <a:pt x="0" y="1839976"/>
                  <a:pt x="0" y="1185334"/>
                </a:cubicBezTo>
                <a:cubicBezTo>
                  <a:pt x="0" y="530692"/>
                  <a:pt x="530692" y="0"/>
                  <a:pt x="118533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 descr="http://file.ehuixue.cn/Files/UserHead/20150912101913920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42853" r="-582" b="42805"/>
          <a:stretch>
            <a:fillRect/>
          </a:stretch>
        </p:blipFill>
        <p:spPr bwMode="auto">
          <a:xfrm>
            <a:off x="3141524" y="3071520"/>
            <a:ext cx="13720" cy="341982"/>
          </a:xfrm>
          <a:custGeom>
            <a:avLst/>
            <a:gdLst>
              <a:gd name="connsiteX0" fmla="*/ 0 w 13720"/>
              <a:gd name="connsiteY0" fmla="*/ 0 h 341982"/>
              <a:gd name="connsiteX1" fmla="*/ 7600 w 13720"/>
              <a:gd name="connsiteY1" fmla="*/ 49797 h 341982"/>
              <a:gd name="connsiteX2" fmla="*/ 13720 w 13720"/>
              <a:gd name="connsiteY2" fmla="*/ 170991 h 341982"/>
              <a:gd name="connsiteX3" fmla="*/ 7600 w 13720"/>
              <a:gd name="connsiteY3" fmla="*/ 292185 h 341982"/>
              <a:gd name="connsiteX4" fmla="*/ 0 w 13720"/>
              <a:gd name="connsiteY4" fmla="*/ 341982 h 341982"/>
              <a:gd name="connsiteX5" fmla="*/ 0 w 13720"/>
              <a:gd name="connsiteY5" fmla="*/ 0 h 34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0" h="341982">
                <a:moveTo>
                  <a:pt x="0" y="0"/>
                </a:moveTo>
                <a:lnTo>
                  <a:pt x="7600" y="49797"/>
                </a:lnTo>
                <a:cubicBezTo>
                  <a:pt x="11647" y="89645"/>
                  <a:pt x="13720" y="130076"/>
                  <a:pt x="13720" y="170991"/>
                </a:cubicBezTo>
                <a:cubicBezTo>
                  <a:pt x="13720" y="211906"/>
                  <a:pt x="11647" y="252337"/>
                  <a:pt x="7600" y="292185"/>
                </a:cubicBezTo>
                <a:lnTo>
                  <a:pt x="0" y="341982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54399" y="2239623"/>
            <a:ext cx="5734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以“学生为中心”的新课堂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教学开发与应用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54399" y="3657599"/>
            <a:ext cx="5204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王雯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安徽工业经济技术职业技术学院副教授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2014</a:t>
            </a:r>
            <a:r>
              <a:rPr lang="zh-CN" altLang="en-US" dirty="0" smtClean="0">
                <a:solidFill>
                  <a:schemeClr val="bg1"/>
                </a:solidFill>
              </a:rPr>
              <a:t>年度</a:t>
            </a:r>
            <a:r>
              <a:rPr lang="en-US" altLang="zh-CN" dirty="0" smtClean="0">
                <a:solidFill>
                  <a:schemeClr val="bg1"/>
                </a:solidFill>
              </a:rPr>
              <a:t>MOOC</a:t>
            </a:r>
            <a:r>
              <a:rPr lang="zh-CN" altLang="en-US" dirty="0" smtClean="0">
                <a:solidFill>
                  <a:schemeClr val="bg1"/>
                </a:solidFill>
              </a:rPr>
              <a:t>示范项目优秀课程负责人</a:t>
            </a:r>
            <a:endParaRPr lang="en-US" altLang="zh-CN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http://file.ehuixue.cn/Files/UserHead/201510311300446490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97" y="1996192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WPS 演示</Application>
  <PresentationFormat>宽屏</PresentationFormat>
  <Paragraphs>37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Calibri</vt:lpstr>
      <vt:lpstr>Open Sans</vt:lpstr>
      <vt:lpstr>微软雅黑</vt:lpstr>
      <vt:lpstr>Arial Unicode MS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leon john</dc:creator>
  <cp:lastModifiedBy>Thinkpad</cp:lastModifiedBy>
  <cp:revision>51</cp:revision>
  <dcterms:created xsi:type="dcterms:W3CDTF">2018-05-10T04:46:00Z</dcterms:created>
  <dcterms:modified xsi:type="dcterms:W3CDTF">2018-11-20T09:04:10Z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2052-11.1.0.7932</vt:lpwstr>
  </property>
</Properties>
</file>