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9" r:id="rId2"/>
    <p:sldMasterId id="2147483661" r:id="rId3"/>
    <p:sldMasterId id="2147483663" r:id="rId4"/>
    <p:sldMasterId id="2147483665" r:id="rId5"/>
    <p:sldMasterId id="2147483667" r:id="rId6"/>
    <p:sldMasterId id="2147483669" r:id="rId7"/>
    <p:sldMasterId id="2147483759" r:id="rId8"/>
  </p:sldMasterIdLst>
  <p:notesMasterIdLst>
    <p:notesMasterId r:id="rId70"/>
  </p:notesMasterIdLst>
  <p:handoutMasterIdLst>
    <p:handoutMasterId r:id="rId71"/>
  </p:handoutMasterIdLst>
  <p:sldIdLst>
    <p:sldId id="547" r:id="rId9"/>
    <p:sldId id="818" r:id="rId10"/>
    <p:sldId id="819" r:id="rId11"/>
    <p:sldId id="740" r:id="rId12"/>
    <p:sldId id="779" r:id="rId13"/>
    <p:sldId id="780" r:id="rId14"/>
    <p:sldId id="781" r:id="rId15"/>
    <p:sldId id="728" r:id="rId16"/>
    <p:sldId id="775" r:id="rId17"/>
    <p:sldId id="793" r:id="rId18"/>
    <p:sldId id="794" r:id="rId19"/>
    <p:sldId id="795" r:id="rId20"/>
    <p:sldId id="796" r:id="rId21"/>
    <p:sldId id="797" r:id="rId22"/>
    <p:sldId id="754" r:id="rId23"/>
    <p:sldId id="798" r:id="rId24"/>
    <p:sldId id="799" r:id="rId25"/>
    <p:sldId id="800" r:id="rId26"/>
    <p:sldId id="802" r:id="rId27"/>
    <p:sldId id="743" r:id="rId28"/>
    <p:sldId id="756" r:id="rId29"/>
    <p:sldId id="757" r:id="rId30"/>
    <p:sldId id="758" r:id="rId31"/>
    <p:sldId id="755" r:id="rId32"/>
    <p:sldId id="803" r:id="rId33"/>
    <p:sldId id="804" r:id="rId34"/>
    <p:sldId id="806" r:id="rId35"/>
    <p:sldId id="807" r:id="rId36"/>
    <p:sldId id="809" r:id="rId37"/>
    <p:sldId id="805" r:id="rId38"/>
    <p:sldId id="816" r:id="rId39"/>
    <p:sldId id="746" r:id="rId40"/>
    <p:sldId id="810" r:id="rId41"/>
    <p:sldId id="761" r:id="rId42"/>
    <p:sldId id="783" r:id="rId43"/>
    <p:sldId id="785" r:id="rId44"/>
    <p:sldId id="790" r:id="rId45"/>
    <p:sldId id="791" r:id="rId46"/>
    <p:sldId id="786" r:id="rId47"/>
    <p:sldId id="787" r:id="rId48"/>
    <p:sldId id="764" r:id="rId49"/>
    <p:sldId id="765" r:id="rId50"/>
    <p:sldId id="766" r:id="rId51"/>
    <p:sldId id="767" r:id="rId52"/>
    <p:sldId id="768" r:id="rId53"/>
    <p:sldId id="817" r:id="rId54"/>
    <p:sldId id="769" r:id="rId55"/>
    <p:sldId id="748" r:id="rId56"/>
    <p:sldId id="814" r:id="rId57"/>
    <p:sldId id="815" r:id="rId58"/>
    <p:sldId id="813" r:id="rId59"/>
    <p:sldId id="812" r:id="rId60"/>
    <p:sldId id="704" r:id="rId61"/>
    <p:sldId id="773" r:id="rId62"/>
    <p:sldId id="774" r:id="rId63"/>
    <p:sldId id="686" r:id="rId64"/>
    <p:sldId id="771" r:id="rId65"/>
    <p:sldId id="717" r:id="rId66"/>
    <p:sldId id="788" r:id="rId67"/>
    <p:sldId id="722" r:id="rId68"/>
    <p:sldId id="638" r:id="rId69"/>
  </p:sldIdLst>
  <p:sldSz cx="9144000" cy="6858000" type="screen4x3"/>
  <p:notesSz cx="6858000" cy="9296400"/>
  <p:defaultTextStyle>
    <a:defPPr>
      <a:defRPr lang="en-US"/>
    </a:defPPr>
    <a:lvl1pPr algn="l" rtl="0" fontAlgn="base">
      <a:spcBef>
        <a:spcPct val="50000"/>
      </a:spcBef>
      <a:spcAft>
        <a:spcPct val="0"/>
      </a:spcAft>
      <a:defRPr sz="2400" kern="1200">
        <a:solidFill>
          <a:schemeClr val="tx1"/>
        </a:solidFill>
        <a:latin typeface="Arial" charset="0"/>
        <a:ea typeface="+mn-ea"/>
        <a:cs typeface="+mn-cs"/>
      </a:defRPr>
    </a:lvl1pPr>
    <a:lvl2pPr marL="457200" algn="l" rtl="0" fontAlgn="base">
      <a:spcBef>
        <a:spcPct val="50000"/>
      </a:spcBef>
      <a:spcAft>
        <a:spcPct val="0"/>
      </a:spcAft>
      <a:defRPr sz="2400" kern="1200">
        <a:solidFill>
          <a:schemeClr val="tx1"/>
        </a:solidFill>
        <a:latin typeface="Arial" charset="0"/>
        <a:ea typeface="+mn-ea"/>
        <a:cs typeface="+mn-cs"/>
      </a:defRPr>
    </a:lvl2pPr>
    <a:lvl3pPr marL="914400" algn="l" rtl="0" fontAlgn="base">
      <a:spcBef>
        <a:spcPct val="50000"/>
      </a:spcBef>
      <a:spcAft>
        <a:spcPct val="0"/>
      </a:spcAft>
      <a:defRPr sz="2400" kern="1200">
        <a:solidFill>
          <a:schemeClr val="tx1"/>
        </a:solidFill>
        <a:latin typeface="Arial" charset="0"/>
        <a:ea typeface="+mn-ea"/>
        <a:cs typeface="+mn-cs"/>
      </a:defRPr>
    </a:lvl3pPr>
    <a:lvl4pPr marL="1371600" algn="l" rtl="0" fontAlgn="base">
      <a:spcBef>
        <a:spcPct val="50000"/>
      </a:spcBef>
      <a:spcAft>
        <a:spcPct val="0"/>
      </a:spcAft>
      <a:defRPr sz="2400" kern="1200">
        <a:solidFill>
          <a:schemeClr val="tx1"/>
        </a:solidFill>
        <a:latin typeface="Arial" charset="0"/>
        <a:ea typeface="+mn-ea"/>
        <a:cs typeface="+mn-cs"/>
      </a:defRPr>
    </a:lvl4pPr>
    <a:lvl5pPr marL="1828800" algn="l" rtl="0" fontAlgn="base">
      <a:spcBef>
        <a:spcPct val="5000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80E"/>
    <a:srgbClr val="6234A4"/>
    <a:srgbClr val="0083BF"/>
    <a:srgbClr val="4B4B4B"/>
    <a:srgbClr val="BABABA"/>
    <a:srgbClr val="828282"/>
    <a:srgbClr val="F0F5AF"/>
    <a:srgbClr val="15FB41"/>
  </p:clrMru>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3" autoAdjust="0"/>
    <p:restoredTop sz="86201" autoAdjust="0"/>
  </p:normalViewPr>
  <p:slideViewPr>
    <p:cSldViewPr snapToGrid="0">
      <p:cViewPr>
        <p:scale>
          <a:sx n="56" d="100"/>
          <a:sy n="56" d="100"/>
        </p:scale>
        <p:origin x="-1932" y="-228"/>
      </p:cViewPr>
      <p:guideLst>
        <p:guide orient="horz" pos="3387"/>
        <p:guide pos="508"/>
      </p:guideLst>
    </p:cSldViewPr>
  </p:slideViewPr>
  <p:notesTextViewPr>
    <p:cViewPr>
      <p:scale>
        <a:sx n="100" d="100"/>
        <a:sy n="100" d="100"/>
      </p:scale>
      <p:origin x="0" y="0"/>
    </p:cViewPr>
  </p:notesTextViewPr>
  <p:sorterViewPr>
    <p:cViewPr>
      <p:scale>
        <a:sx n="40" d="100"/>
        <a:sy n="40" d="100"/>
      </p:scale>
      <p:origin x="0" y="0"/>
    </p:cViewPr>
  </p:sorterViewPr>
  <p:notesViewPr>
    <p:cSldViewPr snapToGrid="0">
      <p:cViewPr varScale="1">
        <p:scale>
          <a:sx n="59" d="100"/>
          <a:sy n="59" d="100"/>
        </p:scale>
        <p:origin x="-2424" y="-7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huimei.li\&#26700;&#38754;\TDA\&#29123;&#26009;&#30005;&#27744;.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huimei.li\&#26700;&#38754;\TDA\&#29123;&#26009;&#30005;&#2774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huimei.li\&#26700;&#38754;\TDA\&#29123;&#26009;&#30005;&#2774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lineChart>
        <c:grouping val="standard"/>
        <c:ser>
          <c:idx val="0"/>
          <c:order val="0"/>
          <c:cat>
            <c:numRef>
              <c:f>Sheet1!$D$2:$D$21</c:f>
              <c:numCache>
                <c:formatCode>General</c:formatCode>
                <c:ptCount val="2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numCache>
            </c:numRef>
          </c:cat>
          <c:val>
            <c:numRef>
              <c:f>Sheet1!$B$2:$B$21</c:f>
              <c:numCache>
                <c:formatCode>General</c:formatCode>
                <c:ptCount val="20"/>
                <c:pt idx="0">
                  <c:v>4</c:v>
                </c:pt>
                <c:pt idx="1">
                  <c:v>11</c:v>
                </c:pt>
                <c:pt idx="2">
                  <c:v>16</c:v>
                </c:pt>
                <c:pt idx="3">
                  <c:v>20</c:v>
                </c:pt>
                <c:pt idx="4">
                  <c:v>25</c:v>
                </c:pt>
                <c:pt idx="5">
                  <c:v>39</c:v>
                </c:pt>
                <c:pt idx="6">
                  <c:v>80</c:v>
                </c:pt>
                <c:pt idx="7">
                  <c:v>116</c:v>
                </c:pt>
                <c:pt idx="8">
                  <c:v>170</c:v>
                </c:pt>
                <c:pt idx="9">
                  <c:v>371</c:v>
                </c:pt>
                <c:pt idx="10">
                  <c:v>753</c:v>
                </c:pt>
                <c:pt idx="11">
                  <c:v>1031</c:v>
                </c:pt>
                <c:pt idx="12">
                  <c:v>2107</c:v>
                </c:pt>
                <c:pt idx="13">
                  <c:v>2430</c:v>
                </c:pt>
                <c:pt idx="14">
                  <c:v>2305</c:v>
                </c:pt>
                <c:pt idx="15">
                  <c:v>2698</c:v>
                </c:pt>
                <c:pt idx="16">
                  <c:v>2371</c:v>
                </c:pt>
                <c:pt idx="17">
                  <c:v>1663</c:v>
                </c:pt>
                <c:pt idx="18">
                  <c:v>1164</c:v>
                </c:pt>
                <c:pt idx="19">
                  <c:v>746</c:v>
                </c:pt>
              </c:numCache>
            </c:numRef>
          </c:val>
        </c:ser>
        <c:ser>
          <c:idx val="1"/>
          <c:order val="1"/>
          <c:cat>
            <c:numRef>
              <c:f>Sheet1!$D$2:$D$21</c:f>
              <c:numCache>
                <c:formatCode>General</c:formatCode>
                <c:ptCount val="2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numCache>
            </c:numRef>
          </c:cat>
          <c:val>
            <c:numRef>
              <c:f>Sheet1!$C$2:$C$21</c:f>
              <c:numCache>
                <c:formatCode>General</c:formatCode>
                <c:ptCount val="20"/>
                <c:pt idx="0">
                  <c:v>3</c:v>
                </c:pt>
                <c:pt idx="1">
                  <c:v>2</c:v>
                </c:pt>
                <c:pt idx="2">
                  <c:v>12</c:v>
                </c:pt>
                <c:pt idx="3">
                  <c:v>11</c:v>
                </c:pt>
                <c:pt idx="4">
                  <c:v>16</c:v>
                </c:pt>
                <c:pt idx="5">
                  <c:v>33</c:v>
                </c:pt>
                <c:pt idx="6">
                  <c:v>22</c:v>
                </c:pt>
                <c:pt idx="7">
                  <c:v>69</c:v>
                </c:pt>
                <c:pt idx="8">
                  <c:v>90</c:v>
                </c:pt>
                <c:pt idx="9">
                  <c:v>166</c:v>
                </c:pt>
                <c:pt idx="10">
                  <c:v>323</c:v>
                </c:pt>
                <c:pt idx="11">
                  <c:v>686</c:v>
                </c:pt>
                <c:pt idx="12">
                  <c:v>1086</c:v>
                </c:pt>
                <c:pt idx="13">
                  <c:v>1891</c:v>
                </c:pt>
                <c:pt idx="14">
                  <c:v>3130</c:v>
                </c:pt>
                <c:pt idx="15">
                  <c:v>3550</c:v>
                </c:pt>
                <c:pt idx="16">
                  <c:v>4374</c:v>
                </c:pt>
                <c:pt idx="17">
                  <c:v>4498</c:v>
                </c:pt>
                <c:pt idx="18">
                  <c:v>4641</c:v>
                </c:pt>
                <c:pt idx="19">
                  <c:v>4309</c:v>
                </c:pt>
              </c:numCache>
            </c:numRef>
          </c:val>
        </c:ser>
        <c:marker val="1"/>
        <c:axId val="119291264"/>
        <c:axId val="119471488"/>
      </c:lineChart>
      <c:catAx>
        <c:axId val="119291264"/>
        <c:scaling>
          <c:orientation val="minMax"/>
        </c:scaling>
        <c:axPos val="b"/>
        <c:numFmt formatCode="General" sourceLinked="1"/>
        <c:tickLblPos val="nextTo"/>
        <c:crossAx val="119471488"/>
        <c:crosses val="autoZero"/>
        <c:auto val="1"/>
        <c:lblAlgn val="ctr"/>
        <c:lblOffset val="100"/>
      </c:catAx>
      <c:valAx>
        <c:axId val="119471488"/>
        <c:scaling>
          <c:orientation val="minMax"/>
        </c:scaling>
        <c:axPos val="l"/>
        <c:majorGridlines/>
        <c:numFmt formatCode="General" sourceLinked="1"/>
        <c:tickLblPos val="nextTo"/>
        <c:crossAx val="119291264"/>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Sheet3!$B$2:$B$11</c:f>
              <c:strCache>
                <c:ptCount val="1"/>
                <c:pt idx="0">
                  <c:v>6718 4519 3289 1134 977 772 428 269 198 162</c:v>
                </c:pt>
              </c:strCache>
            </c:strRef>
          </c:tx>
          <c:explosion val="7"/>
          <c:dLbls>
            <c:dLbl>
              <c:idx val="6"/>
              <c:spPr/>
              <c:txPr>
                <a:bodyPr/>
                <a:lstStyle/>
                <a:p>
                  <a:pPr>
                    <a:defRPr>
                      <a:solidFill>
                        <a:schemeClr val="tx1"/>
                      </a:solidFill>
                    </a:defRPr>
                  </a:pPr>
                  <a:endParaRPr lang="en-US"/>
                </a:p>
              </c:txPr>
            </c:dLbl>
            <c:dLbl>
              <c:idx val="7"/>
              <c:spPr/>
              <c:txPr>
                <a:bodyPr/>
                <a:lstStyle/>
                <a:p>
                  <a:pPr>
                    <a:defRPr>
                      <a:solidFill>
                        <a:schemeClr val="tx1"/>
                      </a:solidFill>
                    </a:defRPr>
                  </a:pPr>
                  <a:endParaRPr lang="en-US"/>
                </a:p>
              </c:txPr>
            </c:dLbl>
            <c:dLbl>
              <c:idx val="9"/>
              <c:spPr/>
              <c:txPr>
                <a:bodyPr/>
                <a:lstStyle/>
                <a:p>
                  <a:pPr>
                    <a:defRPr>
                      <a:solidFill>
                        <a:schemeClr val="tx1"/>
                      </a:solidFill>
                    </a:defRPr>
                  </a:pPr>
                  <a:endParaRPr lang="en-US"/>
                </a:p>
              </c:txPr>
            </c:dLbl>
            <c:txPr>
              <a:bodyPr/>
              <a:lstStyle/>
              <a:p>
                <a:pPr>
                  <a:defRPr>
                    <a:solidFill>
                      <a:schemeClr val="bg1"/>
                    </a:solidFill>
                  </a:defRPr>
                </a:pPr>
                <a:endParaRPr lang="en-US"/>
              </a:p>
            </c:txPr>
            <c:showCatName val="1"/>
            <c:showPercent val="1"/>
            <c:showLeaderLines val="1"/>
          </c:dLbls>
          <c:cat>
            <c:strRef>
              <c:f>Sheet3!$C$2:$C$11</c:f>
              <c:strCache>
                <c:ptCount val="10"/>
                <c:pt idx="0">
                  <c:v>JP</c:v>
                </c:pt>
                <c:pt idx="1">
                  <c:v>US</c:v>
                </c:pt>
                <c:pt idx="2">
                  <c:v>WO</c:v>
                </c:pt>
                <c:pt idx="3">
                  <c:v>CN</c:v>
                </c:pt>
                <c:pt idx="4">
                  <c:v>KR</c:v>
                </c:pt>
                <c:pt idx="5">
                  <c:v>EP</c:v>
                </c:pt>
                <c:pt idx="6">
                  <c:v>DE</c:v>
                </c:pt>
                <c:pt idx="7">
                  <c:v>TW</c:v>
                </c:pt>
                <c:pt idx="8">
                  <c:v>CA</c:v>
                </c:pt>
                <c:pt idx="9">
                  <c:v>GB</c:v>
                </c:pt>
              </c:strCache>
            </c:strRef>
          </c:cat>
          <c:val>
            <c:numRef>
              <c:f>Sheet3!$B$2:$B$11</c:f>
              <c:numCache>
                <c:formatCode>General</c:formatCode>
                <c:ptCount val="10"/>
                <c:pt idx="0">
                  <c:v>6718</c:v>
                </c:pt>
                <c:pt idx="1">
                  <c:v>4519</c:v>
                </c:pt>
                <c:pt idx="2">
                  <c:v>3289</c:v>
                </c:pt>
                <c:pt idx="3">
                  <c:v>1134</c:v>
                </c:pt>
                <c:pt idx="4">
                  <c:v>977</c:v>
                </c:pt>
                <c:pt idx="5">
                  <c:v>772</c:v>
                </c:pt>
                <c:pt idx="6">
                  <c:v>428</c:v>
                </c:pt>
                <c:pt idx="7">
                  <c:v>269</c:v>
                </c:pt>
                <c:pt idx="8">
                  <c:v>198</c:v>
                </c:pt>
                <c:pt idx="9">
                  <c:v>162</c:v>
                </c:pt>
              </c:numCache>
            </c:numRef>
          </c:val>
        </c:ser>
        <c:firstSliceAng val="0"/>
      </c:pieChart>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4.8838059642826392E-2"/>
          <c:y val="3.1073453239346332E-2"/>
          <c:w val="0.6912744439602585"/>
          <c:h val="0.87989164996032965"/>
        </c:manualLayout>
      </c:layout>
      <c:lineChart>
        <c:grouping val="standard"/>
        <c:ser>
          <c:idx val="0"/>
          <c:order val="0"/>
          <c:tx>
            <c:strRef>
              <c:f>Sheet4!$B$2</c:f>
              <c:strCache>
                <c:ptCount val="1"/>
                <c:pt idx="0">
                  <c:v>TOSHIBA CORP</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Sheet4!$C$2:$R$2</c:f>
              <c:numCache>
                <c:formatCode>General</c:formatCode>
                <c:ptCount val="16"/>
                <c:pt idx="0">
                  <c:v>1</c:v>
                </c:pt>
                <c:pt idx="1">
                  <c:v>1</c:v>
                </c:pt>
                <c:pt idx="4">
                  <c:v>2</c:v>
                </c:pt>
                <c:pt idx="5">
                  <c:v>18</c:v>
                </c:pt>
                <c:pt idx="6">
                  <c:v>15</c:v>
                </c:pt>
                <c:pt idx="7">
                  <c:v>37</c:v>
                </c:pt>
                <c:pt idx="8">
                  <c:v>96</c:v>
                </c:pt>
                <c:pt idx="9">
                  <c:v>140</c:v>
                </c:pt>
                <c:pt idx="10">
                  <c:v>244</c:v>
                </c:pt>
                <c:pt idx="11">
                  <c:v>245</c:v>
                </c:pt>
                <c:pt idx="12">
                  <c:v>236</c:v>
                </c:pt>
                <c:pt idx="13">
                  <c:v>192</c:v>
                </c:pt>
                <c:pt idx="14">
                  <c:v>99</c:v>
                </c:pt>
                <c:pt idx="15">
                  <c:v>25</c:v>
                </c:pt>
              </c:numCache>
            </c:numRef>
          </c:val>
        </c:ser>
        <c:ser>
          <c:idx val="1"/>
          <c:order val="1"/>
          <c:tx>
            <c:strRef>
              <c:f>Sheet4!$B$3</c:f>
              <c:strCache>
                <c:ptCount val="1"/>
                <c:pt idx="0">
                  <c:v>CASIO COMPUT CO LTD</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Sheet4!$C$3:$R$3</c:f>
              <c:numCache>
                <c:formatCode>General</c:formatCode>
                <c:ptCount val="16"/>
                <c:pt idx="5">
                  <c:v>24</c:v>
                </c:pt>
                <c:pt idx="6">
                  <c:v>43</c:v>
                </c:pt>
                <c:pt idx="7">
                  <c:v>31</c:v>
                </c:pt>
                <c:pt idx="8">
                  <c:v>44</c:v>
                </c:pt>
                <c:pt idx="9">
                  <c:v>64</c:v>
                </c:pt>
                <c:pt idx="10">
                  <c:v>105</c:v>
                </c:pt>
                <c:pt idx="11">
                  <c:v>158</c:v>
                </c:pt>
                <c:pt idx="12">
                  <c:v>144</c:v>
                </c:pt>
                <c:pt idx="13">
                  <c:v>56</c:v>
                </c:pt>
                <c:pt idx="14">
                  <c:v>10</c:v>
                </c:pt>
                <c:pt idx="15">
                  <c:v>8</c:v>
                </c:pt>
              </c:numCache>
            </c:numRef>
          </c:val>
        </c:ser>
        <c:ser>
          <c:idx val="2"/>
          <c:order val="2"/>
          <c:tx>
            <c:strRef>
              <c:f>Sheet4!$B$4</c:f>
              <c:strCache>
                <c:ptCount val="1"/>
                <c:pt idx="0">
                  <c:v>MATSUSHITA</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Sheet4!$C$4:$R$4</c:f>
              <c:numCache>
                <c:formatCode>General</c:formatCode>
                <c:ptCount val="16"/>
                <c:pt idx="2">
                  <c:v>7</c:v>
                </c:pt>
                <c:pt idx="3">
                  <c:v>4</c:v>
                </c:pt>
                <c:pt idx="4">
                  <c:v>5</c:v>
                </c:pt>
                <c:pt idx="5">
                  <c:v>9</c:v>
                </c:pt>
                <c:pt idx="6">
                  <c:v>25</c:v>
                </c:pt>
                <c:pt idx="7">
                  <c:v>18</c:v>
                </c:pt>
                <c:pt idx="8">
                  <c:v>80</c:v>
                </c:pt>
                <c:pt idx="9">
                  <c:v>116</c:v>
                </c:pt>
                <c:pt idx="10">
                  <c:v>90</c:v>
                </c:pt>
                <c:pt idx="11">
                  <c:v>109</c:v>
                </c:pt>
                <c:pt idx="12">
                  <c:v>45</c:v>
                </c:pt>
                <c:pt idx="13">
                  <c:v>14</c:v>
                </c:pt>
                <c:pt idx="14">
                  <c:v>14</c:v>
                </c:pt>
                <c:pt idx="15">
                  <c:v>11</c:v>
                </c:pt>
              </c:numCache>
            </c:numRef>
          </c:val>
        </c:ser>
        <c:ser>
          <c:idx val="3"/>
          <c:order val="3"/>
          <c:tx>
            <c:strRef>
              <c:f>Sheet4!$B$5</c:f>
              <c:strCache>
                <c:ptCount val="1"/>
                <c:pt idx="0">
                  <c:v>TOYOTA MOTOR CORP</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Sheet4!$C$5:$R$5</c:f>
              <c:numCache>
                <c:formatCode>General</c:formatCode>
                <c:ptCount val="16"/>
                <c:pt idx="5">
                  <c:v>3</c:v>
                </c:pt>
                <c:pt idx="6">
                  <c:v>0</c:v>
                </c:pt>
                <c:pt idx="7">
                  <c:v>10</c:v>
                </c:pt>
                <c:pt idx="8">
                  <c:v>29</c:v>
                </c:pt>
                <c:pt idx="9">
                  <c:v>18</c:v>
                </c:pt>
                <c:pt idx="10">
                  <c:v>24</c:v>
                </c:pt>
                <c:pt idx="11">
                  <c:v>64</c:v>
                </c:pt>
                <c:pt idx="12">
                  <c:v>116</c:v>
                </c:pt>
                <c:pt idx="13">
                  <c:v>92</c:v>
                </c:pt>
                <c:pt idx="14">
                  <c:v>69</c:v>
                </c:pt>
                <c:pt idx="15">
                  <c:v>21</c:v>
                </c:pt>
              </c:numCache>
            </c:numRef>
          </c:val>
        </c:ser>
        <c:ser>
          <c:idx val="4"/>
          <c:order val="4"/>
          <c:tx>
            <c:strRef>
              <c:f>Sheet4!$B$6</c:f>
              <c:strCache>
                <c:ptCount val="1"/>
                <c:pt idx="0">
                  <c:v>SONY CORP</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Sheet4!$C$6:$R$6</c:f>
              <c:numCache>
                <c:formatCode>General</c:formatCode>
                <c:ptCount val="16"/>
                <c:pt idx="4">
                  <c:v>1</c:v>
                </c:pt>
                <c:pt idx="5">
                  <c:v>2</c:v>
                </c:pt>
                <c:pt idx="6">
                  <c:v>0</c:v>
                </c:pt>
                <c:pt idx="7">
                  <c:v>43</c:v>
                </c:pt>
                <c:pt idx="8">
                  <c:v>85</c:v>
                </c:pt>
                <c:pt idx="9">
                  <c:v>44</c:v>
                </c:pt>
                <c:pt idx="10">
                  <c:v>17</c:v>
                </c:pt>
                <c:pt idx="11">
                  <c:v>23</c:v>
                </c:pt>
                <c:pt idx="12">
                  <c:v>100</c:v>
                </c:pt>
                <c:pt idx="13">
                  <c:v>141</c:v>
                </c:pt>
                <c:pt idx="14">
                  <c:v>94</c:v>
                </c:pt>
                <c:pt idx="15">
                  <c:v>23</c:v>
                </c:pt>
              </c:numCache>
            </c:numRef>
          </c:val>
        </c:ser>
        <c:ser>
          <c:idx val="5"/>
          <c:order val="5"/>
          <c:tx>
            <c:strRef>
              <c:f>Sheet4!$B$7</c:f>
              <c:strCache>
                <c:ptCount val="1"/>
                <c:pt idx="0">
                  <c:v>HITACHI LTD</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Sheet4!$C$7:$R$7</c:f>
              <c:numCache>
                <c:formatCode>General</c:formatCode>
                <c:ptCount val="16"/>
                <c:pt idx="4">
                  <c:v>1</c:v>
                </c:pt>
                <c:pt idx="6">
                  <c:v>0</c:v>
                </c:pt>
                <c:pt idx="7">
                  <c:v>42</c:v>
                </c:pt>
                <c:pt idx="8">
                  <c:v>52</c:v>
                </c:pt>
                <c:pt idx="9">
                  <c:v>108</c:v>
                </c:pt>
                <c:pt idx="10">
                  <c:v>97</c:v>
                </c:pt>
                <c:pt idx="11">
                  <c:v>63</c:v>
                </c:pt>
                <c:pt idx="12">
                  <c:v>24</c:v>
                </c:pt>
                <c:pt idx="13">
                  <c:v>28</c:v>
                </c:pt>
                <c:pt idx="14">
                  <c:v>15</c:v>
                </c:pt>
                <c:pt idx="15">
                  <c:v>9</c:v>
                </c:pt>
              </c:numCache>
            </c:numRef>
          </c:val>
        </c:ser>
        <c:ser>
          <c:idx val="6"/>
          <c:order val="6"/>
          <c:tx>
            <c:strRef>
              <c:f>Sheet4!$B$8</c:f>
              <c:strCache>
                <c:ptCount val="1"/>
                <c:pt idx="0">
                  <c:v>SAMSUNG SDI CO. LTD.</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Sheet4!$C$8:$R$8</c:f>
              <c:numCache>
                <c:formatCode>General</c:formatCode>
                <c:ptCount val="16"/>
                <c:pt idx="6">
                  <c:v>0</c:v>
                </c:pt>
                <c:pt idx="8">
                  <c:v>25</c:v>
                </c:pt>
                <c:pt idx="9">
                  <c:v>47</c:v>
                </c:pt>
                <c:pt idx="10">
                  <c:v>92</c:v>
                </c:pt>
                <c:pt idx="11">
                  <c:v>99</c:v>
                </c:pt>
                <c:pt idx="12">
                  <c:v>95</c:v>
                </c:pt>
                <c:pt idx="13">
                  <c:v>49</c:v>
                </c:pt>
                <c:pt idx="14">
                  <c:v>20</c:v>
                </c:pt>
                <c:pt idx="15">
                  <c:v>21</c:v>
                </c:pt>
              </c:numCache>
            </c:numRef>
          </c:val>
        </c:ser>
        <c:ser>
          <c:idx val="7"/>
          <c:order val="7"/>
          <c:tx>
            <c:strRef>
              <c:f>Sheet4!$B$9</c:f>
              <c:strCache>
                <c:ptCount val="1"/>
                <c:pt idx="0">
                  <c:v>CANON INC</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Sheet4!$C$9:$R$9</c:f>
              <c:numCache>
                <c:formatCode>General</c:formatCode>
                <c:ptCount val="16"/>
                <c:pt idx="6">
                  <c:v>0</c:v>
                </c:pt>
                <c:pt idx="7">
                  <c:v>15</c:v>
                </c:pt>
                <c:pt idx="8">
                  <c:v>38</c:v>
                </c:pt>
                <c:pt idx="9">
                  <c:v>53</c:v>
                </c:pt>
                <c:pt idx="10">
                  <c:v>87</c:v>
                </c:pt>
                <c:pt idx="11">
                  <c:v>143</c:v>
                </c:pt>
                <c:pt idx="12">
                  <c:v>92</c:v>
                </c:pt>
                <c:pt idx="13">
                  <c:v>23</c:v>
                </c:pt>
                <c:pt idx="14">
                  <c:v>4</c:v>
                </c:pt>
                <c:pt idx="15">
                  <c:v>6</c:v>
                </c:pt>
              </c:numCache>
            </c:numRef>
          </c:val>
        </c:ser>
        <c:ser>
          <c:idx val="8"/>
          <c:order val="8"/>
          <c:tx>
            <c:strRef>
              <c:f>Sheet4!$B$10</c:f>
              <c:strCache>
                <c:ptCount val="1"/>
                <c:pt idx="0">
                  <c:v>SEIKO EPSON CORP</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Sheet4!$C$10:$R$10</c:f>
              <c:numCache>
                <c:formatCode>General</c:formatCode>
                <c:ptCount val="16"/>
                <c:pt idx="6">
                  <c:v>0</c:v>
                </c:pt>
                <c:pt idx="7">
                  <c:v>8</c:v>
                </c:pt>
                <c:pt idx="8">
                  <c:v>54</c:v>
                </c:pt>
                <c:pt idx="9">
                  <c:v>63</c:v>
                </c:pt>
                <c:pt idx="10">
                  <c:v>14</c:v>
                </c:pt>
                <c:pt idx="11">
                  <c:v>31</c:v>
                </c:pt>
                <c:pt idx="12">
                  <c:v>90</c:v>
                </c:pt>
                <c:pt idx="13">
                  <c:v>79</c:v>
                </c:pt>
                <c:pt idx="14">
                  <c:v>26</c:v>
                </c:pt>
                <c:pt idx="15">
                  <c:v>16</c:v>
                </c:pt>
              </c:numCache>
            </c:numRef>
          </c:val>
        </c:ser>
        <c:ser>
          <c:idx val="9"/>
          <c:order val="9"/>
          <c:tx>
            <c:strRef>
              <c:f>Sheet4!$B$11</c:f>
              <c:strCache>
                <c:ptCount val="1"/>
                <c:pt idx="0">
                  <c:v>MITSUBISHI</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Sheet4!$C$11:$R$11</c:f>
              <c:numCache>
                <c:formatCode>General</c:formatCode>
                <c:ptCount val="16"/>
                <c:pt idx="5">
                  <c:v>1</c:v>
                </c:pt>
                <c:pt idx="6">
                  <c:v>0</c:v>
                </c:pt>
                <c:pt idx="7">
                  <c:v>18</c:v>
                </c:pt>
                <c:pt idx="8">
                  <c:v>37</c:v>
                </c:pt>
                <c:pt idx="9">
                  <c:v>85</c:v>
                </c:pt>
                <c:pt idx="10">
                  <c:v>73</c:v>
                </c:pt>
                <c:pt idx="11">
                  <c:v>49</c:v>
                </c:pt>
                <c:pt idx="12">
                  <c:v>26</c:v>
                </c:pt>
                <c:pt idx="13">
                  <c:v>9</c:v>
                </c:pt>
                <c:pt idx="14">
                  <c:v>2</c:v>
                </c:pt>
                <c:pt idx="15">
                  <c:v>6</c:v>
                </c:pt>
              </c:numCache>
            </c:numRef>
          </c:val>
        </c:ser>
        <c:ser>
          <c:idx val="10"/>
          <c:order val="10"/>
          <c:tx>
            <c:strRef>
              <c:f>Sheet4!$B$12</c:f>
              <c:strCache>
                <c:ptCount val="1"/>
                <c:pt idx="0">
                  <c:v>PANASONIC CORP</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Sheet4!$C$12:$R$12</c:f>
              <c:numCache>
                <c:formatCode>General</c:formatCode>
                <c:ptCount val="16"/>
                <c:pt idx="5">
                  <c:v>1</c:v>
                </c:pt>
                <c:pt idx="6">
                  <c:v>0</c:v>
                </c:pt>
                <c:pt idx="7">
                  <c:v>1</c:v>
                </c:pt>
                <c:pt idx="8">
                  <c:v>13</c:v>
                </c:pt>
                <c:pt idx="9">
                  <c:v>24</c:v>
                </c:pt>
                <c:pt idx="10">
                  <c:v>29</c:v>
                </c:pt>
                <c:pt idx="11">
                  <c:v>24</c:v>
                </c:pt>
                <c:pt idx="12">
                  <c:v>43</c:v>
                </c:pt>
                <c:pt idx="13">
                  <c:v>58</c:v>
                </c:pt>
                <c:pt idx="14">
                  <c:v>58</c:v>
                </c:pt>
                <c:pt idx="15">
                  <c:v>62</c:v>
                </c:pt>
              </c:numCache>
            </c:numRef>
          </c:val>
        </c:ser>
        <c:ser>
          <c:idx val="11"/>
          <c:order val="11"/>
          <c:tx>
            <c:strRef>
              <c:f>Sheet4!$B$13</c:f>
              <c:strCache>
                <c:ptCount val="1"/>
                <c:pt idx="0">
                  <c:v>Hewlett Packard </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Sheet4!$C$13:$R$13</c:f>
              <c:numCache>
                <c:formatCode>General</c:formatCode>
                <c:ptCount val="16"/>
                <c:pt idx="6">
                  <c:v>0</c:v>
                </c:pt>
                <c:pt idx="7">
                  <c:v>53</c:v>
                </c:pt>
                <c:pt idx="8">
                  <c:v>114</c:v>
                </c:pt>
                <c:pt idx="9">
                  <c:v>46</c:v>
                </c:pt>
                <c:pt idx="10">
                  <c:v>3</c:v>
                </c:pt>
                <c:pt idx="11">
                  <c:v>5</c:v>
                </c:pt>
                <c:pt idx="12">
                  <c:v>4</c:v>
                </c:pt>
              </c:numCache>
            </c:numRef>
          </c:val>
        </c:ser>
        <c:ser>
          <c:idx val="12"/>
          <c:order val="12"/>
          <c:tx>
            <c:strRef>
              <c:f>Sheet4!$B$14</c:f>
              <c:strCache>
                <c:ptCount val="1"/>
                <c:pt idx="0">
                  <c:v>SANYO </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Sheet4!$C$14:$R$14</c:f>
              <c:numCache>
                <c:formatCode>General</c:formatCode>
                <c:ptCount val="16"/>
                <c:pt idx="3">
                  <c:v>1</c:v>
                </c:pt>
                <c:pt idx="5">
                  <c:v>2</c:v>
                </c:pt>
                <c:pt idx="6">
                  <c:v>0</c:v>
                </c:pt>
                <c:pt idx="7">
                  <c:v>4</c:v>
                </c:pt>
                <c:pt idx="8">
                  <c:v>21</c:v>
                </c:pt>
                <c:pt idx="9">
                  <c:v>26</c:v>
                </c:pt>
                <c:pt idx="10">
                  <c:v>45</c:v>
                </c:pt>
                <c:pt idx="11">
                  <c:v>54</c:v>
                </c:pt>
                <c:pt idx="12">
                  <c:v>23</c:v>
                </c:pt>
                <c:pt idx="13">
                  <c:v>9</c:v>
                </c:pt>
                <c:pt idx="14">
                  <c:v>15</c:v>
                </c:pt>
                <c:pt idx="15">
                  <c:v>14</c:v>
                </c:pt>
              </c:numCache>
            </c:numRef>
          </c:val>
        </c:ser>
        <c:ser>
          <c:idx val="13"/>
          <c:order val="13"/>
          <c:tx>
            <c:strRef>
              <c:f>Sheet4!$B$15</c:f>
              <c:strCache>
                <c:ptCount val="1"/>
                <c:pt idx="0">
                  <c:v>TORAY IND INC</c:v>
                </c:pt>
              </c:strCache>
            </c:strRef>
          </c:tx>
          <c:cat>
            <c:strRef>
              <c:f>Sheet4!$C$1:$R$1</c:f>
              <c:strCache>
                <c:ptCount val="16"/>
                <c:pt idx="0">
                  <c:v>94</c:v>
                </c:pt>
                <c:pt idx="1">
                  <c:v>95</c:v>
                </c:pt>
                <c:pt idx="2">
                  <c:v>96</c:v>
                </c:pt>
                <c:pt idx="3">
                  <c:v>97</c:v>
                </c:pt>
                <c:pt idx="4">
                  <c:v>99</c:v>
                </c:pt>
                <c:pt idx="5">
                  <c:v>00</c:v>
                </c:pt>
                <c:pt idx="6">
                  <c:v>01</c:v>
                </c:pt>
                <c:pt idx="7">
                  <c:v>02</c:v>
                </c:pt>
                <c:pt idx="8">
                  <c:v>03</c:v>
                </c:pt>
                <c:pt idx="9">
                  <c:v>04</c:v>
                </c:pt>
                <c:pt idx="10">
                  <c:v>05</c:v>
                </c:pt>
                <c:pt idx="11">
                  <c:v>06</c:v>
                </c:pt>
                <c:pt idx="12">
                  <c:v>07</c:v>
                </c:pt>
                <c:pt idx="13">
                  <c:v>2008</c:v>
                </c:pt>
                <c:pt idx="14">
                  <c:v>2009</c:v>
                </c:pt>
                <c:pt idx="15">
                  <c:v>2010</c:v>
                </c:pt>
              </c:strCache>
            </c:strRef>
          </c:cat>
          <c:val>
            <c:numRef>
              <c:f>Sheet4!$C$15:$R$15</c:f>
              <c:numCache>
                <c:formatCode>General</c:formatCode>
                <c:ptCount val="16"/>
                <c:pt idx="6">
                  <c:v>0</c:v>
                </c:pt>
                <c:pt idx="7">
                  <c:v>4</c:v>
                </c:pt>
                <c:pt idx="8">
                  <c:v>25</c:v>
                </c:pt>
                <c:pt idx="9">
                  <c:v>18</c:v>
                </c:pt>
                <c:pt idx="10">
                  <c:v>23</c:v>
                </c:pt>
                <c:pt idx="11">
                  <c:v>20</c:v>
                </c:pt>
                <c:pt idx="12">
                  <c:v>17</c:v>
                </c:pt>
                <c:pt idx="13">
                  <c:v>21</c:v>
                </c:pt>
                <c:pt idx="14">
                  <c:v>9</c:v>
                </c:pt>
                <c:pt idx="15">
                  <c:v>9</c:v>
                </c:pt>
              </c:numCache>
            </c:numRef>
          </c:val>
        </c:ser>
        <c:marker val="1"/>
        <c:axId val="124859520"/>
        <c:axId val="124861440"/>
      </c:lineChart>
      <c:catAx>
        <c:axId val="124859520"/>
        <c:scaling>
          <c:orientation val="minMax"/>
        </c:scaling>
        <c:axPos val="b"/>
        <c:numFmt formatCode="General" sourceLinked="1"/>
        <c:tickLblPos val="nextTo"/>
        <c:crossAx val="124861440"/>
        <c:crosses val="autoZero"/>
        <c:auto val="1"/>
        <c:lblAlgn val="ctr"/>
        <c:lblOffset val="100"/>
      </c:catAx>
      <c:valAx>
        <c:axId val="124861440"/>
        <c:scaling>
          <c:orientation val="minMax"/>
        </c:scaling>
        <c:axPos val="l"/>
        <c:majorGridlines/>
        <c:numFmt formatCode="General" sourceLinked="1"/>
        <c:tickLblPos val="nextTo"/>
        <c:crossAx val="124859520"/>
        <c:crosses val="autoZero"/>
        <c:crossBetween val="between"/>
      </c:valAx>
    </c:plotArea>
    <c:legend>
      <c:legendPos val="r"/>
    </c:legend>
    <c:plotVisOnly val="1"/>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view3D>
      <c:perspective val="30"/>
    </c:view3D>
    <c:plotArea>
      <c:layout/>
      <c:bar3DChart>
        <c:barDir val="col"/>
        <c:grouping val="standard"/>
        <c:ser>
          <c:idx val="0"/>
          <c:order val="0"/>
          <c:tx>
            <c:strRef>
              <c:f>Sheet5!$B$1</c:f>
              <c:strCache>
                <c:ptCount val="1"/>
                <c:pt idx="0">
                  <c:v>US</c:v>
                </c:pt>
              </c:strCache>
            </c:strRef>
          </c:tx>
          <c:cat>
            <c:strRef>
              <c:f>Sheet5!$A$2:$A$15</c:f>
              <c:strCache>
                <c:ptCount val="14"/>
                <c:pt idx="0">
                  <c:v>TOSHIBA CORP</c:v>
                </c:pt>
                <c:pt idx="1">
                  <c:v>CASIO COMPUT CO LTD</c:v>
                </c:pt>
                <c:pt idx="2">
                  <c:v>MATSUSHITA ELECTRIC IND CO LTD</c:v>
                </c:pt>
                <c:pt idx="3">
                  <c:v>TOYOTA MOTOR CORP</c:v>
                </c:pt>
                <c:pt idx="4">
                  <c:v>SONY CORP</c:v>
                </c:pt>
                <c:pt idx="5">
                  <c:v>HITACHI LTD</c:v>
                </c:pt>
                <c:pt idx="6">
                  <c:v>SAMSUNG SDI CO. LTD.</c:v>
                </c:pt>
                <c:pt idx="7">
                  <c:v>CANON INC</c:v>
                </c:pt>
                <c:pt idx="8">
                  <c:v>SEIKO EPSON CORP</c:v>
                </c:pt>
                <c:pt idx="9">
                  <c:v>MITSUBISHI PENCIL CO LTD</c:v>
                </c:pt>
                <c:pt idx="10">
                  <c:v>PANASONIC CORP</c:v>
                </c:pt>
                <c:pt idx="11">
                  <c:v>Hewlett Packard Development Company L.P.,Houston,TX,US</c:v>
                </c:pt>
                <c:pt idx="12">
                  <c:v>SANYO ELECTRIC CO LTD</c:v>
                </c:pt>
                <c:pt idx="13">
                  <c:v>TORAY IND INC</c:v>
                </c:pt>
              </c:strCache>
            </c:strRef>
          </c:cat>
          <c:val>
            <c:numRef>
              <c:f>Sheet5!$B$2:$B$15</c:f>
              <c:numCache>
                <c:formatCode>General</c:formatCode>
                <c:ptCount val="14"/>
                <c:pt idx="0">
                  <c:v>534</c:v>
                </c:pt>
                <c:pt idx="1">
                  <c:v>306</c:v>
                </c:pt>
                <c:pt idx="2">
                  <c:v>222</c:v>
                </c:pt>
                <c:pt idx="3">
                  <c:v>170</c:v>
                </c:pt>
                <c:pt idx="4">
                  <c:v>291</c:v>
                </c:pt>
                <c:pt idx="5">
                  <c:v>203</c:v>
                </c:pt>
                <c:pt idx="6">
                  <c:v>264</c:v>
                </c:pt>
                <c:pt idx="7">
                  <c:v>209</c:v>
                </c:pt>
                <c:pt idx="8">
                  <c:v>135</c:v>
                </c:pt>
                <c:pt idx="9">
                  <c:v>121</c:v>
                </c:pt>
                <c:pt idx="10">
                  <c:v>133</c:v>
                </c:pt>
                <c:pt idx="11">
                  <c:v>149</c:v>
                </c:pt>
                <c:pt idx="12">
                  <c:v>100</c:v>
                </c:pt>
                <c:pt idx="13">
                  <c:v>8</c:v>
                </c:pt>
              </c:numCache>
            </c:numRef>
          </c:val>
        </c:ser>
        <c:ser>
          <c:idx val="1"/>
          <c:order val="1"/>
          <c:tx>
            <c:strRef>
              <c:f>Sheet5!$C$1</c:f>
              <c:strCache>
                <c:ptCount val="1"/>
                <c:pt idx="0">
                  <c:v>KR</c:v>
                </c:pt>
              </c:strCache>
            </c:strRef>
          </c:tx>
          <c:cat>
            <c:strRef>
              <c:f>Sheet5!$A$2:$A$15</c:f>
              <c:strCache>
                <c:ptCount val="14"/>
                <c:pt idx="0">
                  <c:v>TOSHIBA CORP</c:v>
                </c:pt>
                <c:pt idx="1">
                  <c:v>CASIO COMPUT CO LTD</c:v>
                </c:pt>
                <c:pt idx="2">
                  <c:v>MATSUSHITA ELECTRIC IND CO LTD</c:v>
                </c:pt>
                <c:pt idx="3">
                  <c:v>TOYOTA MOTOR CORP</c:v>
                </c:pt>
                <c:pt idx="4">
                  <c:v>SONY CORP</c:v>
                </c:pt>
                <c:pt idx="5">
                  <c:v>HITACHI LTD</c:v>
                </c:pt>
                <c:pt idx="6">
                  <c:v>SAMSUNG SDI CO. LTD.</c:v>
                </c:pt>
                <c:pt idx="7">
                  <c:v>CANON INC</c:v>
                </c:pt>
                <c:pt idx="8">
                  <c:v>SEIKO EPSON CORP</c:v>
                </c:pt>
                <c:pt idx="9">
                  <c:v>MITSUBISHI PENCIL CO LTD</c:v>
                </c:pt>
                <c:pt idx="10">
                  <c:v>PANASONIC CORP</c:v>
                </c:pt>
                <c:pt idx="11">
                  <c:v>Hewlett Packard Development Company L.P.,Houston,TX,US</c:v>
                </c:pt>
                <c:pt idx="12">
                  <c:v>SANYO ELECTRIC CO LTD</c:v>
                </c:pt>
                <c:pt idx="13">
                  <c:v>TORAY IND INC</c:v>
                </c:pt>
              </c:strCache>
            </c:strRef>
          </c:cat>
          <c:val>
            <c:numRef>
              <c:f>Sheet5!$C$2:$C$15</c:f>
              <c:numCache>
                <c:formatCode>General</c:formatCode>
                <c:ptCount val="14"/>
                <c:pt idx="0">
                  <c:v>220</c:v>
                </c:pt>
                <c:pt idx="1">
                  <c:v>245</c:v>
                </c:pt>
                <c:pt idx="2">
                  <c:v>76</c:v>
                </c:pt>
                <c:pt idx="3">
                  <c:v>70</c:v>
                </c:pt>
                <c:pt idx="4">
                  <c:v>142</c:v>
                </c:pt>
                <c:pt idx="5">
                  <c:v>83</c:v>
                </c:pt>
                <c:pt idx="6">
                  <c:v>276</c:v>
                </c:pt>
                <c:pt idx="7">
                  <c:v>73</c:v>
                </c:pt>
                <c:pt idx="8">
                  <c:v>64</c:v>
                </c:pt>
                <c:pt idx="9">
                  <c:v>61</c:v>
                </c:pt>
                <c:pt idx="10">
                  <c:v>54</c:v>
                </c:pt>
                <c:pt idx="11">
                  <c:v>76</c:v>
                </c:pt>
                <c:pt idx="12">
                  <c:v>66</c:v>
                </c:pt>
                <c:pt idx="13">
                  <c:v>8</c:v>
                </c:pt>
              </c:numCache>
            </c:numRef>
          </c:val>
        </c:ser>
        <c:ser>
          <c:idx val="2"/>
          <c:order val="2"/>
          <c:tx>
            <c:strRef>
              <c:f>Sheet5!$D$1</c:f>
              <c:strCache>
                <c:ptCount val="1"/>
                <c:pt idx="0">
                  <c:v>JP</c:v>
                </c:pt>
              </c:strCache>
            </c:strRef>
          </c:tx>
          <c:cat>
            <c:strRef>
              <c:f>Sheet5!$A$2:$A$15</c:f>
              <c:strCache>
                <c:ptCount val="14"/>
                <c:pt idx="0">
                  <c:v>TOSHIBA CORP</c:v>
                </c:pt>
                <c:pt idx="1">
                  <c:v>CASIO COMPUT CO LTD</c:v>
                </c:pt>
                <c:pt idx="2">
                  <c:v>MATSUSHITA ELECTRIC IND CO LTD</c:v>
                </c:pt>
                <c:pt idx="3">
                  <c:v>TOYOTA MOTOR CORP</c:v>
                </c:pt>
                <c:pt idx="4">
                  <c:v>SONY CORP</c:v>
                </c:pt>
                <c:pt idx="5">
                  <c:v>HITACHI LTD</c:v>
                </c:pt>
                <c:pt idx="6">
                  <c:v>SAMSUNG SDI CO. LTD.</c:v>
                </c:pt>
                <c:pt idx="7">
                  <c:v>CANON INC</c:v>
                </c:pt>
                <c:pt idx="8">
                  <c:v>SEIKO EPSON CORP</c:v>
                </c:pt>
                <c:pt idx="9">
                  <c:v>MITSUBISHI PENCIL CO LTD</c:v>
                </c:pt>
                <c:pt idx="10">
                  <c:v>PANASONIC CORP</c:v>
                </c:pt>
                <c:pt idx="11">
                  <c:v>Hewlett Packard Development Company L.P.,Houston,TX,US</c:v>
                </c:pt>
                <c:pt idx="12">
                  <c:v>SANYO ELECTRIC CO LTD</c:v>
                </c:pt>
                <c:pt idx="13">
                  <c:v>TORAY IND INC</c:v>
                </c:pt>
              </c:strCache>
            </c:strRef>
          </c:cat>
          <c:val>
            <c:numRef>
              <c:f>Sheet5!$D$2:$D$15</c:f>
              <c:numCache>
                <c:formatCode>General</c:formatCode>
                <c:ptCount val="14"/>
                <c:pt idx="0">
                  <c:v>905</c:v>
                </c:pt>
                <c:pt idx="1">
                  <c:v>456</c:v>
                </c:pt>
                <c:pt idx="2">
                  <c:v>357</c:v>
                </c:pt>
                <c:pt idx="3">
                  <c:v>339</c:v>
                </c:pt>
                <c:pt idx="4">
                  <c:v>350</c:v>
                </c:pt>
                <c:pt idx="5">
                  <c:v>315</c:v>
                </c:pt>
                <c:pt idx="6">
                  <c:v>198</c:v>
                </c:pt>
                <c:pt idx="7">
                  <c:v>252</c:v>
                </c:pt>
                <c:pt idx="8">
                  <c:v>230</c:v>
                </c:pt>
                <c:pt idx="9">
                  <c:v>221</c:v>
                </c:pt>
                <c:pt idx="10">
                  <c:v>156</c:v>
                </c:pt>
                <c:pt idx="11">
                  <c:v>131</c:v>
                </c:pt>
                <c:pt idx="12">
                  <c:v>127</c:v>
                </c:pt>
                <c:pt idx="13">
                  <c:v>107</c:v>
                </c:pt>
              </c:numCache>
            </c:numRef>
          </c:val>
        </c:ser>
        <c:ser>
          <c:idx val="3"/>
          <c:order val="3"/>
          <c:tx>
            <c:strRef>
              <c:f>Sheet5!$E$1</c:f>
              <c:strCache>
                <c:ptCount val="1"/>
                <c:pt idx="0">
                  <c:v>EP</c:v>
                </c:pt>
              </c:strCache>
            </c:strRef>
          </c:tx>
          <c:cat>
            <c:strRef>
              <c:f>Sheet5!$A$2:$A$15</c:f>
              <c:strCache>
                <c:ptCount val="14"/>
                <c:pt idx="0">
                  <c:v>TOSHIBA CORP</c:v>
                </c:pt>
                <c:pt idx="1">
                  <c:v>CASIO COMPUT CO LTD</c:v>
                </c:pt>
                <c:pt idx="2">
                  <c:v>MATSUSHITA ELECTRIC IND CO LTD</c:v>
                </c:pt>
                <c:pt idx="3">
                  <c:v>TOYOTA MOTOR CORP</c:v>
                </c:pt>
                <c:pt idx="4">
                  <c:v>SONY CORP</c:v>
                </c:pt>
                <c:pt idx="5">
                  <c:v>HITACHI LTD</c:v>
                </c:pt>
                <c:pt idx="6">
                  <c:v>SAMSUNG SDI CO. LTD.</c:v>
                </c:pt>
                <c:pt idx="7">
                  <c:v>CANON INC</c:v>
                </c:pt>
                <c:pt idx="8">
                  <c:v>SEIKO EPSON CORP</c:v>
                </c:pt>
                <c:pt idx="9">
                  <c:v>MITSUBISHI PENCIL CO LTD</c:v>
                </c:pt>
                <c:pt idx="10">
                  <c:v>PANASONIC CORP</c:v>
                </c:pt>
                <c:pt idx="11">
                  <c:v>Hewlett Packard Development Company L.P.,Houston,TX,US</c:v>
                </c:pt>
                <c:pt idx="12">
                  <c:v>SANYO ELECTRIC CO LTD</c:v>
                </c:pt>
                <c:pt idx="13">
                  <c:v>TORAY IND INC</c:v>
                </c:pt>
              </c:strCache>
            </c:strRef>
          </c:cat>
          <c:val>
            <c:numRef>
              <c:f>Sheet5!$E$2:$E$15</c:f>
              <c:numCache>
                <c:formatCode>General</c:formatCode>
                <c:ptCount val="14"/>
                <c:pt idx="0">
                  <c:v>253</c:v>
                </c:pt>
                <c:pt idx="1">
                  <c:v>150</c:v>
                </c:pt>
                <c:pt idx="2">
                  <c:v>87</c:v>
                </c:pt>
                <c:pt idx="3">
                  <c:v>76</c:v>
                </c:pt>
                <c:pt idx="4">
                  <c:v>115</c:v>
                </c:pt>
                <c:pt idx="5">
                  <c:v>49</c:v>
                </c:pt>
                <c:pt idx="6">
                  <c:v>69</c:v>
                </c:pt>
                <c:pt idx="7">
                  <c:v>69</c:v>
                </c:pt>
                <c:pt idx="8">
                  <c:v>46</c:v>
                </c:pt>
                <c:pt idx="9">
                  <c:v>84</c:v>
                </c:pt>
                <c:pt idx="10">
                  <c:v>68</c:v>
                </c:pt>
                <c:pt idx="11">
                  <c:v>121</c:v>
                </c:pt>
                <c:pt idx="13">
                  <c:v>8</c:v>
                </c:pt>
              </c:numCache>
            </c:numRef>
          </c:val>
        </c:ser>
        <c:ser>
          <c:idx val="4"/>
          <c:order val="4"/>
          <c:tx>
            <c:strRef>
              <c:f>Sheet5!$F$1</c:f>
              <c:strCache>
                <c:ptCount val="1"/>
                <c:pt idx="0">
                  <c:v>DE</c:v>
                </c:pt>
              </c:strCache>
            </c:strRef>
          </c:tx>
          <c:cat>
            <c:strRef>
              <c:f>Sheet5!$A$2:$A$15</c:f>
              <c:strCache>
                <c:ptCount val="14"/>
                <c:pt idx="0">
                  <c:v>TOSHIBA CORP</c:v>
                </c:pt>
                <c:pt idx="1">
                  <c:v>CASIO COMPUT CO LTD</c:v>
                </c:pt>
                <c:pt idx="2">
                  <c:v>MATSUSHITA ELECTRIC IND CO LTD</c:v>
                </c:pt>
                <c:pt idx="3">
                  <c:v>TOYOTA MOTOR CORP</c:v>
                </c:pt>
                <c:pt idx="4">
                  <c:v>SONY CORP</c:v>
                </c:pt>
                <c:pt idx="5">
                  <c:v>HITACHI LTD</c:v>
                </c:pt>
                <c:pt idx="6">
                  <c:v>SAMSUNG SDI CO. LTD.</c:v>
                </c:pt>
                <c:pt idx="7">
                  <c:v>CANON INC</c:v>
                </c:pt>
                <c:pt idx="8">
                  <c:v>SEIKO EPSON CORP</c:v>
                </c:pt>
                <c:pt idx="9">
                  <c:v>MITSUBISHI PENCIL CO LTD</c:v>
                </c:pt>
                <c:pt idx="10">
                  <c:v>PANASONIC CORP</c:v>
                </c:pt>
                <c:pt idx="11">
                  <c:v>Hewlett Packard Development Company L.P.,Houston,TX,US</c:v>
                </c:pt>
                <c:pt idx="12">
                  <c:v>SANYO ELECTRIC CO LTD</c:v>
                </c:pt>
                <c:pt idx="13">
                  <c:v>TORAY IND INC</c:v>
                </c:pt>
              </c:strCache>
            </c:strRef>
          </c:cat>
          <c:val>
            <c:numRef>
              <c:f>Sheet5!$F$2:$F$15</c:f>
              <c:numCache>
                <c:formatCode>General</c:formatCode>
                <c:ptCount val="14"/>
                <c:pt idx="0">
                  <c:v>36</c:v>
                </c:pt>
                <c:pt idx="1">
                  <c:v>65</c:v>
                </c:pt>
                <c:pt idx="2">
                  <c:v>11</c:v>
                </c:pt>
                <c:pt idx="3">
                  <c:v>44</c:v>
                </c:pt>
                <c:pt idx="4">
                  <c:v>12</c:v>
                </c:pt>
                <c:pt idx="5">
                  <c:v>35</c:v>
                </c:pt>
                <c:pt idx="6">
                  <c:v>71</c:v>
                </c:pt>
                <c:pt idx="8">
                  <c:v>13</c:v>
                </c:pt>
                <c:pt idx="9">
                  <c:v>14</c:v>
                </c:pt>
                <c:pt idx="10">
                  <c:v>2</c:v>
                </c:pt>
                <c:pt idx="11">
                  <c:v>40</c:v>
                </c:pt>
              </c:numCache>
            </c:numRef>
          </c:val>
        </c:ser>
        <c:ser>
          <c:idx val="5"/>
          <c:order val="5"/>
          <c:tx>
            <c:strRef>
              <c:f>Sheet5!$G$1</c:f>
              <c:strCache>
                <c:ptCount val="1"/>
                <c:pt idx="0">
                  <c:v>CN</c:v>
                </c:pt>
              </c:strCache>
            </c:strRef>
          </c:tx>
          <c:cat>
            <c:strRef>
              <c:f>Sheet5!$A$2:$A$15</c:f>
              <c:strCache>
                <c:ptCount val="14"/>
                <c:pt idx="0">
                  <c:v>TOSHIBA CORP</c:v>
                </c:pt>
                <c:pt idx="1">
                  <c:v>CASIO COMPUT CO LTD</c:v>
                </c:pt>
                <c:pt idx="2">
                  <c:v>MATSUSHITA ELECTRIC IND CO LTD</c:v>
                </c:pt>
                <c:pt idx="3">
                  <c:v>TOYOTA MOTOR CORP</c:v>
                </c:pt>
                <c:pt idx="4">
                  <c:v>SONY CORP</c:v>
                </c:pt>
                <c:pt idx="5">
                  <c:v>HITACHI LTD</c:v>
                </c:pt>
                <c:pt idx="6">
                  <c:v>SAMSUNG SDI CO. LTD.</c:v>
                </c:pt>
                <c:pt idx="7">
                  <c:v>CANON INC</c:v>
                </c:pt>
                <c:pt idx="8">
                  <c:v>SEIKO EPSON CORP</c:v>
                </c:pt>
                <c:pt idx="9">
                  <c:v>MITSUBISHI PENCIL CO LTD</c:v>
                </c:pt>
                <c:pt idx="10">
                  <c:v>PANASONIC CORP</c:v>
                </c:pt>
                <c:pt idx="11">
                  <c:v>Hewlett Packard Development Company L.P.,Houston,TX,US</c:v>
                </c:pt>
                <c:pt idx="12">
                  <c:v>SANYO ELECTRIC CO LTD</c:v>
                </c:pt>
                <c:pt idx="13">
                  <c:v>TORAY IND INC</c:v>
                </c:pt>
              </c:strCache>
            </c:strRef>
          </c:cat>
          <c:val>
            <c:numRef>
              <c:f>Sheet5!$G$2:$G$15</c:f>
              <c:numCache>
                <c:formatCode>General</c:formatCode>
                <c:ptCount val="14"/>
                <c:pt idx="0">
                  <c:v>335</c:v>
                </c:pt>
                <c:pt idx="1">
                  <c:v>251</c:v>
                </c:pt>
                <c:pt idx="2">
                  <c:v>169</c:v>
                </c:pt>
                <c:pt idx="3">
                  <c:v>156</c:v>
                </c:pt>
                <c:pt idx="4">
                  <c:v>231</c:v>
                </c:pt>
                <c:pt idx="5">
                  <c:v>120</c:v>
                </c:pt>
                <c:pt idx="6">
                  <c:v>134</c:v>
                </c:pt>
                <c:pt idx="7">
                  <c:v>124</c:v>
                </c:pt>
                <c:pt idx="8">
                  <c:v>104</c:v>
                </c:pt>
                <c:pt idx="9">
                  <c:v>103</c:v>
                </c:pt>
                <c:pt idx="10">
                  <c:v>81</c:v>
                </c:pt>
                <c:pt idx="11">
                  <c:v>16</c:v>
                </c:pt>
                <c:pt idx="12">
                  <c:v>87</c:v>
                </c:pt>
                <c:pt idx="13">
                  <c:v>8</c:v>
                </c:pt>
              </c:numCache>
            </c:numRef>
          </c:val>
        </c:ser>
        <c:ser>
          <c:idx val="6"/>
          <c:order val="6"/>
          <c:tx>
            <c:strRef>
              <c:f>Sheet5!$H$1</c:f>
              <c:strCache>
                <c:ptCount val="1"/>
                <c:pt idx="0">
                  <c:v>CA</c:v>
                </c:pt>
              </c:strCache>
            </c:strRef>
          </c:tx>
          <c:cat>
            <c:strRef>
              <c:f>Sheet5!$A$2:$A$15</c:f>
              <c:strCache>
                <c:ptCount val="14"/>
                <c:pt idx="0">
                  <c:v>TOSHIBA CORP</c:v>
                </c:pt>
                <c:pt idx="1">
                  <c:v>CASIO COMPUT CO LTD</c:v>
                </c:pt>
                <c:pt idx="2">
                  <c:v>MATSUSHITA ELECTRIC IND CO LTD</c:v>
                </c:pt>
                <c:pt idx="3">
                  <c:v>TOYOTA MOTOR CORP</c:v>
                </c:pt>
                <c:pt idx="4">
                  <c:v>SONY CORP</c:v>
                </c:pt>
                <c:pt idx="5">
                  <c:v>HITACHI LTD</c:v>
                </c:pt>
                <c:pt idx="6">
                  <c:v>SAMSUNG SDI CO. LTD.</c:v>
                </c:pt>
                <c:pt idx="7">
                  <c:v>CANON INC</c:v>
                </c:pt>
                <c:pt idx="8">
                  <c:v>SEIKO EPSON CORP</c:v>
                </c:pt>
                <c:pt idx="9">
                  <c:v>MITSUBISHI PENCIL CO LTD</c:v>
                </c:pt>
                <c:pt idx="10">
                  <c:v>PANASONIC CORP</c:v>
                </c:pt>
                <c:pt idx="11">
                  <c:v>Hewlett Packard Development Company L.P.,Houston,TX,US</c:v>
                </c:pt>
                <c:pt idx="12">
                  <c:v>SANYO ELECTRIC CO LTD</c:v>
                </c:pt>
                <c:pt idx="13">
                  <c:v>TORAY IND INC</c:v>
                </c:pt>
              </c:strCache>
            </c:strRef>
          </c:cat>
          <c:val>
            <c:numRef>
              <c:f>Sheet5!$H$2:$H$15</c:f>
              <c:numCache>
                <c:formatCode>General</c:formatCode>
                <c:ptCount val="14"/>
                <c:pt idx="0">
                  <c:v>25</c:v>
                </c:pt>
                <c:pt idx="1">
                  <c:v>82</c:v>
                </c:pt>
                <c:pt idx="2">
                  <c:v>1</c:v>
                </c:pt>
                <c:pt idx="3">
                  <c:v>21</c:v>
                </c:pt>
                <c:pt idx="5">
                  <c:v>36</c:v>
                </c:pt>
                <c:pt idx="6">
                  <c:v>1</c:v>
                </c:pt>
                <c:pt idx="7">
                  <c:v>20</c:v>
                </c:pt>
                <c:pt idx="9">
                  <c:v>3</c:v>
                </c:pt>
                <c:pt idx="11">
                  <c:v>77</c:v>
                </c:pt>
                <c:pt idx="12">
                  <c:v>3</c:v>
                </c:pt>
                <c:pt idx="13">
                  <c:v>1</c:v>
                </c:pt>
              </c:numCache>
            </c:numRef>
          </c:val>
        </c:ser>
        <c:shape val="box"/>
        <c:axId val="125660160"/>
        <c:axId val="126615936"/>
        <c:axId val="155368960"/>
      </c:bar3DChart>
      <c:catAx>
        <c:axId val="125660160"/>
        <c:scaling>
          <c:orientation val="minMax"/>
        </c:scaling>
        <c:axPos val="b"/>
        <c:tickLblPos val="nextTo"/>
        <c:crossAx val="126615936"/>
        <c:crosses val="autoZero"/>
        <c:auto val="1"/>
        <c:lblAlgn val="ctr"/>
        <c:lblOffset val="100"/>
      </c:catAx>
      <c:valAx>
        <c:axId val="126615936"/>
        <c:scaling>
          <c:orientation val="minMax"/>
        </c:scaling>
        <c:axPos val="l"/>
        <c:majorGridlines/>
        <c:numFmt formatCode="General" sourceLinked="1"/>
        <c:tickLblPos val="nextTo"/>
        <c:crossAx val="125660160"/>
        <c:crosses val="autoZero"/>
        <c:crossBetween val="between"/>
      </c:valAx>
      <c:serAx>
        <c:axId val="155368960"/>
        <c:scaling>
          <c:orientation val="minMax"/>
        </c:scaling>
        <c:axPos val="b"/>
        <c:tickLblPos val="nextTo"/>
        <c:crossAx val="126615936"/>
        <c:crosses val="autoZero"/>
      </c:serAx>
    </c:plotArea>
    <c:legend>
      <c:legendPos val="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view3D>
      <c:perspective val="30"/>
    </c:view3D>
    <c:plotArea>
      <c:layout/>
      <c:bar3DChart>
        <c:barDir val="col"/>
        <c:grouping val="standard"/>
        <c:ser>
          <c:idx val="0"/>
          <c:order val="0"/>
          <c:tx>
            <c:strRef>
              <c:f>Sheet1!$C$4</c:f>
              <c:strCache>
                <c:ptCount val="1"/>
                <c:pt idx="0">
                  <c:v>网络通信协议</c:v>
                </c:pt>
              </c:strCache>
            </c:strRef>
          </c:tx>
          <c:cat>
            <c:strRef>
              <c:f>Sheet1!$D$3:$G$3</c:f>
              <c:strCache>
                <c:ptCount val="4"/>
                <c:pt idx="0">
                  <c:v>美洲</c:v>
                </c:pt>
                <c:pt idx="1">
                  <c:v>WIPO</c:v>
                </c:pt>
                <c:pt idx="2">
                  <c:v>欧洲</c:v>
                </c:pt>
                <c:pt idx="3">
                  <c:v>亚洲</c:v>
                </c:pt>
              </c:strCache>
            </c:strRef>
          </c:cat>
          <c:val>
            <c:numRef>
              <c:f>Sheet1!$D$4:$G$4</c:f>
              <c:numCache>
                <c:formatCode>General</c:formatCode>
                <c:ptCount val="4"/>
                <c:pt idx="0">
                  <c:v>62</c:v>
                </c:pt>
                <c:pt idx="1">
                  <c:v>37</c:v>
                </c:pt>
                <c:pt idx="2">
                  <c:v>23</c:v>
                </c:pt>
                <c:pt idx="3">
                  <c:v>15</c:v>
                </c:pt>
              </c:numCache>
            </c:numRef>
          </c:val>
        </c:ser>
        <c:ser>
          <c:idx val="1"/>
          <c:order val="1"/>
          <c:tx>
            <c:strRef>
              <c:f>Sheet1!$C$5</c:f>
              <c:strCache>
                <c:ptCount val="1"/>
                <c:pt idx="0">
                  <c:v>智能卡</c:v>
                </c:pt>
              </c:strCache>
            </c:strRef>
          </c:tx>
          <c:val>
            <c:numRef>
              <c:f>Sheet1!$D$5:$G$5</c:f>
              <c:numCache>
                <c:formatCode>General</c:formatCode>
                <c:ptCount val="4"/>
                <c:pt idx="0">
                  <c:v>15</c:v>
                </c:pt>
                <c:pt idx="1">
                  <c:v>15</c:v>
                </c:pt>
                <c:pt idx="2">
                  <c:v>28</c:v>
                </c:pt>
                <c:pt idx="3">
                  <c:v>7</c:v>
                </c:pt>
              </c:numCache>
            </c:numRef>
          </c:val>
        </c:ser>
        <c:ser>
          <c:idx val="2"/>
          <c:order val="2"/>
          <c:tx>
            <c:strRef>
              <c:f>Sheet1!$C$6</c:f>
              <c:strCache>
                <c:ptCount val="1"/>
                <c:pt idx="0">
                  <c:v>银行金融系统（ATM/POS）</c:v>
                </c:pt>
              </c:strCache>
            </c:strRef>
          </c:tx>
          <c:val>
            <c:numRef>
              <c:f>Sheet1!$D$6:$G$6</c:f>
              <c:numCache>
                <c:formatCode>General</c:formatCode>
                <c:ptCount val="4"/>
                <c:pt idx="0">
                  <c:v>59</c:v>
                </c:pt>
                <c:pt idx="1">
                  <c:v>20</c:v>
                </c:pt>
                <c:pt idx="2">
                  <c:v>19</c:v>
                </c:pt>
                <c:pt idx="3">
                  <c:v>21</c:v>
                </c:pt>
              </c:numCache>
            </c:numRef>
          </c:val>
        </c:ser>
        <c:ser>
          <c:idx val="3"/>
          <c:order val="3"/>
          <c:tx>
            <c:strRef>
              <c:f>Sheet1!$C$7</c:f>
              <c:strCache>
                <c:ptCount val="1"/>
                <c:pt idx="0">
                  <c:v>车辆与交通</c:v>
                </c:pt>
              </c:strCache>
            </c:strRef>
          </c:tx>
          <c:val>
            <c:numRef>
              <c:f>Sheet1!$D$7:$G$7</c:f>
              <c:numCache>
                <c:formatCode>General</c:formatCode>
                <c:ptCount val="4"/>
                <c:pt idx="0">
                  <c:v>33</c:v>
                </c:pt>
                <c:pt idx="1">
                  <c:v>20</c:v>
                </c:pt>
                <c:pt idx="2">
                  <c:v>25</c:v>
                </c:pt>
                <c:pt idx="3">
                  <c:v>10</c:v>
                </c:pt>
              </c:numCache>
            </c:numRef>
          </c:val>
        </c:ser>
        <c:ser>
          <c:idx val="4"/>
          <c:order val="4"/>
          <c:tx>
            <c:strRef>
              <c:f>Sheet1!$C$8</c:f>
              <c:strCache>
                <c:ptCount val="1"/>
                <c:pt idx="0">
                  <c:v>安全/验证/加密解密</c:v>
                </c:pt>
              </c:strCache>
            </c:strRef>
          </c:tx>
          <c:val>
            <c:numRef>
              <c:f>Sheet1!$D$8:$G$8</c:f>
              <c:numCache>
                <c:formatCode>General</c:formatCode>
                <c:ptCount val="4"/>
                <c:pt idx="0">
                  <c:v>45</c:v>
                </c:pt>
                <c:pt idx="1">
                  <c:v>17</c:v>
                </c:pt>
                <c:pt idx="2">
                  <c:v>14</c:v>
                </c:pt>
                <c:pt idx="3">
                  <c:v>16</c:v>
                </c:pt>
              </c:numCache>
            </c:numRef>
          </c:val>
        </c:ser>
        <c:ser>
          <c:idx val="5"/>
          <c:order val="5"/>
          <c:tx>
            <c:strRef>
              <c:f>Sheet1!$C$9</c:f>
              <c:strCache>
                <c:ptCount val="1"/>
                <c:pt idx="0">
                  <c:v>照明系统</c:v>
                </c:pt>
              </c:strCache>
            </c:strRef>
          </c:tx>
          <c:val>
            <c:numRef>
              <c:f>Sheet1!$D$9:$G$9</c:f>
              <c:numCache>
                <c:formatCode>General</c:formatCode>
                <c:ptCount val="4"/>
                <c:pt idx="0">
                  <c:v>3</c:v>
                </c:pt>
                <c:pt idx="1">
                  <c:v>3</c:v>
                </c:pt>
                <c:pt idx="2">
                  <c:v>6</c:v>
                </c:pt>
                <c:pt idx="3">
                  <c:v>1</c:v>
                </c:pt>
              </c:numCache>
            </c:numRef>
          </c:val>
        </c:ser>
        <c:ser>
          <c:idx val="6"/>
          <c:order val="6"/>
          <c:tx>
            <c:strRef>
              <c:f>Sheet1!$C$10</c:f>
              <c:strCache>
                <c:ptCount val="1"/>
                <c:pt idx="0">
                  <c:v>医疗与医院</c:v>
                </c:pt>
              </c:strCache>
            </c:strRef>
          </c:tx>
          <c:val>
            <c:numRef>
              <c:f>Sheet1!$D$10:$G$10</c:f>
              <c:numCache>
                <c:formatCode>General</c:formatCode>
                <c:ptCount val="4"/>
                <c:pt idx="0">
                  <c:v>15</c:v>
                </c:pt>
                <c:pt idx="1">
                  <c:v>8</c:v>
                </c:pt>
                <c:pt idx="2">
                  <c:v>6</c:v>
                </c:pt>
                <c:pt idx="3">
                  <c:v>3</c:v>
                </c:pt>
              </c:numCache>
            </c:numRef>
          </c:val>
        </c:ser>
        <c:ser>
          <c:idx val="7"/>
          <c:order val="7"/>
          <c:tx>
            <c:strRef>
              <c:f>Sheet1!$C$11</c:f>
              <c:strCache>
                <c:ptCount val="1"/>
                <c:pt idx="0">
                  <c:v>智能家电</c:v>
                </c:pt>
              </c:strCache>
            </c:strRef>
          </c:tx>
          <c:val>
            <c:numRef>
              <c:f>Sheet1!$D$11:$G$11</c:f>
              <c:numCache>
                <c:formatCode>General</c:formatCode>
                <c:ptCount val="4"/>
                <c:pt idx="0">
                  <c:v>4</c:v>
                </c:pt>
                <c:pt idx="1">
                  <c:v>1</c:v>
                </c:pt>
                <c:pt idx="2">
                  <c:v>5</c:v>
                </c:pt>
                <c:pt idx="3">
                  <c:v>3</c:v>
                </c:pt>
              </c:numCache>
            </c:numRef>
          </c:val>
        </c:ser>
        <c:ser>
          <c:idx val="8"/>
          <c:order val="8"/>
          <c:tx>
            <c:strRef>
              <c:f>Sheet1!$C$12</c:f>
              <c:strCache>
                <c:ptCount val="1"/>
                <c:pt idx="0">
                  <c:v>智能办公</c:v>
                </c:pt>
              </c:strCache>
            </c:strRef>
          </c:tx>
          <c:val>
            <c:numRef>
              <c:f>Sheet1!$D$12:$G$12</c:f>
              <c:numCache>
                <c:formatCode>General</c:formatCode>
                <c:ptCount val="4"/>
                <c:pt idx="0">
                  <c:v>1</c:v>
                </c:pt>
                <c:pt idx="1">
                  <c:v>1</c:v>
                </c:pt>
                <c:pt idx="2">
                  <c:v>3</c:v>
                </c:pt>
                <c:pt idx="3">
                  <c:v>1</c:v>
                </c:pt>
              </c:numCache>
            </c:numRef>
          </c:val>
        </c:ser>
        <c:shape val="box"/>
        <c:axId val="127191680"/>
        <c:axId val="127222144"/>
        <c:axId val="155604736"/>
      </c:bar3DChart>
      <c:catAx>
        <c:axId val="127191680"/>
        <c:scaling>
          <c:orientation val="minMax"/>
        </c:scaling>
        <c:axPos val="b"/>
        <c:majorTickMark val="none"/>
        <c:tickLblPos val="nextTo"/>
        <c:crossAx val="127222144"/>
        <c:crosses val="autoZero"/>
        <c:auto val="1"/>
        <c:lblAlgn val="ctr"/>
        <c:lblOffset val="100"/>
      </c:catAx>
      <c:valAx>
        <c:axId val="127222144"/>
        <c:scaling>
          <c:orientation val="minMax"/>
        </c:scaling>
        <c:axPos val="l"/>
        <c:majorGridlines/>
        <c:numFmt formatCode="General" sourceLinked="1"/>
        <c:tickLblPos val="nextTo"/>
        <c:crossAx val="127191680"/>
        <c:crosses val="autoZero"/>
        <c:crossBetween val="between"/>
      </c:valAx>
      <c:serAx>
        <c:axId val="155604736"/>
        <c:scaling>
          <c:orientation val="maxMin"/>
        </c:scaling>
        <c:delete val="1"/>
        <c:axPos val="b"/>
        <c:majorTickMark val="none"/>
        <c:tickLblPos val="none"/>
        <c:crossAx val="127222144"/>
        <c:crosses val="autoZero"/>
      </c:serAx>
    </c:plotArea>
    <c:legend>
      <c:legendPos val="r"/>
    </c:legend>
    <c:plotVisOnly val="1"/>
  </c:chart>
  <c:txPr>
    <a:bodyPr/>
    <a:lstStyle/>
    <a:p>
      <a:pPr>
        <a:defRPr sz="1800"/>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0.2939</cdr:x>
      <cdr:y>0.07396</cdr:y>
    </cdr:from>
    <cdr:to>
      <cdr:x>0.46213</cdr:x>
      <cdr:y>0.15611</cdr:y>
    </cdr:to>
    <cdr:sp macro="" textlink="">
      <cdr:nvSpPr>
        <cdr:cNvPr id="4" name="Text Box 27"/>
        <cdr:cNvSpPr txBox="1">
          <a:spLocks xmlns:a="http://schemas.openxmlformats.org/drawingml/2006/main" noChangeArrowheads="1"/>
        </cdr:cNvSpPr>
      </cdr:nvSpPr>
      <cdr:spPr bwMode="auto">
        <a:xfrm xmlns:a="http://schemas.openxmlformats.org/drawingml/2006/main">
          <a:off x="2422566" y="332509"/>
          <a:ext cx="1386717" cy="369332"/>
        </a:xfrm>
        <a:prstGeom xmlns:a="http://schemas.openxmlformats.org/drawingml/2006/main" prst="rect">
          <a:avLst/>
        </a:prstGeom>
        <a:solidFill xmlns:a="http://schemas.openxmlformats.org/drawingml/2006/main">
          <a:srgbClr val="FF8000">
            <a:lumMod val="20000"/>
            <a:lumOff val="80000"/>
          </a:srgbClr>
        </a:solidFill>
        <a:ln xmlns:a="http://schemas.openxmlformats.org/drawingml/2006/main" w="9525">
          <a:solidFill>
            <a:srgbClr val="4B4B4B"/>
          </a:solid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sz="2400" kern="1200">
              <a:solidFill>
                <a:srgbClr val="4B4B4B"/>
              </a:solidFill>
              <a:latin typeface="Arial" pitchFamily="34" charset="0"/>
              <a:ea typeface="宋体" pitchFamily="2" charset="-122"/>
            </a:defRPr>
          </a:lvl1pPr>
          <a:lvl2pPr marL="457200" algn="l" rtl="0" fontAlgn="base">
            <a:spcBef>
              <a:spcPct val="0"/>
            </a:spcBef>
            <a:spcAft>
              <a:spcPct val="0"/>
            </a:spcAft>
            <a:defRPr sz="2400" kern="1200">
              <a:solidFill>
                <a:srgbClr val="4B4B4B"/>
              </a:solidFill>
              <a:latin typeface="Arial" pitchFamily="34" charset="0"/>
              <a:ea typeface="宋体" pitchFamily="2" charset="-122"/>
            </a:defRPr>
          </a:lvl2pPr>
          <a:lvl3pPr marL="914400" algn="l" rtl="0" fontAlgn="base">
            <a:spcBef>
              <a:spcPct val="0"/>
            </a:spcBef>
            <a:spcAft>
              <a:spcPct val="0"/>
            </a:spcAft>
            <a:defRPr sz="2400" kern="1200">
              <a:solidFill>
                <a:srgbClr val="4B4B4B"/>
              </a:solidFill>
              <a:latin typeface="Arial" pitchFamily="34" charset="0"/>
              <a:ea typeface="宋体" pitchFamily="2" charset="-122"/>
            </a:defRPr>
          </a:lvl3pPr>
          <a:lvl4pPr marL="1371600" algn="l" rtl="0" fontAlgn="base">
            <a:spcBef>
              <a:spcPct val="0"/>
            </a:spcBef>
            <a:spcAft>
              <a:spcPct val="0"/>
            </a:spcAft>
            <a:defRPr sz="2400" kern="1200">
              <a:solidFill>
                <a:srgbClr val="4B4B4B"/>
              </a:solidFill>
              <a:latin typeface="Arial" pitchFamily="34" charset="0"/>
              <a:ea typeface="宋体" pitchFamily="2" charset="-122"/>
            </a:defRPr>
          </a:lvl4pPr>
          <a:lvl5pPr marL="1828800" algn="l" rtl="0" fontAlgn="base">
            <a:spcBef>
              <a:spcPct val="0"/>
            </a:spcBef>
            <a:spcAft>
              <a:spcPct val="0"/>
            </a:spcAft>
            <a:defRPr sz="2400" kern="1200">
              <a:solidFill>
                <a:srgbClr val="4B4B4B"/>
              </a:solidFill>
              <a:latin typeface="Arial" pitchFamily="34" charset="0"/>
              <a:ea typeface="宋体" pitchFamily="2" charset="-122"/>
            </a:defRPr>
          </a:lvl5pPr>
          <a:lvl6pPr marL="2286000" algn="l" defTabSz="914400" rtl="0" eaLnBrk="1" latinLnBrk="0" hangingPunct="1">
            <a:defRPr sz="2400" kern="1200">
              <a:solidFill>
                <a:srgbClr val="4B4B4B"/>
              </a:solidFill>
              <a:latin typeface="Arial" pitchFamily="34" charset="0"/>
              <a:ea typeface="宋体" pitchFamily="2" charset="-122"/>
            </a:defRPr>
          </a:lvl6pPr>
          <a:lvl7pPr marL="2743200" algn="l" defTabSz="914400" rtl="0" eaLnBrk="1" latinLnBrk="0" hangingPunct="1">
            <a:defRPr sz="2400" kern="1200">
              <a:solidFill>
                <a:srgbClr val="4B4B4B"/>
              </a:solidFill>
              <a:latin typeface="Arial" pitchFamily="34" charset="0"/>
              <a:ea typeface="宋体" pitchFamily="2" charset="-122"/>
            </a:defRPr>
          </a:lvl7pPr>
          <a:lvl8pPr marL="3200400" algn="l" defTabSz="914400" rtl="0" eaLnBrk="1" latinLnBrk="0" hangingPunct="1">
            <a:defRPr sz="2400" kern="1200">
              <a:solidFill>
                <a:srgbClr val="4B4B4B"/>
              </a:solidFill>
              <a:latin typeface="Arial" pitchFamily="34" charset="0"/>
              <a:ea typeface="宋体" pitchFamily="2" charset="-122"/>
            </a:defRPr>
          </a:lvl8pPr>
          <a:lvl9pPr marL="3657600" algn="l" defTabSz="914400" rtl="0" eaLnBrk="1" latinLnBrk="0" hangingPunct="1">
            <a:defRPr sz="2400" kern="1200">
              <a:solidFill>
                <a:srgbClr val="4B4B4B"/>
              </a:solidFill>
              <a:latin typeface="Arial" pitchFamily="34" charset="0"/>
              <a:ea typeface="宋体" pitchFamily="2" charset="-122"/>
            </a:defRPr>
          </a:lvl9pPr>
        </a:lstStyle>
        <a:p xmlns:a="http://schemas.openxmlformats.org/drawingml/2006/main">
          <a:pPr algn="ctr">
            <a:spcBef>
              <a:spcPct val="50000"/>
            </a:spcBef>
            <a:defRPr/>
          </a:pPr>
          <a:r>
            <a:rPr lang="zh-CN" altLang="en-US" sz="1800" dirty="0" smtClean="0">
              <a:latin typeface="宋体" pitchFamily="2" charset="-122"/>
            </a:rPr>
            <a:t>技术成熟期</a:t>
          </a:r>
          <a:endParaRPr lang="en-GB" altLang="zh-CN" sz="1800" dirty="0">
            <a:latin typeface="宋体" pitchFamily="2" charset="-122"/>
          </a:endParaRPr>
        </a:p>
      </cdr:txBody>
    </cdr:sp>
  </cdr:relSizeAnchor>
  <cdr:relSizeAnchor xmlns:cdr="http://schemas.openxmlformats.org/drawingml/2006/chartDrawing">
    <cdr:from>
      <cdr:x>0.0533</cdr:x>
      <cdr:y>0.49659</cdr:y>
    </cdr:from>
    <cdr:to>
      <cdr:x>0.22586</cdr:x>
      <cdr:y>0.57874</cdr:y>
    </cdr:to>
    <cdr:sp macro="" textlink="">
      <cdr:nvSpPr>
        <cdr:cNvPr id="6" name="Text Box 27"/>
        <cdr:cNvSpPr txBox="1">
          <a:spLocks xmlns:a="http://schemas.openxmlformats.org/drawingml/2006/main" noChangeArrowheads="1"/>
        </cdr:cNvSpPr>
      </cdr:nvSpPr>
      <cdr:spPr bwMode="auto">
        <a:xfrm xmlns:a="http://schemas.openxmlformats.org/drawingml/2006/main">
          <a:off x="439387" y="2232561"/>
          <a:ext cx="1422343" cy="369332"/>
        </a:xfrm>
        <a:prstGeom xmlns:a="http://schemas.openxmlformats.org/drawingml/2006/main" prst="rect">
          <a:avLst/>
        </a:prstGeom>
        <a:solidFill xmlns:a="http://schemas.openxmlformats.org/drawingml/2006/main">
          <a:srgbClr val="FF8000">
            <a:lumMod val="20000"/>
            <a:lumOff val="80000"/>
          </a:srgbClr>
        </a:solidFill>
        <a:ln xmlns:a="http://schemas.openxmlformats.org/drawingml/2006/main" w="9525">
          <a:solidFill>
            <a:srgbClr val="4B4B4B"/>
          </a:solidFill>
          <a:miter lim="800000"/>
          <a:headEnd/>
          <a:tailEnd/>
        </a:ln>
        <a:effectLst xmlns:a="http://schemas.openxmlformats.org/drawingml/2006/main"/>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a:spcBef>
              <a:spcPct val="50000"/>
            </a:spcBef>
            <a:defRPr/>
          </a:pPr>
          <a:r>
            <a:rPr lang="zh-CN" altLang="en-US" sz="1800" dirty="0" smtClean="0">
              <a:latin typeface="宋体" pitchFamily="2" charset="-122"/>
            </a:rPr>
            <a:t>技术</a:t>
          </a:r>
          <a:r>
            <a:rPr lang="zh-CN" altLang="en-US" sz="1800" dirty="0">
              <a:latin typeface="宋体" pitchFamily="2" charset="-122"/>
            </a:rPr>
            <a:t>孕育</a:t>
          </a:r>
          <a:r>
            <a:rPr lang="zh-CN" altLang="en-US" sz="1800" dirty="0" smtClean="0">
              <a:latin typeface="宋体" pitchFamily="2" charset="-122"/>
            </a:rPr>
            <a:t>期</a:t>
          </a:r>
          <a:endParaRPr lang="en-GB" altLang="zh-CN" sz="1800" dirty="0">
            <a:latin typeface="宋体" pitchFamily="2" charset="-122"/>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70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atin typeface="Arial" pitchFamily="34" charset="0"/>
              </a:defRPr>
            </a:lvl1pPr>
          </a:lstStyle>
          <a:p>
            <a:pPr>
              <a:defRPr/>
            </a:pPr>
            <a:endParaRPr lang="en-US"/>
          </a:p>
        </p:txBody>
      </p:sp>
      <p:sp>
        <p:nvSpPr>
          <p:cNvPr id="557059"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pitchFamily="34" charset="0"/>
              </a:defRPr>
            </a:lvl1pPr>
          </a:lstStyle>
          <a:p>
            <a:pPr>
              <a:defRPr/>
            </a:pPr>
            <a:endParaRPr lang="en-US"/>
          </a:p>
        </p:txBody>
      </p:sp>
      <p:sp>
        <p:nvSpPr>
          <p:cNvPr id="557060"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atin typeface="Arial" pitchFamily="34" charset="0"/>
              </a:defRPr>
            </a:lvl1pPr>
          </a:lstStyle>
          <a:p>
            <a:pPr>
              <a:defRPr/>
            </a:pPr>
            <a:endParaRPr lang="en-US"/>
          </a:p>
        </p:txBody>
      </p:sp>
      <p:sp>
        <p:nvSpPr>
          <p:cNvPr id="557061"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atin typeface="Arial" pitchFamily="34" charset="0"/>
              </a:defRPr>
            </a:lvl1pPr>
          </a:lstStyle>
          <a:p>
            <a:pPr>
              <a:defRPr/>
            </a:pPr>
            <a:fld id="{5A60F57B-D1E1-411D-A1D3-4E1D280BB07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1" tIns="46150" rIns="92301" bIns="46150" numCol="1" anchor="t" anchorCtr="0" compatLnSpc="1">
            <a:prstTxWarp prst="textNoShape">
              <a:avLst/>
            </a:prstTxWarp>
          </a:bodyPr>
          <a:lstStyle>
            <a:lvl1pPr defTabSz="922338">
              <a:spcBef>
                <a:spcPct val="0"/>
              </a:spcBef>
              <a:defRPr sz="1200">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01" tIns="46150" rIns="92301" bIns="46150" numCol="1" anchor="t" anchorCtr="0" compatLnSpc="1">
            <a:prstTxWarp prst="textNoShape">
              <a:avLst/>
            </a:prstTxWarp>
          </a:bodyPr>
          <a:lstStyle>
            <a:lvl1pPr algn="r" defTabSz="922338">
              <a:spcBef>
                <a:spcPct val="0"/>
              </a:spcBef>
              <a:defRPr sz="1200">
                <a:latin typeface="Arial" pitchFamily="34" charset="0"/>
              </a:defRPr>
            </a:lvl1pPr>
          </a:lstStyle>
          <a:p>
            <a:pPr>
              <a:defRPr/>
            </a:pPr>
            <a:endParaRPr lang="en-US"/>
          </a:p>
        </p:txBody>
      </p:sp>
      <p:sp>
        <p:nvSpPr>
          <p:cNvPr id="70660" name="Rectangle 4"/>
          <p:cNvSpPr>
            <a:spLocks noGrp="1" noRot="1" noChangeAspect="1" noChangeArrowheads="1" noTextEdit="1"/>
          </p:cNvSpPr>
          <p:nvPr>
            <p:ph type="sldImg" idx="2"/>
          </p:nvPr>
        </p:nvSpPr>
        <p:spPr bwMode="auto">
          <a:xfrm>
            <a:off x="1890713" y="625475"/>
            <a:ext cx="2809875" cy="210661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315913" y="2919413"/>
            <a:ext cx="6281737" cy="5897562"/>
          </a:xfrm>
          <a:prstGeom prst="rect">
            <a:avLst/>
          </a:prstGeom>
          <a:noFill/>
          <a:ln w="9525">
            <a:noFill/>
            <a:miter lim="800000"/>
            <a:headEnd/>
            <a:tailEnd/>
          </a:ln>
          <a:effectLst/>
        </p:spPr>
        <p:txBody>
          <a:bodyPr vert="horz" wrap="square" lIns="92301" tIns="46150" rIns="92301" bIns="4615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10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2301" tIns="46150" rIns="92301" bIns="46150" numCol="1" anchor="b" anchorCtr="0" compatLnSpc="1">
            <a:prstTxWarp prst="textNoShape">
              <a:avLst/>
            </a:prstTxWarp>
          </a:bodyPr>
          <a:lstStyle>
            <a:lvl1pPr defTabSz="922338">
              <a:spcBef>
                <a:spcPct val="0"/>
              </a:spcBef>
              <a:defRPr sz="1200">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2301" tIns="46150" rIns="92301" bIns="46150" numCol="1" anchor="b" anchorCtr="0" compatLnSpc="1">
            <a:prstTxWarp prst="textNoShape">
              <a:avLst/>
            </a:prstTxWarp>
          </a:bodyPr>
          <a:lstStyle>
            <a:lvl1pPr algn="r" defTabSz="922338">
              <a:spcBef>
                <a:spcPct val="0"/>
              </a:spcBef>
              <a:defRPr sz="1200">
                <a:latin typeface="Arial" pitchFamily="34" charset="0"/>
              </a:defRPr>
            </a:lvl1pPr>
          </a:lstStyle>
          <a:p>
            <a:pPr>
              <a:defRPr/>
            </a:pPr>
            <a:fld id="{EF69934D-E267-4609-9E3C-0A9F725188C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lnSpc>
        <a:spcPct val="150000"/>
      </a:lnSpc>
      <a:spcBef>
        <a:spcPct val="30000"/>
      </a:spcBef>
      <a:spcAft>
        <a:spcPct val="0"/>
      </a:spcAft>
      <a:defRPr sz="1100" kern="1200" cap="all">
        <a:solidFill>
          <a:schemeClr val="tx1"/>
        </a:solidFill>
        <a:latin typeface="Arial" pitchFamily="34" charset="0"/>
        <a:ea typeface="+mn-ea"/>
        <a:cs typeface="+mn-cs"/>
      </a:defRPr>
    </a:lvl1pPr>
    <a:lvl2pPr marL="228600" algn="l" rtl="0" eaLnBrk="0" fontAlgn="base" hangingPunct="0">
      <a:lnSpc>
        <a:spcPct val="150000"/>
      </a:lnSpc>
      <a:spcBef>
        <a:spcPct val="30000"/>
      </a:spcBef>
      <a:spcAft>
        <a:spcPct val="0"/>
      </a:spcAft>
      <a:defRPr sz="1100" kern="1200" cap="all">
        <a:solidFill>
          <a:schemeClr val="tx1"/>
        </a:solidFill>
        <a:latin typeface="Arial" pitchFamily="34" charset="0"/>
        <a:ea typeface="+mn-ea"/>
        <a:cs typeface="+mn-cs"/>
      </a:defRPr>
    </a:lvl2pPr>
    <a:lvl3pPr marL="457200" algn="l" rtl="0" eaLnBrk="0" fontAlgn="base" hangingPunct="0">
      <a:lnSpc>
        <a:spcPct val="150000"/>
      </a:lnSpc>
      <a:spcBef>
        <a:spcPct val="30000"/>
      </a:spcBef>
      <a:spcAft>
        <a:spcPct val="0"/>
      </a:spcAft>
      <a:defRPr sz="1100" kern="1200" cap="all">
        <a:solidFill>
          <a:schemeClr val="tx1"/>
        </a:solidFill>
        <a:latin typeface="Arial" pitchFamily="34" charset="0"/>
        <a:ea typeface="+mn-ea"/>
        <a:cs typeface="+mn-cs"/>
      </a:defRPr>
    </a:lvl3pPr>
    <a:lvl4pPr marL="685800" algn="l" rtl="0" eaLnBrk="0" fontAlgn="base" hangingPunct="0">
      <a:lnSpc>
        <a:spcPct val="150000"/>
      </a:lnSpc>
      <a:spcBef>
        <a:spcPct val="30000"/>
      </a:spcBef>
      <a:spcAft>
        <a:spcPct val="0"/>
      </a:spcAft>
      <a:defRPr sz="1100" kern="1200" cap="all">
        <a:solidFill>
          <a:schemeClr val="tx1"/>
        </a:solidFill>
        <a:latin typeface="Arial" pitchFamily="34" charset="0"/>
        <a:ea typeface="+mn-ea"/>
        <a:cs typeface="+mn-cs"/>
      </a:defRPr>
    </a:lvl4pPr>
    <a:lvl5pPr marL="1033463" algn="l" rtl="0" eaLnBrk="0" fontAlgn="base" hangingPunct="0">
      <a:lnSpc>
        <a:spcPct val="150000"/>
      </a:lnSpc>
      <a:spcBef>
        <a:spcPct val="30000"/>
      </a:spcBef>
      <a:spcAft>
        <a:spcPct val="0"/>
      </a:spcAft>
      <a:defRPr sz="1100" kern="1200" cap="all">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2301" tIns="46150" rIns="92301" bIns="46150" anchor="b"/>
          <a:lstStyle/>
          <a:p>
            <a:pPr algn="r" defTabSz="922338">
              <a:spcBef>
                <a:spcPct val="0"/>
              </a:spcBef>
            </a:pPr>
            <a:fld id="{E0A0DCE4-35CD-4CA6-9DBC-0F4B48AACD02}" type="slidenum">
              <a:rPr lang="en-US" sz="1200"/>
              <a:pPr algn="r" defTabSz="922338">
                <a:spcBef>
                  <a:spcPct val="0"/>
                </a:spcBef>
              </a:pPr>
              <a:t>1</a:t>
            </a:fld>
            <a:endParaRPr lang="en-US" sz="1200"/>
          </a:p>
        </p:txBody>
      </p:sp>
      <p:sp>
        <p:nvSpPr>
          <p:cNvPr id="7168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ln/>
        </p:spPr>
        <p:txBody>
          <a:bodyPr/>
          <a:lstStyle/>
          <a:p>
            <a:pPr eaLnBrk="1" hangingPunct="1"/>
            <a:endParaRPr lang="en-US" cap="none"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ln/>
        </p:spPr>
        <p:txBody>
          <a:bodyPr/>
          <a:lstStyle/>
          <a:p>
            <a:endParaRPr lang="en-US" cap="none"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7B83C3B-AB9C-458B-95FC-5A900D144F4F}" type="slidenum">
              <a:rPr lang="zh-CN" altLang="en-US" smtClean="0"/>
              <a:pPr>
                <a:defRPr/>
              </a:pPr>
              <a:t>21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22</a:t>
            </a:fld>
            <a:endParaRPr lang="zh-CN" altLang="en-US"/>
          </a:p>
        </p:txBody>
      </p:sp>
    </p:spTree>
    <p:extLst>
      <p:ext uri="{BB962C8B-B14F-4D97-AF65-F5344CB8AC3E}">
        <p14:creationId xmlns:p14="http://schemas.microsoft.com/office/powerpoint/2010/main" xmlns="" val="365236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23</a:t>
            </a:fld>
            <a:endParaRPr lang="zh-CN" altLang="en-US"/>
          </a:p>
        </p:txBody>
      </p:sp>
    </p:spTree>
    <p:extLst>
      <p:ext uri="{BB962C8B-B14F-4D97-AF65-F5344CB8AC3E}">
        <p14:creationId xmlns:p14="http://schemas.microsoft.com/office/powerpoint/2010/main" xmlns="" val="1049959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24</a:t>
            </a:fld>
            <a:endParaRPr lang="zh-CN" altLang="en-US"/>
          </a:p>
        </p:txBody>
      </p:sp>
    </p:spTree>
    <p:extLst>
      <p:ext uri="{BB962C8B-B14F-4D97-AF65-F5344CB8AC3E}">
        <p14:creationId xmlns:p14="http://schemas.microsoft.com/office/powerpoint/2010/main" xmlns="" val="629585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a:ln/>
        </p:spPr>
        <p:txBody>
          <a:bodyPr/>
          <a:lstStyle/>
          <a:p>
            <a:pPr>
              <a:defRPr/>
            </a:pPr>
            <a:r>
              <a:rPr lang="zh-CN" altLang="en-US" dirty="0" smtClean="0">
                <a:latin typeface="Arial" charset="0"/>
              </a:rPr>
              <a:t>在这个阶段所发生的活动包括。。。</a:t>
            </a:r>
            <a:endParaRPr lang="en-US"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33</a:t>
            </a:fld>
            <a:endParaRPr lang="zh-CN" altLang="en-US"/>
          </a:p>
        </p:txBody>
      </p:sp>
    </p:spTree>
    <p:extLst>
      <p:ext uri="{BB962C8B-B14F-4D97-AF65-F5344CB8AC3E}">
        <p14:creationId xmlns:p14="http://schemas.microsoft.com/office/powerpoint/2010/main" xmlns="" val="1629806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C41EFF-0F32-4345-A618-AB3B19886729}" type="slidenum">
              <a:rPr lang="zh-CN" altLang="en-US" smtClean="0"/>
              <a:pPr/>
              <a:t>34</a:t>
            </a:fld>
            <a:endParaRPr lang="zh-CN" altLang="en-US"/>
          </a:p>
        </p:txBody>
      </p:sp>
    </p:spTree>
    <p:extLst>
      <p:ext uri="{BB962C8B-B14F-4D97-AF65-F5344CB8AC3E}">
        <p14:creationId xmlns:p14="http://schemas.microsoft.com/office/powerpoint/2010/main" xmlns="" val="2873587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EE43DC26-E0F8-4AAD-B097-664AC38A63DB}" type="slidenum">
              <a:rPr lang="zh-CN" altLang="en-US" smtClean="0"/>
              <a:pPr/>
              <a:t>37</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EE43DC26-E0F8-4AAD-B097-664AC38A63DB}" type="slidenum">
              <a:rPr lang="zh-CN" altLang="en-US" smtClean="0"/>
              <a:pPr/>
              <a:t>38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CD9961-38FB-4C7C-9B16-70173F585C78}" type="slidenum">
              <a:rPr lang="zh-CN" altLang="en-US"/>
              <a:pPr>
                <a:defRPr/>
              </a:pPr>
              <a:t>5</a:t>
            </a:fld>
            <a:endParaRPr lang="en-US" altLang="zh-CN"/>
          </a:p>
        </p:txBody>
      </p:sp>
      <p:sp>
        <p:nvSpPr>
          <p:cNvPr id="126979" name="Rectangle 2"/>
          <p:cNvSpPr>
            <a:spLocks noGrp="1" noRot="1" noChangeAspect="1" noChangeArrowheads="1" noTextEdit="1"/>
          </p:cNvSpPr>
          <p:nvPr>
            <p:ph type="sldImg"/>
          </p:nvPr>
        </p:nvSpPr>
        <p:spPr bwMode="auto">
          <a:xfrm>
            <a:off x="1143000" y="697230"/>
            <a:ext cx="4573588" cy="3486150"/>
          </a:xfrm>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41</a:t>
            </a:fld>
            <a:endParaRPr lang="zh-CN" altLang="en-US"/>
          </a:p>
        </p:txBody>
      </p:sp>
    </p:spTree>
    <p:extLst>
      <p:ext uri="{BB962C8B-B14F-4D97-AF65-F5344CB8AC3E}">
        <p14:creationId xmlns:p14="http://schemas.microsoft.com/office/powerpoint/2010/main" xmlns="" val="2224973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42</a:t>
            </a:fld>
            <a:endParaRPr lang="zh-CN" altLang="en-US"/>
          </a:p>
        </p:txBody>
      </p:sp>
    </p:spTree>
    <p:extLst>
      <p:ext uri="{BB962C8B-B14F-4D97-AF65-F5344CB8AC3E}">
        <p14:creationId xmlns:p14="http://schemas.microsoft.com/office/powerpoint/2010/main" xmlns="" val="398326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43</a:t>
            </a:fld>
            <a:endParaRPr lang="zh-CN" altLang="en-US"/>
          </a:p>
        </p:txBody>
      </p:sp>
    </p:spTree>
    <p:extLst>
      <p:ext uri="{BB962C8B-B14F-4D97-AF65-F5344CB8AC3E}">
        <p14:creationId xmlns:p14="http://schemas.microsoft.com/office/powerpoint/2010/main" xmlns="" val="2717788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C41EFF-0F32-4345-A618-AB3B19886729}" type="slidenum">
              <a:rPr lang="zh-CN" altLang="en-US" smtClean="0"/>
              <a:pPr/>
              <a:t>44</a:t>
            </a:fld>
            <a:endParaRPr lang="zh-CN" altLang="en-US"/>
          </a:p>
        </p:txBody>
      </p:sp>
    </p:spTree>
    <p:extLst>
      <p:ext uri="{BB962C8B-B14F-4D97-AF65-F5344CB8AC3E}">
        <p14:creationId xmlns:p14="http://schemas.microsoft.com/office/powerpoint/2010/main" xmlns="" val="2828035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45</a:t>
            </a:fld>
            <a:endParaRPr lang="zh-CN" altLang="en-US"/>
          </a:p>
        </p:txBody>
      </p:sp>
    </p:spTree>
    <p:extLst>
      <p:ext uri="{BB962C8B-B14F-4D97-AF65-F5344CB8AC3E}">
        <p14:creationId xmlns:p14="http://schemas.microsoft.com/office/powerpoint/2010/main" xmlns="" val="371759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ln/>
        </p:spPr>
        <p:txBody>
          <a:bodyPr/>
          <a:lstStyle/>
          <a:p>
            <a:pPr>
              <a:defRPr/>
            </a:pPr>
            <a:r>
              <a:rPr lang="zh-CN" altLang="en-US" dirty="0" smtClean="0">
                <a:latin typeface="Arial" charset="0"/>
              </a:rPr>
              <a:t>这里您可以看到在监控和维护阶段所发生的活动。</a:t>
            </a:r>
            <a:endParaRPr lang="en-US" dirty="0"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TextEdit="1"/>
          </p:cNvSpPr>
          <p:nvPr>
            <p:ph type="sldImg"/>
          </p:nvPr>
        </p:nvSpPr>
        <p:spPr bwMode="auto">
          <a:noFill/>
          <a:ln>
            <a:solidFill>
              <a:srgbClr val="000000"/>
            </a:solidFill>
            <a:miter lim="800000"/>
            <a:headEnd/>
            <a:tailEnd/>
          </a:ln>
        </p:spPr>
      </p:sp>
      <p:sp>
        <p:nvSpPr>
          <p:cNvPr id="12697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232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D6C9DA-5D9A-430E-A888-025963113AA2}" type="slidenum">
              <a:rPr lang="zh-CN" altLang="en-US" smtClean="0"/>
              <a:pPr fontAlgn="base">
                <a:spcBef>
                  <a:spcPct val="0"/>
                </a:spcBef>
                <a:spcAft>
                  <a:spcPct val="0"/>
                </a:spcAft>
                <a:defRPr/>
              </a:pPr>
              <a:t>49</a:t>
            </a:fld>
            <a:endParaRPr lang="zh-CN"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幻灯片图像占位符 1"/>
          <p:cNvSpPr>
            <a:spLocks noGrp="1" noRot="1" noChangeAspect="1" noTextEdit="1"/>
          </p:cNvSpPr>
          <p:nvPr>
            <p:ph type="sldImg"/>
          </p:nvPr>
        </p:nvSpPr>
        <p:spPr bwMode="auto">
          <a:noFill/>
          <a:ln>
            <a:solidFill>
              <a:srgbClr val="000000"/>
            </a:solidFill>
            <a:miter lim="800000"/>
            <a:headEnd/>
            <a:tailEnd/>
          </a:ln>
        </p:spPr>
      </p:sp>
      <p:sp>
        <p:nvSpPr>
          <p:cNvPr id="12800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2426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EA5E2B-CFBE-471F-9E76-4F8C97AE10F1}" type="slidenum">
              <a:rPr lang="zh-CN" altLang="en-US" smtClean="0"/>
              <a:pPr fontAlgn="base">
                <a:spcBef>
                  <a:spcPct val="0"/>
                </a:spcBef>
                <a:spcAft>
                  <a:spcPct val="0"/>
                </a:spcAft>
                <a:defRPr/>
              </a:pPr>
              <a:t>50</a:t>
            </a:fld>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ln/>
        </p:spPr>
        <p:txBody>
          <a:bodyPr/>
          <a:lstStyle/>
          <a:p>
            <a:r>
              <a:rPr lang="zh-CN" altLang="en-US" cap="none" dirty="0" smtClean="0">
                <a:latin typeface="Arial" charset="0"/>
              </a:rPr>
              <a:t>如果您还想利用</a:t>
            </a:r>
            <a:r>
              <a:rPr lang="en-US" altLang="zh-CN" cap="none" dirty="0" smtClean="0">
                <a:latin typeface="Arial" charset="0"/>
              </a:rPr>
              <a:t>DWPI</a:t>
            </a:r>
            <a:r>
              <a:rPr lang="zh-CN" altLang="en-US" cap="none" dirty="0" smtClean="0">
                <a:latin typeface="Arial" charset="0"/>
              </a:rPr>
              <a:t>改进您的专利调查，您可以在智能手机领域查看拥有专利的公司以及他们之间的关系。</a:t>
            </a:r>
            <a:endParaRPr lang="en-US" altLang="zh-CN" cap="none" dirty="0" smtClean="0">
              <a:latin typeface="Arial" charset="0"/>
            </a:endParaRPr>
          </a:p>
          <a:p>
            <a:r>
              <a:rPr lang="zh-CN" altLang="en-US" cap="none" dirty="0" smtClean="0">
                <a:latin typeface="Arial" charset="0"/>
              </a:rPr>
              <a:t>为了达到这个目的，我们推荐您使用专利全景地图。</a:t>
            </a:r>
            <a:endParaRPr lang="en-US" altLang="zh-CN" cap="none" dirty="0" smtClean="0">
              <a:latin typeface="Arial" charset="0"/>
            </a:endParaRPr>
          </a:p>
          <a:p>
            <a:r>
              <a:rPr lang="zh-CN" altLang="en-US" cap="none" dirty="0" smtClean="0">
                <a:latin typeface="Arial" charset="0"/>
              </a:rPr>
              <a:t>在</a:t>
            </a:r>
            <a:r>
              <a:rPr lang="en-US" altLang="zh-CN" cap="none" dirty="0" smtClean="0">
                <a:latin typeface="Arial" charset="0"/>
              </a:rPr>
              <a:t>TI</a:t>
            </a:r>
            <a:r>
              <a:rPr lang="zh-CN" altLang="en-US" cap="none" dirty="0" smtClean="0">
                <a:latin typeface="Arial" charset="0"/>
              </a:rPr>
              <a:t>中，您可以访问分析中的专利地图</a:t>
            </a:r>
            <a:r>
              <a:rPr lang="en-US" altLang="zh-CN" cap="none" dirty="0" err="1" smtClean="0">
                <a:latin typeface="Arial" charset="0"/>
              </a:rPr>
              <a:t>Themescape</a:t>
            </a:r>
            <a:r>
              <a:rPr lang="zh-CN" altLang="en-US" cap="none" dirty="0" smtClean="0">
                <a:latin typeface="Arial" charset="0"/>
              </a:rPr>
              <a:t>，利用这个地图工具查看智能手机领域的技术分布图和其他智能手机制造商的技术布局。</a:t>
            </a:r>
            <a:endParaRPr lang="en-US" altLang="zh-CN" cap="none" dirty="0" smtClean="0">
              <a:latin typeface="Arial" charset="0"/>
            </a:endParaRPr>
          </a:p>
          <a:p>
            <a:r>
              <a:rPr lang="zh-CN" altLang="en-US" cap="none" dirty="0" smtClean="0">
                <a:latin typeface="Arial" charset="0"/>
              </a:rPr>
              <a:t>在这张地图中，不同智能手机制造商由不同的颜色标记，红点代表苹果公司，绿点代表诺基亚公司，一个点代表一项专利。</a:t>
            </a:r>
            <a:endParaRPr lang="en-US" altLang="zh-CN" cap="none" dirty="0" smtClean="0">
              <a:latin typeface="Arial" charset="0"/>
            </a:endParaRPr>
          </a:p>
          <a:p>
            <a:r>
              <a:rPr lang="zh-CN" altLang="en-US" cap="none" dirty="0" smtClean="0">
                <a:latin typeface="Arial" charset="0"/>
              </a:rPr>
              <a:t>专利地图的巨大价值体现在它能够使用高级语言算法，基于主题概念将专利聚类。地图上的标签代表检索结果中存在的不同的概念或技术领域。专利聚集的程度体现了专利之间的相似度，专利越相似，聚集程度越高，大量相似的技术形成白色的山峰。您还可以深入研究某一区域的全部专利文献。或者点击地图上的点查看这篇专利的内容。</a:t>
            </a:r>
            <a:endParaRPr lang="en-US" cap="none" dirty="0" smtClean="0">
              <a:latin typeface="Arial" charset="0"/>
            </a:endParaRPr>
          </a:p>
          <a:p>
            <a:endParaRPr lang="en-US" cap="none" dirty="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F69934D-E267-4609-9E3C-0A9F725188C9}" type="slidenum">
              <a:rPr lang="en-US" smtClean="0"/>
              <a:pPr>
                <a:defRPr/>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6CBAD2-9DB2-421D-8EC7-46BD2BFE9ED1}" type="slidenum">
              <a:rPr lang="zh-CN" altLang="en-US"/>
              <a:pPr>
                <a:defRPr/>
              </a:pPr>
              <a:t>6</a:t>
            </a:fld>
            <a:endParaRPr lang="en-US" altLang="zh-CN"/>
          </a:p>
        </p:txBody>
      </p:sp>
      <p:sp>
        <p:nvSpPr>
          <p:cNvPr id="128003" name="Rectangle 2"/>
          <p:cNvSpPr>
            <a:spLocks noGrp="1" noRot="1" noChangeAspect="1" noChangeArrowheads="1" noTextEdit="1"/>
          </p:cNvSpPr>
          <p:nvPr>
            <p:ph type="sldImg"/>
          </p:nvPr>
        </p:nvSpPr>
        <p:spPr bwMode="auto">
          <a:xfrm>
            <a:off x="1143000" y="697230"/>
            <a:ext cx="4573588" cy="3486150"/>
          </a:xfrm>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altLang="zh-CN"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ln/>
        </p:spPr>
        <p:txBody>
          <a:bodyPr/>
          <a:lstStyle/>
          <a:p>
            <a:pPr>
              <a:defRPr/>
            </a:pPr>
            <a:r>
              <a:rPr lang="en-US" dirty="0" smtClean="0">
                <a:latin typeface="Arial" charset="0"/>
              </a:rPr>
              <a:t>Here you see a summarized list of some of the activity that takes place during Licensing &amp; Commercialization </a:t>
            </a:r>
          </a:p>
          <a:p>
            <a:pPr>
              <a:defRPr/>
            </a:pPr>
            <a:endParaRPr lang="en-US" dirty="0" smtClean="0">
              <a:latin typeface="Arial" charset="0"/>
            </a:endParaRPr>
          </a:p>
          <a:p>
            <a:pPr>
              <a:defRPr/>
            </a:pPr>
            <a:r>
              <a:rPr lang="en-US" dirty="0" smtClean="0">
                <a:latin typeface="Arial" charset="0"/>
              </a:rPr>
              <a:t>As an example… (read some items)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ln/>
        </p:spPr>
        <p:txBody>
          <a:bodyPr/>
          <a:lstStyle/>
          <a:p>
            <a:pPr>
              <a:defRPr/>
            </a:pPr>
            <a:r>
              <a:rPr lang="zh-CN" altLang="en-US" dirty="0" smtClean="0">
                <a:latin typeface="Arial" charset="0"/>
              </a:rPr>
              <a:t>如果您希望寻找潜在专利许可的机会，您可以使用专利地图工具，并分析相关技术的具体公司。</a:t>
            </a:r>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ln/>
        </p:spPr>
        <p:txBody>
          <a:bodyPr/>
          <a:lstStyle/>
          <a:p>
            <a:pPr>
              <a:defRPr/>
            </a:pPr>
            <a:r>
              <a:rPr lang="zh-CN" altLang="en-US" dirty="0" smtClean="0">
                <a:solidFill>
                  <a:schemeClr val="tx1">
                    <a:lumMod val="50000"/>
                  </a:schemeClr>
                </a:solidFill>
                <a:latin typeface="Arial" charset="0"/>
              </a:rPr>
              <a:t>您还可以使用引用分析识别围绕您的核心技术的这些专利。这些公司也许是威胁，但他们也可能是潜在合作者。红色和绿色代表正在该项技术领域进行开发并且可能成为潜在专利许可的合作者。</a:t>
            </a:r>
            <a:endParaRPr lang="en-US" dirty="0" smtClean="0">
              <a:solidFill>
                <a:schemeClr val="tx1">
                  <a:lumMod val="50000"/>
                </a:schemeClr>
              </a:solidFill>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2301" tIns="46150" rIns="92301" bIns="46150" anchor="b"/>
          <a:lstStyle/>
          <a:p>
            <a:pPr algn="r" defTabSz="922338">
              <a:spcBef>
                <a:spcPct val="0"/>
              </a:spcBef>
            </a:pPr>
            <a:fld id="{4537A104-C8D4-49CE-8DFD-64677E855EEB}" type="slidenum">
              <a:rPr lang="en-US" sz="1200"/>
              <a:pPr algn="r" defTabSz="922338">
                <a:spcBef>
                  <a:spcPct val="0"/>
                </a:spcBef>
              </a:pPr>
              <a:t>56</a:t>
            </a:fld>
            <a:endParaRPr lang="en-US" sz="1200"/>
          </a:p>
        </p:txBody>
      </p:sp>
      <p:sp>
        <p:nvSpPr>
          <p:cNvPr id="89091"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ln/>
        </p:spPr>
        <p:txBody>
          <a:bodyPr/>
          <a:lstStyle/>
          <a:p>
            <a:pPr eaLnBrk="1" hangingPunct="1"/>
            <a:r>
              <a:rPr lang="zh-CN" altLang="en-US" cap="none" dirty="0" smtClean="0">
                <a:latin typeface="Arial" charset="0"/>
              </a:rPr>
              <a:t>我们还可以从这些专利权人之间的关系来查找潜在的专利许可出让人。这幅图展示了专利权人研发技术的相似程度。节点代表专利权人、节点下方窗口代表该专利权人提交专利申请所涉及的主要技术领域。</a:t>
            </a:r>
            <a:endParaRPr lang="en-US" cap="none" dirty="0"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a:ln/>
        </p:spPr>
      </p:sp>
      <p:sp>
        <p:nvSpPr>
          <p:cNvPr id="87043" name="备注占位符 2"/>
          <p:cNvSpPr>
            <a:spLocks noGrp="1"/>
          </p:cNvSpPr>
          <p:nvPr>
            <p:ph type="body" idx="1"/>
          </p:nvPr>
        </p:nvSpPr>
        <p:spPr>
          <a:noFill/>
          <a:ln/>
        </p:spPr>
        <p:txBody>
          <a:bodyPr/>
          <a:lstStyle/>
          <a:p>
            <a:endParaRPr lang="zh-CN" altLang="en-US" smtClean="0"/>
          </a:p>
        </p:txBody>
      </p:sp>
      <p:sp>
        <p:nvSpPr>
          <p:cNvPr id="87044" name="灯片编号占位符 3"/>
          <p:cNvSpPr>
            <a:spLocks noGrp="1"/>
          </p:cNvSpPr>
          <p:nvPr>
            <p:ph type="sldNum" sz="quarter" idx="5"/>
          </p:nvPr>
        </p:nvSpPr>
        <p:spPr>
          <a:noFill/>
        </p:spPr>
        <p:txBody>
          <a:bodyPr/>
          <a:lstStyle/>
          <a:p>
            <a:fld id="{6C93FED1-8E84-48ED-9B1A-30517E2B5AB5}" type="slidenum">
              <a:rPr lang="zh-CN" altLang="en-US" smtClean="0">
                <a:latin typeface="Arial" charset="0"/>
              </a:rPr>
              <a:pPr/>
              <a:t>57</a:t>
            </a:fld>
            <a:endParaRPr lang="zh-CN" alt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ln/>
        </p:spPr>
        <p:txBody>
          <a:bodyPr/>
          <a:lstStyle/>
          <a:p>
            <a:r>
              <a:rPr lang="zh-CN" altLang="en-US" cap="none" dirty="0" smtClean="0">
                <a:latin typeface="Arial" charset="0"/>
              </a:rPr>
              <a:t>维护策略的一个重要组成部分是专利围篱。以绿色技术公司为例，专利围篱策略将您的知识产权与他人的知识产权隔离起来。查看我们是否充分的保护了我们的知识产权资产的方法之一是引证分析。在上图中，您可以看到虽然</a:t>
            </a:r>
            <a:r>
              <a:rPr lang="en-US" altLang="zh-CN" cap="none" dirty="0" smtClean="0">
                <a:latin typeface="Arial" charset="0"/>
              </a:rPr>
              <a:t>UTC</a:t>
            </a:r>
            <a:r>
              <a:rPr lang="zh-CN" altLang="en-US" cap="none" dirty="0" smtClean="0">
                <a:latin typeface="Arial" charset="0"/>
              </a:rPr>
              <a:t>利用自己的专利形成了围篱，但是在这个技术领域还存在其他玩家。</a:t>
            </a:r>
            <a:endParaRPr lang="en-US" cap="none" dirty="0"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ln/>
        </p:spPr>
        <p:txBody>
          <a:bodyPr/>
          <a:lstStyle/>
          <a:p>
            <a:pPr>
              <a:defRPr/>
            </a:pPr>
            <a:r>
              <a:rPr lang="en-US" dirty="0" smtClean="0">
                <a:latin typeface="Arial" charset="0"/>
              </a:rPr>
              <a:t>FOR IP Research &amp; Management, we’ve shown YOU SOME OF THE CAPABILITIES OF :</a:t>
            </a:r>
          </a:p>
          <a:p>
            <a:pPr>
              <a:buFontTx/>
              <a:buChar char="-"/>
              <a:defRPr/>
            </a:pPr>
            <a:r>
              <a:rPr lang="en-US" dirty="0" smtClean="0">
                <a:latin typeface="Arial" charset="0"/>
              </a:rPr>
              <a:t>Thomson Innovation</a:t>
            </a:r>
          </a:p>
          <a:p>
            <a:pPr>
              <a:buFontTx/>
              <a:buChar char="-"/>
              <a:defRPr/>
            </a:pPr>
            <a:r>
              <a:rPr lang="en-US" dirty="0" smtClean="0">
                <a:latin typeface="Arial" charset="0"/>
              </a:rPr>
              <a:t>Thomson IP Manager </a:t>
            </a:r>
          </a:p>
          <a:p>
            <a:pPr>
              <a:buFontTx/>
              <a:buChar char="-"/>
              <a:defRPr/>
            </a:pPr>
            <a:r>
              <a:rPr lang="en-US" dirty="0" smtClean="0">
                <a:latin typeface="Arial" charset="0"/>
              </a:rPr>
              <a:t>And </a:t>
            </a:r>
            <a:r>
              <a:rPr lang="en-US" dirty="0" err="1" smtClean="0">
                <a:latin typeface="Arial" charset="0"/>
              </a:rPr>
              <a:t>Derwent</a:t>
            </a:r>
            <a:r>
              <a:rPr lang="en-US" dirty="0" smtClean="0">
                <a:latin typeface="Arial" charset="0"/>
              </a:rPr>
              <a:t> World Patents Index (DWPI) </a:t>
            </a:r>
          </a:p>
          <a:p>
            <a:pPr>
              <a:defRPr/>
            </a:pPr>
            <a:endParaRPr lang="en-US" dirty="0" smtClean="0">
              <a:latin typeface="Arial" charset="0"/>
            </a:endParaRPr>
          </a:p>
          <a:p>
            <a:pPr>
              <a:defRPr/>
            </a:pPr>
            <a:r>
              <a:rPr lang="en-US" dirty="0" smtClean="0">
                <a:latin typeface="Arial" charset="0"/>
              </a:rPr>
              <a:t>As well, </a:t>
            </a:r>
            <a:r>
              <a:rPr lang="en-US" dirty="0" err="1" smtClean="0">
                <a:latin typeface="Arial" charset="0"/>
              </a:rPr>
              <a:t>thomson</a:t>
            </a:r>
            <a:r>
              <a:rPr lang="en-US" dirty="0" smtClean="0">
                <a:latin typeface="Arial" charset="0"/>
              </a:rPr>
              <a:t> </a:t>
            </a:r>
            <a:r>
              <a:rPr lang="en-US" dirty="0" err="1" smtClean="0">
                <a:latin typeface="Arial" charset="0"/>
              </a:rPr>
              <a:t>reuters</a:t>
            </a:r>
            <a:r>
              <a:rPr lang="en-US" dirty="0" smtClean="0">
                <a:latin typeface="Arial" charset="0"/>
              </a:rPr>
              <a:t> offers a variety of </a:t>
            </a:r>
            <a:r>
              <a:rPr lang="en-US" dirty="0" err="1" smtClean="0">
                <a:latin typeface="Arial" charset="0"/>
              </a:rPr>
              <a:t>ip</a:t>
            </a:r>
            <a:r>
              <a:rPr lang="en-US" dirty="0" smtClean="0">
                <a:latin typeface="Arial" charset="0"/>
              </a:rPr>
              <a:t> services including:</a:t>
            </a:r>
          </a:p>
          <a:p>
            <a:pPr>
              <a:buFontTx/>
              <a:buChar char="-"/>
              <a:defRPr/>
            </a:pPr>
            <a:r>
              <a:rPr lang="en-US" dirty="0" smtClean="0">
                <a:latin typeface="Arial" charset="0"/>
              </a:rPr>
              <a:t>Expert IP Consulting Services</a:t>
            </a:r>
          </a:p>
          <a:p>
            <a:pPr>
              <a:buFontTx/>
              <a:buChar char="-"/>
              <a:defRPr/>
            </a:pPr>
            <a:r>
              <a:rPr lang="en-US" dirty="0" smtClean="0">
                <a:latin typeface="Arial" charset="0"/>
              </a:rPr>
              <a:t>Research/Search Services, and</a:t>
            </a:r>
          </a:p>
          <a:p>
            <a:pPr>
              <a:buFontTx/>
              <a:buChar char="-"/>
              <a:defRPr/>
            </a:pPr>
            <a:r>
              <a:rPr lang="en-US" dirty="0" smtClean="0">
                <a:latin typeface="Arial" charset="0"/>
              </a:rPr>
              <a:t>Translation Services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2301" tIns="46150" rIns="92301" bIns="46150" anchor="b"/>
          <a:lstStyle/>
          <a:p>
            <a:pPr algn="r" defTabSz="922338">
              <a:spcBef>
                <a:spcPct val="0"/>
              </a:spcBef>
            </a:pPr>
            <a:fld id="{0CC6D0DA-D23D-4267-BA1F-F12883C71630}" type="slidenum">
              <a:rPr lang="en-US" sz="1200"/>
              <a:pPr algn="r" defTabSz="922338">
                <a:spcBef>
                  <a:spcPct val="0"/>
                </a:spcBef>
              </a:pPr>
              <a:t>61</a:t>
            </a:fld>
            <a:endParaRPr lang="en-US" sz="1200"/>
          </a:p>
        </p:txBody>
      </p:sp>
      <p:sp>
        <p:nvSpPr>
          <p:cNvPr id="12595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ln/>
        </p:spPr>
        <p:txBody>
          <a:bodyPr/>
          <a:lstStyle/>
          <a:p>
            <a:pPr eaLnBrk="1" hangingPunct="1"/>
            <a:r>
              <a:rPr lang="zh-CN" altLang="en-US" cap="none" dirty="0" smtClean="0">
                <a:latin typeface="Arial" charset="0"/>
              </a:rPr>
              <a:t>再次感谢您参加今天的网络研讨会，现在我开始回答各位的问题。</a:t>
            </a:r>
            <a:endParaRPr lang="en-GB" cap="none"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D74360-D387-4B82-A021-C8181AE4B1D6}" type="slidenum">
              <a:rPr lang="zh-CN" altLang="en-US"/>
              <a:pPr>
                <a:defRPr/>
              </a:pPr>
              <a:t>7</a:t>
            </a:fld>
            <a:endParaRPr lang="en-US" altLang="zh-CN"/>
          </a:p>
        </p:txBody>
      </p:sp>
      <p:sp>
        <p:nvSpPr>
          <p:cNvPr id="129027" name="Rectangle 2"/>
          <p:cNvSpPr>
            <a:spLocks noGrp="1" noRot="1" noChangeAspect="1" noChangeArrowheads="1" noTextEdit="1"/>
          </p:cNvSpPr>
          <p:nvPr>
            <p:ph type="sldImg"/>
          </p:nvPr>
        </p:nvSpPr>
        <p:spPr bwMode="auto">
          <a:xfrm>
            <a:off x="1106488" y="696913"/>
            <a:ext cx="4646612" cy="3486150"/>
          </a:xfrm>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7" name="Rectangle 3"/>
          <p:cNvSpPr>
            <a:spLocks noGrp="1" noChangeArrowheads="1"/>
          </p:cNvSpPr>
          <p:nvPr>
            <p:ph type="body" idx="1"/>
          </p:nvPr>
        </p:nvSpPr>
        <p:spPr/>
        <p:txBody>
          <a:bodyPr>
            <a:normAutofit/>
          </a:bodyPr>
          <a:lstStyle/>
          <a:p>
            <a:r>
              <a:rPr lang="zh-CN" altLang="en-US" cap="none" dirty="0" smtClean="0">
                <a:latin typeface="Arial" charset="0"/>
              </a:rPr>
              <a:t>我们今天探讨的知识产权生命周期包括五个阶段：</a:t>
            </a:r>
            <a:endParaRPr lang="en-US" altLang="zh-CN" cap="none" dirty="0" smtClean="0">
              <a:latin typeface="Arial" charset="0"/>
            </a:endParaRPr>
          </a:p>
          <a:p>
            <a:endParaRPr lang="en-US" cap="none" dirty="0" smtClean="0">
              <a:latin typeface="Arial" charset="0"/>
            </a:endParaRPr>
          </a:p>
          <a:p>
            <a:r>
              <a:rPr lang="zh-CN" altLang="en-US" cap="none" dirty="0" smtClean="0">
                <a:latin typeface="Arial" charset="0"/>
              </a:rPr>
              <a:t>尽管以线性方式显示这</a:t>
            </a:r>
            <a:r>
              <a:rPr lang="en-US" altLang="zh-CN" cap="none" dirty="0" smtClean="0">
                <a:latin typeface="Arial" charset="0"/>
              </a:rPr>
              <a:t>5</a:t>
            </a:r>
            <a:r>
              <a:rPr lang="zh-CN" altLang="en-US" cap="none" dirty="0" smtClean="0">
                <a:latin typeface="Arial" charset="0"/>
              </a:rPr>
              <a:t>个阶段，但是不同阶段可以同时发生，一个阶段并不一定是另一个阶段的前提。</a:t>
            </a:r>
            <a:endParaRPr lang="en-US" altLang="zh-CN" cap="none" dirty="0" smtClean="0">
              <a:latin typeface="Arial" charset="0"/>
            </a:endParaRPr>
          </a:p>
          <a:p>
            <a:endParaRPr lang="en-US" cap="none" dirty="0" smtClean="0">
              <a:latin typeface="Arial" charset="0"/>
            </a:endParaRPr>
          </a:p>
          <a:p>
            <a:r>
              <a:rPr lang="zh-CN" altLang="en-US" cap="none" dirty="0" smtClean="0">
                <a:latin typeface="Arial" charset="0"/>
              </a:rPr>
              <a:t>在生命周期的每一个阶段都有一些共同发生的事件。</a:t>
            </a:r>
            <a:endParaRPr lang="en-US" altLang="zh-CN" cap="none" dirty="0" smtClean="0">
              <a:latin typeface="Arial" charset="0"/>
            </a:endParaRPr>
          </a:p>
          <a:p>
            <a:endParaRPr lang="en-US" cap="none" dirty="0" smtClean="0">
              <a:latin typeface="Arial" charset="0"/>
            </a:endParaRPr>
          </a:p>
          <a:p>
            <a:r>
              <a:rPr lang="zh-CN" altLang="en-US" cap="none" dirty="0" smtClean="0">
                <a:latin typeface="Arial" charset="0"/>
              </a:rPr>
              <a:t>最下面是汤森路透提供的产品和服务用来帮助您成功开展生命周期中必要的活动。</a:t>
            </a:r>
            <a:endParaRPr lang="en-US" cap="none" dirty="0" smtClean="0">
              <a:latin typeface="Arial" charset="0"/>
            </a:endParaRPr>
          </a:p>
        </p:txBody>
      </p:sp>
      <p:sp>
        <p:nvSpPr>
          <p:cNvPr id="78851" name="Slide Image Placeholder 4"/>
          <p:cNvSpPr>
            <a:spLocks noGrp="1" noRot="1" noChangeAspect="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ln/>
        </p:spPr>
        <p:txBody>
          <a:bodyPr/>
          <a:lstStyle/>
          <a:p>
            <a:r>
              <a:rPr lang="zh-CN" altLang="en-US" cap="none" dirty="0" smtClean="0">
                <a:latin typeface="Arial" charset="0"/>
              </a:rPr>
              <a:t>这里您可以看到发生在研发与创新阶段的一系列活动。例如，研发人员提出一项发明希望申请专利，公司对这项创意进行评估，完善发明方案，对某项技术进行开发，制定研发战略计划等等。</a:t>
            </a:r>
            <a:endParaRPr lang="en-US" altLang="zh-CN" cap="none" dirty="0" smtClean="0">
              <a:latin typeface="Arial" charset="0"/>
            </a:endParaRPr>
          </a:p>
          <a:p>
            <a:endParaRPr lang="en-US" cap="none"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A416E07B-75F4-42E6-B203-B0B1BE076D00}" type="slidenum">
              <a:rPr lang="en-US" altLang="zh-CN" smtClean="0"/>
              <a:pPr>
                <a:defRPr/>
              </a:pPr>
              <a:t>10</a:t>
            </a:fld>
            <a:endParaRPr lang="en-US" altLang="zh-CN"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zh-CN"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a:ln/>
        </p:spPr>
      </p:sp>
      <p:sp>
        <p:nvSpPr>
          <p:cNvPr id="82947" name="备注占位符 2"/>
          <p:cNvSpPr>
            <a:spLocks noGrp="1"/>
          </p:cNvSpPr>
          <p:nvPr>
            <p:ph type="body" idx="1"/>
          </p:nvPr>
        </p:nvSpPr>
        <p:spPr>
          <a:noFill/>
          <a:ln/>
        </p:spPr>
        <p:txBody>
          <a:bodyPr/>
          <a:lstStyle/>
          <a:p>
            <a:r>
              <a:rPr lang="zh-CN" altLang="en-US" smtClean="0"/>
              <a:t>由于专利申请到公开需要</a:t>
            </a:r>
            <a:r>
              <a:rPr lang="en-US" altLang="zh-CN" smtClean="0"/>
              <a:t>18</a:t>
            </a:r>
            <a:r>
              <a:rPr lang="zh-CN" altLang="en-US" smtClean="0"/>
              <a:t>个月甚至</a:t>
            </a:r>
            <a:r>
              <a:rPr lang="en-US" altLang="zh-CN" smtClean="0"/>
              <a:t>3</a:t>
            </a:r>
            <a:r>
              <a:rPr lang="zh-CN" altLang="en-US" smtClean="0"/>
              <a:t>年时间，因此优先权专利无法反映近</a:t>
            </a:r>
            <a:r>
              <a:rPr lang="en-US" altLang="zh-CN" smtClean="0"/>
              <a:t>2-3</a:t>
            </a:r>
            <a:r>
              <a:rPr lang="zh-CN" altLang="en-US" smtClean="0"/>
              <a:t>年的专利申请数量，</a:t>
            </a:r>
            <a:r>
              <a:rPr lang="en-US" altLang="zh-CN" smtClean="0"/>
              <a:t>90</a:t>
            </a:r>
            <a:r>
              <a:rPr lang="zh-CN" altLang="en-US" smtClean="0"/>
              <a:t>年代末开始油价的不断攀升以及技术的不断攻克，增长</a:t>
            </a:r>
          </a:p>
        </p:txBody>
      </p:sp>
      <p:sp>
        <p:nvSpPr>
          <p:cNvPr id="4" name="灯片编号占位符 3"/>
          <p:cNvSpPr>
            <a:spLocks noGrp="1"/>
          </p:cNvSpPr>
          <p:nvPr>
            <p:ph type="sldNum" sz="quarter" idx="5"/>
          </p:nvPr>
        </p:nvSpPr>
        <p:spPr/>
        <p:txBody>
          <a:bodyPr/>
          <a:lstStyle/>
          <a:p>
            <a:pPr>
              <a:defRPr/>
            </a:pPr>
            <a:fld id="{750B5578-65DF-41AC-AC59-4A57A9A1F0F4}" type="slidenum">
              <a:rPr lang="en-US" altLang="zh-CN" smtClean="0"/>
              <a:pPr>
                <a:defRPr/>
              </a:pPr>
              <a:t>12</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488E7-5D9C-4964-93BB-DAD710C2122C}" type="slidenum">
              <a:rPr lang="zh-CN" altLang="en-US" smtClean="0"/>
              <a:pPr/>
              <a:t>15</a:t>
            </a:fld>
            <a:endParaRPr lang="zh-CN" altLang="en-US"/>
          </a:p>
        </p:txBody>
      </p:sp>
    </p:spTree>
    <p:extLst>
      <p:ext uri="{BB962C8B-B14F-4D97-AF65-F5344CB8AC3E}">
        <p14:creationId xmlns:p14="http://schemas.microsoft.com/office/powerpoint/2010/main" xmlns="" val="3247773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61F3DE6-5662-44E2-A3CA-5E6F32472AE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576FE42-E073-4543-99EA-ECF91AEBC11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标题幻灯片">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1175"/>
            <a:chOff x="0" y="0"/>
            <a:chExt cx="5760" cy="4322"/>
          </a:xfrm>
        </p:grpSpPr>
        <p:sp>
          <p:nvSpPr>
            <p:cNvPr id="4"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spcBef>
                  <a:spcPct val="50000"/>
                </a:spcBef>
                <a:defRPr/>
              </a:pPr>
              <a:endParaRPr lang="zh-CN" altLang="en-US"/>
            </a:p>
          </p:txBody>
        </p:sp>
        <p:pic>
          <p:nvPicPr>
            <p:cNvPr id="5" name="Picture 4" descr="TR_SlideLogo_BW600"/>
            <p:cNvPicPr>
              <a:picLocks noChangeAspect="1" noChangeArrowheads="1"/>
            </p:cNvPicPr>
            <p:nvPr userDrawn="1"/>
          </p:nvPicPr>
          <p:blipFill>
            <a:blip r:embed="rId2"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6" name="Picture 5" descr="hc_DividerGraphBG_purple"/>
          <p:cNvPicPr>
            <a:picLocks noChangeAspect="1" noChangeArrowheads="1"/>
          </p:cNvPicPr>
          <p:nvPr/>
        </p:nvPicPr>
        <p:blipFill>
          <a:blip r:embed="rId3" cstate="print"/>
          <a:srcRect/>
          <a:stretch>
            <a:fillRect/>
          </a:stretch>
        </p:blipFill>
        <p:spPr bwMode="ltGray">
          <a:xfrm>
            <a:off x="0" y="0"/>
            <a:ext cx="9144000" cy="6858000"/>
          </a:xfrm>
          <a:prstGeom prst="rect">
            <a:avLst/>
          </a:prstGeom>
          <a:noFill/>
          <a:ln w="9525">
            <a:noFill/>
            <a:miter lim="800000"/>
            <a:headEnd/>
            <a:tailEnd/>
          </a:ln>
        </p:spPr>
      </p:pic>
      <p:sp>
        <p:nvSpPr>
          <p:cNvPr id="479238" name="Rectangle 6"/>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en-US" altLang="zh-CN"/>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pPr>
              <a:defRPr/>
            </a:pPr>
            <a:endParaRPr lang="en-US">
              <a:latin typeface="Arial" pitchFamily="34" charset="0"/>
            </a:endParaRPr>
          </a:p>
        </p:txBody>
      </p:sp>
      <p:pic>
        <p:nvPicPr>
          <p:cNvPr id="4" name="Picture 5" descr="hc_DividerBG_purple"/>
          <p:cNvPicPr>
            <a:picLocks noChangeAspect="1" noChangeArrowheads="1"/>
          </p:cNvPicPr>
          <p:nvPr/>
        </p:nvPicPr>
        <p:blipFill>
          <a:blip r:embed="rId2" cstate="print"/>
          <a:srcRect/>
          <a:stretch>
            <a:fillRect/>
          </a:stretch>
        </p:blipFill>
        <p:spPr bwMode="white">
          <a:xfrm>
            <a:off x="0" y="0"/>
            <a:ext cx="9144000" cy="6858000"/>
          </a:xfrm>
          <a:prstGeom prst="rect">
            <a:avLst/>
          </a:prstGeom>
          <a:noFill/>
          <a:ln w="9525">
            <a:noFill/>
            <a:miter lim="800000"/>
            <a:headEnd/>
            <a:tailEnd/>
          </a:ln>
        </p:spPr>
      </p:pic>
      <p:pic>
        <p:nvPicPr>
          <p:cNvPr id="5" name="Picture 11" descr="hc_Divider_TransLogo"/>
          <p:cNvPicPr>
            <a:picLocks noChangeAspect="1" noChangeArrowheads="1"/>
          </p:cNvPicPr>
          <p:nvPr/>
        </p:nvPicPr>
        <p:blipFill>
          <a:blip r:embed="rId3" cstate="print"/>
          <a:srcRect/>
          <a:stretch>
            <a:fillRect/>
          </a:stretch>
        </p:blipFill>
        <p:spPr bwMode="black">
          <a:xfrm>
            <a:off x="384175" y="6324600"/>
            <a:ext cx="1630363" cy="361950"/>
          </a:xfrm>
          <a:prstGeom prst="rect">
            <a:avLst/>
          </a:prstGeom>
          <a:noFill/>
          <a:ln w="9525">
            <a:noFill/>
            <a:miter lim="800000"/>
            <a:headEnd/>
            <a:tailEnd/>
          </a:ln>
        </p:spPr>
      </p:pic>
      <p:sp>
        <p:nvSpPr>
          <p:cNvPr id="477191" name="Rectangle 7"/>
          <p:cNvSpPr>
            <a:spLocks noGrp="1" noChangeArrowheads="1"/>
          </p:cNvSpPr>
          <p:nvPr>
            <p:ph type="ctrTitle"/>
          </p:nvPr>
        </p:nvSpPr>
        <p:spPr>
          <a:xfrm>
            <a:off x="898525" y="1538288"/>
            <a:ext cx="7388225" cy="4035425"/>
          </a:xfrm>
        </p:spPr>
        <p:txBody>
          <a:bodyPr anchor="t"/>
          <a:lstStyle>
            <a:lvl1pPr>
              <a:defRPr sz="4000"/>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3492CE89-6247-4C02-B9CB-C9EB238FE4C7}"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F9B3F954-833B-4AA2-9B41-5C4C414DC29D}"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pPr>
              <a:defRPr/>
            </a:pPr>
            <a:fld id="{D00601DE-6B4F-4A98-BF3A-05DB1FA24715}"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pPr>
              <a:defRPr/>
            </a:pPr>
            <a:fld id="{794BFC2F-3938-47B2-9A1D-B0C59EC86811}" type="slidenum">
              <a:rPr lang="en-US"/>
              <a:pPr>
                <a:defRPr/>
              </a:pPr>
              <a:t>‹#›</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pPr>
              <a:defRPr/>
            </a:pPr>
            <a:fld id="{4133C765-2B79-4508-A76C-CFDA2C970B8E}" type="slidenum">
              <a:rPr lang="en-US"/>
              <a:pPr>
                <a:defRPr/>
              </a:pPr>
              <a:t>‹#›</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33BA2072-8494-44D0-B2EF-B051E7235118}" type="slidenum">
              <a:rPr lang="en-US"/>
              <a:pPr>
                <a:defRPr/>
              </a:pPr>
              <a:t>‹#›</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16E07466-65AB-4706-8A74-EA809D41C4C1}"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848D751-0CAB-41EB-A507-BA7CAD4F8AA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270A122A-1B90-45F0-BC0A-5994F633DDC6}"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046461CE-0A35-4185-8245-452BDDB5319F}"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19113"/>
            <a:ext cx="1846262" cy="5580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19113"/>
            <a:ext cx="5389563" cy="5580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2994FF85-BA33-47AE-9DF2-50127BCB5B7D}"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en-US">
                <a:latin typeface="Arial" pitchFamily="34" charset="0"/>
              </a:endParaRPr>
            </a:p>
          </p:txBody>
        </p:sp>
        <p:pic>
          <p:nvPicPr>
            <p:cNvPr id="5" name="Picture 12" descr="TR_SlideLogo_BW600"/>
            <p:cNvPicPr>
              <a:picLocks noChangeAspect="1" noChangeArrowheads="1"/>
            </p:cNvPicPr>
            <p:nvPr userDrawn="1"/>
          </p:nvPicPr>
          <p:blipFill>
            <a:blip r:embed="rId2"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6" name="Picture 13" descr="hc_DividerGraphBG_purple"/>
          <p:cNvPicPr>
            <a:picLocks noChangeAspect="1" noChangeArrowheads="1"/>
          </p:cNvPicPr>
          <p:nvPr/>
        </p:nvPicPr>
        <p:blipFill>
          <a:blip r:embed="rId3" cstate="print"/>
          <a:srcRect/>
          <a:stretch>
            <a:fillRect/>
          </a:stretch>
        </p:blipFill>
        <p:spPr bwMode="ltGray">
          <a:xfrm>
            <a:off x="0" y="0"/>
            <a:ext cx="9144000" cy="6858000"/>
          </a:xfrm>
          <a:prstGeom prst="rect">
            <a:avLst/>
          </a:prstGeom>
          <a:noFill/>
          <a:ln w="9525">
            <a:noFill/>
            <a:miter lim="800000"/>
            <a:headEnd/>
            <a:tailEnd/>
          </a:ln>
        </p:spPr>
      </p:pic>
      <p:sp>
        <p:nvSpPr>
          <p:cNvPr id="479238" name="Rectangle 6"/>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en-US"/>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D799E467-D93B-4BD1-A695-AFFE01EE1884}" type="slidenum">
              <a:rPr lang="en-US"/>
              <a:pPr>
                <a:defRPr/>
              </a:pPr>
              <a:t>‹#›</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94E4777A-C7E8-4217-9724-12C8BBA8BEB3}" type="slidenum">
              <a:rPr lang="en-US"/>
              <a:pPr>
                <a:defRPr/>
              </a:pPr>
              <a:t>‹#›</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017393A0-0D87-495D-936E-4D1D50415FD1}" type="slidenum">
              <a:rPr lang="en-US"/>
              <a:pPr>
                <a:defRPr/>
              </a:pPr>
              <a:t>‹#›</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04AC4340-CBB5-45B4-B9BD-DF86F1829651}" type="slidenum">
              <a:rPr lang="en-US"/>
              <a:pPr>
                <a:defRPr/>
              </a:pPr>
              <a:t>‹#›</a:t>
            </a:fld>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544EC37C-0EC9-484F-BD9D-82FA2F767B5D}" type="slidenum">
              <a:rPr lang="en-US"/>
              <a:pPr>
                <a:defRPr/>
              </a:pPr>
              <a:t>‹#›</a:t>
            </a:fld>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D16FACFF-F394-400E-AF1A-5986BEBEEC8F}" type="slidenum">
              <a:rPr lang="en-US"/>
              <a:pPr>
                <a:defRPr/>
              </a:pPr>
              <a:t>‹#›</a:t>
            </a:fld>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CD7D02E-37B8-4E67-B550-AC6F337552F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3A45F9EF-E29B-4FC6-87F9-09BB67A879F3}" type="slidenum">
              <a:rPr lang="en-US"/>
              <a:pPr>
                <a:defRPr/>
              </a:pPr>
              <a:t>‹#›</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BDF988FE-CC61-479E-A3B0-0F675445F54A}" type="slidenum">
              <a:rPr lang="en-US"/>
              <a:pPr>
                <a:defRPr/>
              </a:pPr>
              <a:t>‹#›</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50EBEB53-4E76-479A-95F9-283810712775}" type="slidenum">
              <a:rPr lang="en-US"/>
              <a:pPr>
                <a:defRPr/>
              </a:pPr>
              <a:t>‹#›</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19113"/>
            <a:ext cx="1846262" cy="5580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19113"/>
            <a:ext cx="5389563" cy="5580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F529A8A5-321E-4C95-878B-3B5A47C06A28}" type="slidenum">
              <a:rPr lang="en-US"/>
              <a:pPr>
                <a:defRPr/>
              </a:pPr>
              <a:t>‹#›</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3" name="Picture 10" descr="hc_DividerBG_Wgrey"/>
          <p:cNvPicPr>
            <a:picLocks noChangeAspect="1" noChangeArrowheads="1"/>
          </p:cNvPicPr>
          <p:nvPr/>
        </p:nvPicPr>
        <p:blipFill>
          <a:blip r:embed="rId2" cstate="print"/>
          <a:srcRect/>
          <a:stretch>
            <a:fillRect/>
          </a:stretch>
        </p:blipFill>
        <p:spPr bwMode="white">
          <a:xfrm>
            <a:off x="0" y="0"/>
            <a:ext cx="9144000" cy="6858000"/>
          </a:xfrm>
          <a:prstGeom prst="rect">
            <a:avLst/>
          </a:prstGeom>
          <a:noFill/>
          <a:ln w="9525">
            <a:noFill/>
            <a:miter lim="800000"/>
            <a:headEnd/>
            <a:tailEnd/>
          </a:ln>
        </p:spPr>
      </p:pic>
      <p:pic>
        <p:nvPicPr>
          <p:cNvPr id="4" name="Picture 6" descr="hc_Divider_TransLogo"/>
          <p:cNvPicPr>
            <a:picLocks noChangeAspect="1" noChangeArrowheads="1"/>
          </p:cNvPicPr>
          <p:nvPr/>
        </p:nvPicPr>
        <p:blipFill>
          <a:blip r:embed="rId3" cstate="print"/>
          <a:srcRect/>
          <a:stretch>
            <a:fillRect/>
          </a:stretch>
        </p:blipFill>
        <p:spPr bwMode="black">
          <a:xfrm>
            <a:off x="384175" y="6324600"/>
            <a:ext cx="1630363" cy="361950"/>
          </a:xfrm>
          <a:prstGeom prst="rect">
            <a:avLst/>
          </a:prstGeom>
          <a:noFill/>
          <a:ln w="9525">
            <a:noFill/>
            <a:miter lim="800000"/>
            <a:headEnd/>
            <a:tailEnd/>
          </a:ln>
        </p:spPr>
      </p:pic>
      <p:sp>
        <p:nvSpPr>
          <p:cNvPr id="481287" name="Rectangle 7"/>
          <p:cNvSpPr>
            <a:spLocks noGrp="1" noChangeArrowheads="1"/>
          </p:cNvSpPr>
          <p:nvPr>
            <p:ph type="ctrTitle"/>
          </p:nvPr>
        </p:nvSpPr>
        <p:spPr>
          <a:xfrm>
            <a:off x="898525" y="1538288"/>
            <a:ext cx="7388225" cy="4035425"/>
          </a:xfrm>
        </p:spPr>
        <p:txBody>
          <a:bodyPr anchor="t"/>
          <a:lstStyle>
            <a:lvl1pPr>
              <a:defRPr sz="4000"/>
            </a:lvl1pPr>
          </a:lstStyle>
          <a:p>
            <a:r>
              <a:rPr lang="en-US"/>
              <a:t>Click to edit Master 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E64D7586-1430-4C71-B076-1088B27692A7}" type="slidenum">
              <a:rPr lang="en-US"/>
              <a:pPr>
                <a:defRPr/>
              </a:pPr>
              <a:t>‹#›</a:t>
            </a:fld>
            <a:endParaRPr lang="en-US"/>
          </a:p>
        </p:txBody>
      </p:sp>
      <p:sp>
        <p:nvSpPr>
          <p:cNvPr id="5"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6F5B2555-1EFE-448D-BADD-3E09A05AD78D}" type="slidenum">
              <a:rPr lang="en-US"/>
              <a:pPr>
                <a:defRPr/>
              </a:pPr>
              <a:t>‹#›</a:t>
            </a:fld>
            <a:endParaRPr lang="en-US"/>
          </a:p>
        </p:txBody>
      </p:sp>
      <p:sp>
        <p:nvSpPr>
          <p:cNvPr id="5"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pPr>
              <a:defRPr/>
            </a:pPr>
            <a:fld id="{3829EF88-8F9A-4224-B244-BC7B08122D0B}" type="slidenum">
              <a:rPr lang="en-US"/>
              <a:pPr>
                <a:defRPr/>
              </a:pPr>
              <a:t>‹#›</a:t>
            </a:fld>
            <a:endParaRPr lang="en-US"/>
          </a:p>
        </p:txBody>
      </p:sp>
      <p:sp>
        <p:nvSpPr>
          <p:cNvPr id="6"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pPr>
              <a:defRPr/>
            </a:pPr>
            <a:fld id="{FCE53137-C032-4577-8280-4E553CE68273}" type="slidenum">
              <a:rPr lang="en-US"/>
              <a:pPr>
                <a:defRPr/>
              </a:pPr>
              <a:t>‹#›</a:t>
            </a:fld>
            <a:endParaRPr lang="en-US"/>
          </a:p>
        </p:txBody>
      </p:sp>
      <p:sp>
        <p:nvSpPr>
          <p:cNvPr id="8"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pPr>
              <a:defRPr/>
            </a:pPr>
            <a:fld id="{F2DA4E97-BD40-47F9-97BB-17DCE2520856}" type="slidenum">
              <a:rPr lang="en-US"/>
              <a:pPr>
                <a:defRPr/>
              </a:pPr>
              <a:t>‹#›</a:t>
            </a:fld>
            <a:endParaRPr lang="en-US"/>
          </a:p>
        </p:txBody>
      </p:sp>
      <p:sp>
        <p:nvSpPr>
          <p:cNvPr id="4"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E4E5798A-05CE-40D2-B7E8-90E665A7667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688BE971-75B3-4C80-84FE-3B252888AB47}" type="slidenum">
              <a:rPr lang="en-US"/>
              <a:pPr>
                <a:defRPr/>
              </a:pPr>
              <a:t>‹#›</a:t>
            </a:fld>
            <a:endParaRPr lang="en-US"/>
          </a:p>
        </p:txBody>
      </p:sp>
      <p:sp>
        <p:nvSpPr>
          <p:cNvPr id="3"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D3CD9C77-F94E-469D-B8E6-2544005EEE73}" type="slidenum">
              <a:rPr lang="en-US"/>
              <a:pPr>
                <a:defRPr/>
              </a:pPr>
              <a:t>‹#›</a:t>
            </a:fld>
            <a:endParaRPr lang="en-US"/>
          </a:p>
        </p:txBody>
      </p:sp>
      <p:sp>
        <p:nvSpPr>
          <p:cNvPr id="6"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85E7AD32-3AE1-4FAA-876D-87E4A9218F6C}" type="slidenum">
              <a:rPr lang="en-US"/>
              <a:pPr>
                <a:defRPr/>
              </a:pPr>
              <a:t>‹#›</a:t>
            </a:fld>
            <a:endParaRPr lang="en-US"/>
          </a:p>
        </p:txBody>
      </p:sp>
      <p:sp>
        <p:nvSpPr>
          <p:cNvPr id="6"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575FF1A0-F243-4B66-843A-F8A14F6CF3FB}" type="slidenum">
              <a:rPr lang="en-US"/>
              <a:pPr>
                <a:defRPr/>
              </a:pPr>
              <a:t>‹#›</a:t>
            </a:fld>
            <a:endParaRPr lang="en-US"/>
          </a:p>
        </p:txBody>
      </p:sp>
      <p:sp>
        <p:nvSpPr>
          <p:cNvPr id="5"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19113"/>
            <a:ext cx="1846262" cy="5580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19113"/>
            <a:ext cx="5389563" cy="5580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ADE015C5-20C5-4C15-95FD-8BF7AE33AF4C}" type="slidenum">
              <a:rPr lang="en-US"/>
              <a:pPr>
                <a:defRPr/>
              </a:pPr>
              <a:t>‹#›</a:t>
            </a:fld>
            <a:endParaRPr lang="en-US"/>
          </a:p>
        </p:txBody>
      </p:sp>
      <p:sp>
        <p:nvSpPr>
          <p:cNvPr id="5" name="Rectangle 23"/>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en-US">
                <a:latin typeface="Arial" pitchFamily="34" charset="0"/>
              </a:endParaRPr>
            </a:p>
          </p:txBody>
        </p:sp>
        <p:pic>
          <p:nvPicPr>
            <p:cNvPr id="5" name="Picture 12" descr="TR_SlideLogo_BW600"/>
            <p:cNvPicPr>
              <a:picLocks noChangeAspect="1" noChangeArrowheads="1"/>
            </p:cNvPicPr>
            <p:nvPr userDrawn="1"/>
          </p:nvPicPr>
          <p:blipFill>
            <a:blip r:embed="rId2"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6" name="Picture 9" descr="hc_DividerGraphBG_Wgrey"/>
          <p:cNvPicPr>
            <a:picLocks noChangeAspect="1" noChangeArrowheads="1"/>
          </p:cNvPicPr>
          <p:nvPr/>
        </p:nvPicPr>
        <p:blipFill>
          <a:blip r:embed="rId3" cstate="print"/>
          <a:srcRect/>
          <a:stretch>
            <a:fillRect/>
          </a:stretch>
        </p:blipFill>
        <p:spPr bwMode="ltGray">
          <a:xfrm>
            <a:off x="0" y="0"/>
            <a:ext cx="9144000" cy="6858000"/>
          </a:xfrm>
          <a:prstGeom prst="rect">
            <a:avLst/>
          </a:prstGeom>
          <a:noFill/>
          <a:ln w="9525">
            <a:noFill/>
            <a:miter lim="800000"/>
            <a:headEnd/>
            <a:tailEnd/>
          </a:ln>
        </p:spPr>
      </p:pic>
      <p:sp>
        <p:nvSpPr>
          <p:cNvPr id="483334" name="Rectangle 6"/>
          <p:cNvSpPr>
            <a:spLocks noGrp="1" noChangeArrowheads="1"/>
          </p:cNvSpPr>
          <p:nvPr>
            <p:ph type="ctrTitle"/>
          </p:nvPr>
        </p:nvSpPr>
        <p:spPr>
          <a:xfrm>
            <a:off x="898525" y="1679575"/>
            <a:ext cx="7388225" cy="4035425"/>
          </a:xfrm>
        </p:spPr>
        <p:txBody>
          <a:bodyPr anchor="t"/>
          <a:lstStyle>
            <a:lvl1pPr>
              <a:defRPr sz="4000"/>
            </a:lvl1pPr>
          </a:lstStyle>
          <a:p>
            <a:r>
              <a:rPr lang="en-US"/>
              <a:t>Click to edit Master 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141DBC43-DCBC-4F98-8FE1-8897DB7FD7DD}" type="slidenum">
              <a:rPr lang="en-US"/>
              <a:pPr>
                <a:defRPr/>
              </a:pPr>
              <a:t>‹#›</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F2F03DCC-081A-4750-8233-8DE50E5F61A7}" type="slidenum">
              <a:rPr lang="en-US"/>
              <a:pPr>
                <a:defRPr/>
              </a:pPr>
              <a:t>‹#›</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75539FA1-CC65-448A-B0B5-55A87FE8EA12}" type="slidenum">
              <a:rPr lang="en-US"/>
              <a:pPr>
                <a:defRPr/>
              </a:pPr>
              <a:t>‹#›</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92F1A3B6-8F5E-4DEA-AC8F-707B0DD05D27}" type="slidenum">
              <a:rPr lang="en-US"/>
              <a:pPr>
                <a:defRPr/>
              </a:pPr>
              <a:t>‹#›</a:t>
            </a:fld>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B2E7FC6A-A222-4171-8B41-5F16B96FA50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4E4BF87C-6D12-408D-8E70-9F92FF64A925}" type="slidenum">
              <a:rPr lang="en-US"/>
              <a:pPr>
                <a:defRPr/>
              </a:pPr>
              <a:t>‹#›</a:t>
            </a:fld>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A7D9BD51-7C0C-4AB3-8F6D-AEF8F9ACF256}" type="slidenum">
              <a:rPr lang="en-US"/>
              <a:pPr>
                <a:defRPr/>
              </a:pPr>
              <a:t>‹#›</a:t>
            </a:fld>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7F63A531-62AB-405D-9872-F17EB46BA50C}" type="slidenum">
              <a:rPr lang="en-US"/>
              <a:pPr>
                <a:defRPr/>
              </a:pPr>
              <a:t>‹#›</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0752EA57-9AF7-4785-BC50-AEC610EA204E}" type="slidenum">
              <a:rPr lang="en-US"/>
              <a:pPr>
                <a:defRPr/>
              </a:pPr>
              <a:t>‹#›</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A96C9F91-FA4B-4FE3-A355-25CAC0247BC8}" type="slidenum">
              <a:rPr lang="en-US"/>
              <a:pPr>
                <a:defRPr/>
              </a:pPr>
              <a:t>‹#›</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493713"/>
            <a:ext cx="1846262" cy="5605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493713"/>
            <a:ext cx="5389563" cy="5605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7F029BDF-9410-4B9C-8F41-16F62CF57735}" type="slidenum">
              <a:rPr lang="en-US"/>
              <a:pPr>
                <a:defRPr/>
              </a:pPr>
              <a:t>‹#›</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3" name="Picture 10" descr="hc_DividerBG_Cgrey"/>
          <p:cNvPicPr>
            <a:picLocks noChangeAspect="1" noChangeArrowheads="1"/>
          </p:cNvPicPr>
          <p:nvPr/>
        </p:nvPicPr>
        <p:blipFill>
          <a:blip r:embed="rId2" cstate="print"/>
          <a:srcRect/>
          <a:stretch>
            <a:fillRect/>
          </a:stretch>
        </p:blipFill>
        <p:spPr bwMode="hidden">
          <a:xfrm>
            <a:off x="0" y="0"/>
            <a:ext cx="9144000" cy="6858000"/>
          </a:xfrm>
          <a:prstGeom prst="rect">
            <a:avLst/>
          </a:prstGeom>
          <a:noFill/>
          <a:ln w="9525">
            <a:noFill/>
            <a:miter lim="800000"/>
            <a:headEnd/>
            <a:tailEnd/>
          </a:ln>
        </p:spPr>
      </p:pic>
      <p:pic>
        <p:nvPicPr>
          <p:cNvPr id="4" name="Picture 6" descr="hc_Divider_TransLogo"/>
          <p:cNvPicPr>
            <a:picLocks noChangeAspect="1" noChangeArrowheads="1"/>
          </p:cNvPicPr>
          <p:nvPr/>
        </p:nvPicPr>
        <p:blipFill>
          <a:blip r:embed="rId3" cstate="print"/>
          <a:srcRect/>
          <a:stretch>
            <a:fillRect/>
          </a:stretch>
        </p:blipFill>
        <p:spPr bwMode="black">
          <a:xfrm>
            <a:off x="384175" y="6324600"/>
            <a:ext cx="1630363" cy="361950"/>
          </a:xfrm>
          <a:prstGeom prst="rect">
            <a:avLst/>
          </a:prstGeom>
          <a:noFill/>
          <a:ln w="9525">
            <a:noFill/>
            <a:miter lim="800000"/>
            <a:headEnd/>
            <a:tailEnd/>
          </a:ln>
        </p:spPr>
      </p:pic>
      <p:sp>
        <p:nvSpPr>
          <p:cNvPr id="485383" name="Rectangle 7"/>
          <p:cNvSpPr>
            <a:spLocks noGrp="1" noChangeArrowheads="1"/>
          </p:cNvSpPr>
          <p:nvPr>
            <p:ph type="ctrTitle"/>
          </p:nvPr>
        </p:nvSpPr>
        <p:spPr>
          <a:xfrm>
            <a:off x="898525" y="1538288"/>
            <a:ext cx="7388225" cy="4035425"/>
          </a:xfrm>
        </p:spPr>
        <p:txBody>
          <a:bodyPr anchor="t"/>
          <a:lstStyle>
            <a:lvl1pPr>
              <a:defRPr sz="4000"/>
            </a:lvl1pPr>
          </a:lstStyle>
          <a:p>
            <a:r>
              <a:rPr lang="en-US"/>
              <a:t>Click to edit Master title style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FB0E41B3-B2EC-4E50-9503-501FEFB6A42E}"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7A785DC9-155F-42B5-8DC9-16590B76A369}"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160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160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pPr>
              <a:defRPr/>
            </a:pPr>
            <a:fld id="{24FB83EB-04E3-4F84-A52A-41E64373ECE4}"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00EE0163-CBE9-4C2E-ADFD-D6B171D1FFC4}"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pPr>
              <a:defRPr/>
            </a:pPr>
            <a:fld id="{8616E3A6-48A0-4B3E-A7C3-30A30C71C11F}" type="slidenum">
              <a:rPr lang="en-US"/>
              <a:pPr>
                <a:defRPr/>
              </a:pPr>
              <a:t>‹#›</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pPr>
              <a:defRPr/>
            </a:pPr>
            <a:fld id="{2C2B7558-DBF8-4785-839C-16D6B3B1C27B}" type="slidenum">
              <a:rPr lang="en-US"/>
              <a:pPr>
                <a:defRPr/>
              </a:pPr>
              <a:t>‹#›</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483004AC-B78A-4266-8944-7DDD833D8EDA}" type="slidenum">
              <a:rPr lang="en-US"/>
              <a:pPr>
                <a:defRPr/>
              </a:pPr>
              <a:t>‹#›</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CAEAE6A4-1C59-4D72-BA70-3164EE1059A1}"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79109F51-814C-4A89-9474-9B1463FBBF59}"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694F0EF5-C29A-4022-AA86-7D147E40B117}"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487363"/>
            <a:ext cx="1846262" cy="5599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487363"/>
            <a:ext cx="5389563" cy="5599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0223C384-7988-42E2-AAFD-FD06229249F8}"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en-US">
                <a:latin typeface="Arial" pitchFamily="34" charset="0"/>
              </a:endParaRPr>
            </a:p>
          </p:txBody>
        </p:sp>
        <p:pic>
          <p:nvPicPr>
            <p:cNvPr id="5" name="Picture 12" descr="TR_SlideLogo_BW600"/>
            <p:cNvPicPr>
              <a:picLocks noChangeAspect="1" noChangeArrowheads="1"/>
            </p:cNvPicPr>
            <p:nvPr userDrawn="1"/>
          </p:nvPicPr>
          <p:blipFill>
            <a:blip r:embed="rId2"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6" name="Picture 9" descr="hc_DividerGraphBG_Cgrey"/>
          <p:cNvPicPr>
            <a:picLocks noChangeAspect="1" noChangeArrowheads="1"/>
          </p:cNvPicPr>
          <p:nvPr/>
        </p:nvPicPr>
        <p:blipFill>
          <a:blip r:embed="rId3" cstate="print"/>
          <a:srcRect/>
          <a:stretch>
            <a:fillRect/>
          </a:stretch>
        </p:blipFill>
        <p:spPr bwMode="ltGray">
          <a:xfrm>
            <a:off x="0" y="0"/>
            <a:ext cx="9144000" cy="6858000"/>
          </a:xfrm>
          <a:prstGeom prst="rect">
            <a:avLst/>
          </a:prstGeom>
          <a:noFill/>
          <a:ln w="9525">
            <a:noFill/>
            <a:miter lim="800000"/>
            <a:headEnd/>
            <a:tailEnd/>
          </a:ln>
        </p:spPr>
      </p:pic>
      <p:sp>
        <p:nvSpPr>
          <p:cNvPr id="487430" name="Rectangle 6"/>
          <p:cNvSpPr>
            <a:spLocks noGrp="1" noChangeArrowheads="1"/>
          </p:cNvSpPr>
          <p:nvPr>
            <p:ph type="ctrTitle"/>
          </p:nvPr>
        </p:nvSpPr>
        <p:spPr>
          <a:xfrm>
            <a:off x="898525" y="1538288"/>
            <a:ext cx="7388225" cy="4035425"/>
          </a:xfrm>
        </p:spPr>
        <p:txBody>
          <a:bodyPr anchor="t"/>
          <a:lstStyle>
            <a:lvl1pPr>
              <a:defRPr sz="4000"/>
            </a:lvl1pPr>
          </a:lstStyle>
          <a:p>
            <a:r>
              <a:rPr lang="en-US"/>
              <a:t>Click to edit Master title style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AEC72D45-5622-48DB-8D79-4181913F1B04}" type="slidenum">
              <a:rPr lang="en-US"/>
              <a:pPr>
                <a:defRPr/>
              </a:pPr>
              <a:t>‹#›</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E569F4EA-A3F2-438D-966D-3704A8B24FC1}" type="slidenum">
              <a:rPr lang="en-US"/>
              <a:pPr>
                <a:defRPr/>
              </a:pPr>
              <a:t>‹#›</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AF10C5F-231F-4E4E-82D7-7D8FA74BE38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7BABED27-FCB3-4E35-AC4A-A39B0A127C17}" type="slidenum">
              <a:rPr lang="en-US"/>
              <a:pPr>
                <a:defRPr/>
              </a:pPr>
              <a:t>‹#›</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DE91D679-3906-4C3E-B1D5-21248E6A6784}" type="slidenum">
              <a:rPr lang="en-US"/>
              <a:pPr>
                <a:defRPr/>
              </a:pPr>
              <a:t>‹#›</a:t>
            </a:fld>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3E09DC32-9C94-4C77-B336-0A0771780634}" type="slidenum">
              <a:rPr lang="en-US"/>
              <a:pPr>
                <a:defRPr/>
              </a:pPr>
              <a:t>‹#›</a:t>
            </a:fld>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C3B30CAB-FA79-42D9-ADB3-170D7F01F4AC}" type="slidenum">
              <a:rPr lang="en-US"/>
              <a:pPr>
                <a:defRPr/>
              </a:pPr>
              <a:t>‹#›</a:t>
            </a:fld>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C431A7C6-DFD1-48D9-A247-53CCC66D4E64}" type="slidenum">
              <a:rPr lang="en-US"/>
              <a:pPr>
                <a:defRPr/>
              </a:pPr>
              <a:t>‹#›</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E6C9CD76-1BBB-42D1-94F8-73BAA8D3EF56}" type="slidenum">
              <a:rPr lang="en-US"/>
              <a:pPr>
                <a:defRPr/>
              </a:pPr>
              <a:t>‹#›</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559B8D4-D646-4743-81BA-4025EB76B350}" type="slidenum">
              <a:rPr lang="en-US"/>
              <a:pPr>
                <a:defRPr/>
              </a:pPr>
              <a:t>‹#›</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00063"/>
            <a:ext cx="1846262" cy="5599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00063"/>
            <a:ext cx="5389563" cy="5599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C2F6064D-25B1-49CF-844E-DB0B63199A99}" type="slidenum">
              <a:rPr lang="en-US"/>
              <a:pPr>
                <a:defRPr/>
              </a:pPr>
              <a:t>‹#›</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FDEC5952-C756-4861-9E6D-1908AF0213B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2BD684F-0324-44EB-9E14-FBA0EC2E82C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chemeClr val="tx2"/>
              </a:buClr>
              <a:buFontTx/>
              <a:buChar char="•"/>
              <a:defRPr/>
            </a:pPr>
            <a:endParaRPr lang="en-US">
              <a:latin typeface="Arial" pitchFamily="34" charset="0"/>
            </a:endParaRPr>
          </a:p>
        </p:txBody>
      </p:sp>
      <p:pic>
        <p:nvPicPr>
          <p:cNvPr id="1027" name="Picture 18" descr="TR_SlideLogo_BW600"/>
          <p:cNvPicPr>
            <a:picLocks noChangeAspect="1" noChangeArrowheads="1"/>
          </p:cNvPicPr>
          <p:nvPr/>
        </p:nvPicPr>
        <p:blipFill>
          <a:blip r:embed="rId13"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chemeClr val="bg1"/>
                </a:solidFill>
                <a:latin typeface="Arial" pitchFamily="34" charset="0"/>
              </a:defRPr>
            </a:lvl1pPr>
          </a:lstStyle>
          <a:p>
            <a:pPr>
              <a:defRPr/>
            </a:pPr>
            <a:endParaRPr lang="en-US"/>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latin typeface="Arial" pitchFamily="34" charset="0"/>
              </a:defRPr>
            </a:lvl1pPr>
          </a:lstStyle>
          <a:p>
            <a:pPr>
              <a:defRPr/>
            </a:pPr>
            <a:fld id="{AEE5F627-8111-4EB0-BCC6-BF13FF48B71B}" type="slidenum">
              <a:rPr lang="en-US"/>
              <a:pPr>
                <a:defRPr/>
              </a:pPr>
              <a:t>‹#›</a:t>
            </a:fld>
            <a:endParaRPr 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17" descr="slideMaster_Logo600"/>
          <p:cNvPicPr>
            <a:picLocks noChangeAspect="1" noChangeArrowheads="1"/>
          </p:cNvPicPr>
          <p:nvPr/>
        </p:nvPicPr>
        <p:blipFill>
          <a:blip r:embed="rId14"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en-US">
              <a:latin typeface="Arial" pitchFamily="34" charset="0"/>
            </a:endParaRPr>
          </a:p>
        </p:txBody>
      </p:sp>
    </p:spTree>
  </p:cSld>
  <p:clrMap bg1="lt1" tx1="dk1" bg2="lt2" tx2="dk2" accent1="accent1" accent2="accent2" accent3="accent3" accent4="accent4" accent5="accent5" accent6="accent6" hlink="hlink" folHlink="folHlink"/>
  <p:sldLayoutIdLst>
    <p:sldLayoutId id="2147483862" r:id="rId1"/>
    <p:sldLayoutId id="2147483861" r:id="rId2"/>
    <p:sldLayoutId id="2147483860" r:id="rId3"/>
    <p:sldLayoutId id="2147483859" r:id="rId4"/>
    <p:sldLayoutId id="2147483858" r:id="rId5"/>
    <p:sldLayoutId id="2147483857" r:id="rId6"/>
    <p:sldLayoutId id="2147483856" r:id="rId7"/>
    <p:sldLayoutId id="2147483855" r:id="rId8"/>
    <p:sldLayoutId id="2147483854" r:id="rId9"/>
    <p:sldLayoutId id="2147483853" r:id="rId10"/>
    <p:sldLayoutId id="2147483940" r:id="rId11"/>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pitchFamily="34" charset="0"/>
        </a:defRPr>
      </a:lvl2pPr>
      <a:lvl3pPr algn="l" rtl="0" eaLnBrk="0" fontAlgn="base" hangingPunct="0">
        <a:lnSpc>
          <a:spcPct val="90000"/>
        </a:lnSpc>
        <a:spcBef>
          <a:spcPct val="0"/>
        </a:spcBef>
        <a:spcAft>
          <a:spcPct val="0"/>
        </a:spcAft>
        <a:defRPr sz="2800">
          <a:solidFill>
            <a:schemeClr val="tx2"/>
          </a:solidFill>
          <a:latin typeface="Arial" pitchFamily="34" charset="0"/>
        </a:defRPr>
      </a:lvl3pPr>
      <a:lvl4pPr algn="l" rtl="0" eaLnBrk="0" fontAlgn="base" hangingPunct="0">
        <a:lnSpc>
          <a:spcPct val="90000"/>
        </a:lnSpc>
        <a:spcBef>
          <a:spcPct val="0"/>
        </a:spcBef>
        <a:spcAft>
          <a:spcPct val="0"/>
        </a:spcAft>
        <a:defRPr sz="2800">
          <a:solidFill>
            <a:schemeClr val="tx2"/>
          </a:solidFill>
          <a:latin typeface="Arial" pitchFamily="34" charset="0"/>
        </a:defRPr>
      </a:lvl4pPr>
      <a:lvl5pPr algn="l" rtl="0" eaLnBrk="0" fontAlgn="base" hangingPunct="0">
        <a:lnSpc>
          <a:spcPct val="90000"/>
        </a:lnSpc>
        <a:spcBef>
          <a:spcPct val="0"/>
        </a:spcBef>
        <a:spcAft>
          <a:spcPct val="0"/>
        </a:spcAft>
        <a:defRPr sz="2800">
          <a:solidFill>
            <a:schemeClr val="tx2"/>
          </a:solidFill>
          <a:latin typeface="Arial" pitchFamily="34" charset="0"/>
        </a:defRPr>
      </a:lvl5pPr>
      <a:lvl6pPr marL="457200" algn="l" rtl="0" fontAlgn="base">
        <a:lnSpc>
          <a:spcPct val="90000"/>
        </a:lnSpc>
        <a:spcBef>
          <a:spcPct val="0"/>
        </a:spcBef>
        <a:spcAft>
          <a:spcPct val="0"/>
        </a:spcAft>
        <a:defRPr sz="2800">
          <a:solidFill>
            <a:schemeClr val="tx2"/>
          </a:solidFill>
          <a:latin typeface="Arial" pitchFamily="34" charset="0"/>
        </a:defRPr>
      </a:lvl6pPr>
      <a:lvl7pPr marL="914400" algn="l" rtl="0" fontAlgn="base">
        <a:lnSpc>
          <a:spcPct val="90000"/>
        </a:lnSpc>
        <a:spcBef>
          <a:spcPct val="0"/>
        </a:spcBef>
        <a:spcAft>
          <a:spcPct val="0"/>
        </a:spcAft>
        <a:defRPr sz="2800">
          <a:solidFill>
            <a:schemeClr val="tx2"/>
          </a:solidFill>
          <a:latin typeface="Arial" pitchFamily="34" charset="0"/>
        </a:defRPr>
      </a:lvl7pPr>
      <a:lvl8pPr marL="1371600" algn="l" rtl="0" fontAlgn="base">
        <a:lnSpc>
          <a:spcPct val="90000"/>
        </a:lnSpc>
        <a:spcBef>
          <a:spcPct val="0"/>
        </a:spcBef>
        <a:spcAft>
          <a:spcPct val="0"/>
        </a:spcAft>
        <a:defRPr sz="2800">
          <a:solidFill>
            <a:schemeClr val="tx2"/>
          </a:solidFill>
          <a:latin typeface="Arial" pitchFamily="34" charset="0"/>
        </a:defRPr>
      </a:lvl8pPr>
      <a:lvl9pPr marL="1828800" algn="l" rtl="0" fontAlgn="base">
        <a:lnSpc>
          <a:spcPct val="90000"/>
        </a:lnSpc>
        <a:spcBef>
          <a:spcPct val="0"/>
        </a:spcBef>
        <a:spcAft>
          <a:spcPct val="0"/>
        </a:spcAft>
        <a:defRPr sz="2800">
          <a:solidFill>
            <a:schemeClr val="tx2"/>
          </a:solidFill>
          <a:latin typeface="Arial" pitchFamily="34"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61175"/>
            <a:chOff x="0" y="0"/>
            <a:chExt cx="5760" cy="4322"/>
          </a:xfrm>
        </p:grpSpPr>
        <p:sp>
          <p:nvSpPr>
            <p:cNvPr id="476163"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en-US">
                <a:latin typeface="Arial" pitchFamily="34" charset="0"/>
              </a:endParaRPr>
            </a:p>
          </p:txBody>
        </p:sp>
        <p:pic>
          <p:nvPicPr>
            <p:cNvPr id="2059" name="Picture 4" descr="TR_SlideLogo_BW600"/>
            <p:cNvPicPr>
              <a:picLocks noChangeAspect="1" noChangeArrowheads="1"/>
            </p:cNvPicPr>
            <p:nvPr userDrawn="1"/>
          </p:nvPicPr>
          <p:blipFill>
            <a:blip r:embed="rId13"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2051" name="Picture 5" descr="hc_DividerBG_purple"/>
          <p:cNvPicPr>
            <a:picLocks noChangeAspect="1" noChangeArrowheads="1"/>
          </p:cNvPicPr>
          <p:nvPr/>
        </p:nvPicPr>
        <p:blipFill>
          <a:blip r:embed="rId14" cstate="print"/>
          <a:srcRect/>
          <a:stretch>
            <a:fillRect/>
          </a:stretch>
        </p:blipFill>
        <p:spPr bwMode="white">
          <a:xfrm>
            <a:off x="0" y="0"/>
            <a:ext cx="9144000" cy="6858000"/>
          </a:xfrm>
          <a:prstGeom prst="rect">
            <a:avLst/>
          </a:prstGeom>
          <a:noFill/>
          <a:ln w="9525">
            <a:noFill/>
            <a:miter lim="800000"/>
            <a:headEnd/>
            <a:tailEnd/>
          </a:ln>
        </p:spPr>
      </p:pic>
      <p:pic>
        <p:nvPicPr>
          <p:cNvPr id="2052" name="Picture 6" descr="hc_Divider_TransLogo"/>
          <p:cNvPicPr>
            <a:picLocks noChangeAspect="1" noChangeArrowheads="1"/>
          </p:cNvPicPr>
          <p:nvPr/>
        </p:nvPicPr>
        <p:blipFill>
          <a:blip r:embed="rId15" cstate="print"/>
          <a:srcRect/>
          <a:stretch>
            <a:fillRect/>
          </a:stretch>
        </p:blipFill>
        <p:spPr bwMode="black">
          <a:xfrm>
            <a:off x="384175" y="6324600"/>
            <a:ext cx="1630363" cy="361950"/>
          </a:xfrm>
          <a:prstGeom prst="rect">
            <a:avLst/>
          </a:prstGeom>
          <a:noFill/>
          <a:ln w="9525">
            <a:noFill/>
            <a:miter lim="800000"/>
            <a:headEnd/>
            <a:tailEnd/>
          </a:ln>
        </p:spPr>
      </p:pic>
      <p:sp>
        <p:nvSpPr>
          <p:cNvPr id="476169"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pitchFamily="34" charset="0"/>
              </a:defRPr>
            </a:lvl1pPr>
          </a:lstStyle>
          <a:p>
            <a:pPr>
              <a:defRPr/>
            </a:pPr>
            <a:fld id="{9CE57E9B-190A-44F5-B017-86E0D471F9E0}" type="slidenum">
              <a:rPr lang="en-US"/>
              <a:pPr>
                <a:defRPr/>
              </a:pPr>
              <a:t>‹#›</a:t>
            </a:fld>
            <a:endParaRPr lang="en-US"/>
          </a:p>
        </p:txBody>
      </p:sp>
      <p:sp>
        <p:nvSpPr>
          <p:cNvPr id="476171" name="Rectangle 11"/>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pitchFamily="34" charset="0"/>
              </a:defRPr>
            </a:lvl1pPr>
          </a:lstStyle>
          <a:p>
            <a:pPr>
              <a:defRPr/>
            </a:pPr>
            <a:endParaRPr lang="en-US"/>
          </a:p>
        </p:txBody>
      </p:sp>
      <p:sp>
        <p:nvSpPr>
          <p:cNvPr id="2055" name="Rectangle 13"/>
          <p:cNvSpPr>
            <a:spLocks noGrp="1" noChangeArrowheads="1"/>
          </p:cNvSpPr>
          <p:nvPr>
            <p:ph type="title"/>
          </p:nvPr>
        </p:nvSpPr>
        <p:spPr bwMode="auto">
          <a:xfrm>
            <a:off x="898525" y="519113"/>
            <a:ext cx="7388225" cy="8112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2056" name="Rectangle 14"/>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6175" name="Line 15"/>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en-US">
              <a:latin typeface="Arial" pitchFamily="34" charset="0"/>
            </a:endParaRPr>
          </a:p>
        </p:txBody>
      </p:sp>
    </p:spTree>
  </p:cSld>
  <p:clrMap bg1="dk2" tx1="lt1" bg2="dk1" tx2="lt2" accent1="accent1" accent2="accent2" accent3="accent3" accent4="accent4" accent5="accent5" accent6="accent6" hlink="hlink" folHlink="folHlink"/>
  <p:sldLayoutIdLst>
    <p:sldLayoutId id="2147483934" r:id="rId1"/>
    <p:sldLayoutId id="2147483872" r:id="rId2"/>
    <p:sldLayoutId id="2147483871" r:id="rId3"/>
    <p:sldLayoutId id="2147483870" r:id="rId4"/>
    <p:sldLayoutId id="2147483869" r:id="rId5"/>
    <p:sldLayoutId id="2147483868" r:id="rId6"/>
    <p:sldLayoutId id="2147483867" r:id="rId7"/>
    <p:sldLayoutId id="2147483866" r:id="rId8"/>
    <p:sldLayoutId id="2147483865" r:id="rId9"/>
    <p:sldLayoutId id="2147483864" r:id="rId10"/>
    <p:sldLayoutId id="2147483863" r:id="rId11"/>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pitchFamily="34" charset="0"/>
        </a:defRPr>
      </a:lvl2pPr>
      <a:lvl3pPr algn="l" rtl="0" eaLnBrk="0" fontAlgn="base" hangingPunct="0">
        <a:lnSpc>
          <a:spcPct val="90000"/>
        </a:lnSpc>
        <a:spcBef>
          <a:spcPct val="0"/>
        </a:spcBef>
        <a:spcAft>
          <a:spcPct val="0"/>
        </a:spcAft>
        <a:defRPr sz="2800">
          <a:solidFill>
            <a:schemeClr val="tx2"/>
          </a:solidFill>
          <a:latin typeface="Arial" pitchFamily="34" charset="0"/>
        </a:defRPr>
      </a:lvl3pPr>
      <a:lvl4pPr algn="l" rtl="0" eaLnBrk="0" fontAlgn="base" hangingPunct="0">
        <a:lnSpc>
          <a:spcPct val="90000"/>
        </a:lnSpc>
        <a:spcBef>
          <a:spcPct val="0"/>
        </a:spcBef>
        <a:spcAft>
          <a:spcPct val="0"/>
        </a:spcAft>
        <a:defRPr sz="2800">
          <a:solidFill>
            <a:schemeClr val="tx2"/>
          </a:solidFill>
          <a:latin typeface="Arial" pitchFamily="34" charset="0"/>
        </a:defRPr>
      </a:lvl4pPr>
      <a:lvl5pPr algn="l" rtl="0" eaLnBrk="0" fontAlgn="base" hangingPunct="0">
        <a:lnSpc>
          <a:spcPct val="90000"/>
        </a:lnSpc>
        <a:spcBef>
          <a:spcPct val="0"/>
        </a:spcBef>
        <a:spcAft>
          <a:spcPct val="0"/>
        </a:spcAft>
        <a:defRPr sz="2800">
          <a:solidFill>
            <a:schemeClr val="tx2"/>
          </a:solidFill>
          <a:latin typeface="Arial" pitchFamily="34" charset="0"/>
        </a:defRPr>
      </a:lvl5pPr>
      <a:lvl6pPr marL="457200" algn="l" rtl="0" fontAlgn="base">
        <a:lnSpc>
          <a:spcPct val="90000"/>
        </a:lnSpc>
        <a:spcBef>
          <a:spcPct val="0"/>
        </a:spcBef>
        <a:spcAft>
          <a:spcPct val="0"/>
        </a:spcAft>
        <a:defRPr sz="2800">
          <a:solidFill>
            <a:schemeClr val="tx2"/>
          </a:solidFill>
          <a:latin typeface="Arial" pitchFamily="34" charset="0"/>
        </a:defRPr>
      </a:lvl6pPr>
      <a:lvl7pPr marL="914400" algn="l" rtl="0" fontAlgn="base">
        <a:lnSpc>
          <a:spcPct val="90000"/>
        </a:lnSpc>
        <a:spcBef>
          <a:spcPct val="0"/>
        </a:spcBef>
        <a:spcAft>
          <a:spcPct val="0"/>
        </a:spcAft>
        <a:defRPr sz="2800">
          <a:solidFill>
            <a:schemeClr val="tx2"/>
          </a:solidFill>
          <a:latin typeface="Arial" pitchFamily="34" charset="0"/>
        </a:defRPr>
      </a:lvl7pPr>
      <a:lvl8pPr marL="1371600" algn="l" rtl="0" fontAlgn="base">
        <a:lnSpc>
          <a:spcPct val="90000"/>
        </a:lnSpc>
        <a:spcBef>
          <a:spcPct val="0"/>
        </a:spcBef>
        <a:spcAft>
          <a:spcPct val="0"/>
        </a:spcAft>
        <a:defRPr sz="2800">
          <a:solidFill>
            <a:schemeClr val="tx2"/>
          </a:solidFill>
          <a:latin typeface="Arial" pitchFamily="34" charset="0"/>
        </a:defRPr>
      </a:lvl8pPr>
      <a:lvl9pPr marL="1828800" algn="l" rtl="0" fontAlgn="base">
        <a:lnSpc>
          <a:spcPct val="90000"/>
        </a:lnSpc>
        <a:spcBef>
          <a:spcPct val="0"/>
        </a:spcBef>
        <a:spcAft>
          <a:spcPct val="0"/>
        </a:spcAft>
        <a:defRPr sz="2800">
          <a:solidFill>
            <a:schemeClr val="tx2"/>
          </a:solidFill>
          <a:latin typeface="Arial" pitchFamily="34" charset="0"/>
        </a:defRPr>
      </a:lvl9pPr>
    </p:titleStyle>
    <p:bodyStyle>
      <a:lvl1pPr marL="228600" indent="-228600" algn="l" defTabSz="800100"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defTabSz="800100" rtl="0" eaLnBrk="0" fontAlgn="base" hangingPunct="0">
        <a:spcBef>
          <a:spcPct val="30000"/>
        </a:spcBef>
        <a:spcAft>
          <a:spcPct val="0"/>
        </a:spcAft>
        <a:buFont typeface="Arial" charset="0"/>
        <a:buChar char="–"/>
        <a:defRPr sz="2000">
          <a:solidFill>
            <a:schemeClr val="tx1"/>
          </a:solidFill>
          <a:latin typeface="+mn-lt"/>
        </a:defRPr>
      </a:lvl2pPr>
      <a:lvl3pPr marL="971550" indent="-228600" algn="l" defTabSz="800100" rtl="0" eaLnBrk="0" fontAlgn="base" hangingPunct="0">
        <a:spcBef>
          <a:spcPct val="25000"/>
        </a:spcBef>
        <a:spcAft>
          <a:spcPct val="0"/>
        </a:spcAft>
        <a:buChar char="•"/>
        <a:defRPr>
          <a:solidFill>
            <a:schemeClr val="tx1"/>
          </a:solidFill>
          <a:latin typeface="+mn-lt"/>
        </a:defRPr>
      </a:lvl3pPr>
      <a:lvl4pPr marL="1314450" indent="-228600" algn="l" defTabSz="800100" rtl="0" eaLnBrk="0" fontAlgn="base" hangingPunct="0">
        <a:spcBef>
          <a:spcPct val="25000"/>
        </a:spcBef>
        <a:spcAft>
          <a:spcPct val="0"/>
        </a:spcAft>
        <a:buFont typeface="Arial" charset="0"/>
        <a:buChar char="–"/>
        <a:defRPr sz="1600">
          <a:solidFill>
            <a:schemeClr val="tx1"/>
          </a:solidFill>
          <a:latin typeface="+mn-lt"/>
        </a:defRPr>
      </a:lvl4pPr>
      <a:lvl5pPr marL="1600200" indent="-171450" algn="l" defTabSz="800100" rtl="0" eaLnBrk="0" fontAlgn="base" hangingPunct="0">
        <a:spcBef>
          <a:spcPct val="20000"/>
        </a:spcBef>
        <a:spcAft>
          <a:spcPct val="0"/>
        </a:spcAft>
        <a:buChar char="•"/>
        <a:defRPr sz="1400">
          <a:solidFill>
            <a:schemeClr val="tx1"/>
          </a:solidFill>
          <a:latin typeface="+mn-lt"/>
        </a:defRPr>
      </a:lvl5pPr>
      <a:lvl6pPr marL="2057400" indent="-171450" algn="l" defTabSz="800100" rtl="0" fontAlgn="base">
        <a:spcBef>
          <a:spcPct val="20000"/>
        </a:spcBef>
        <a:spcAft>
          <a:spcPct val="0"/>
        </a:spcAft>
        <a:buChar char="•"/>
        <a:defRPr sz="1400">
          <a:solidFill>
            <a:schemeClr val="tx1"/>
          </a:solidFill>
          <a:latin typeface="+mn-lt"/>
        </a:defRPr>
      </a:lvl6pPr>
      <a:lvl7pPr marL="2514600" indent="-171450" algn="l" defTabSz="800100" rtl="0" fontAlgn="base">
        <a:spcBef>
          <a:spcPct val="20000"/>
        </a:spcBef>
        <a:spcAft>
          <a:spcPct val="0"/>
        </a:spcAft>
        <a:buChar char="•"/>
        <a:defRPr sz="1400">
          <a:solidFill>
            <a:schemeClr val="tx1"/>
          </a:solidFill>
          <a:latin typeface="+mn-lt"/>
        </a:defRPr>
      </a:lvl7pPr>
      <a:lvl8pPr marL="2971800" indent="-171450" algn="l" defTabSz="800100" rtl="0" fontAlgn="base">
        <a:spcBef>
          <a:spcPct val="20000"/>
        </a:spcBef>
        <a:spcAft>
          <a:spcPct val="0"/>
        </a:spcAft>
        <a:buChar char="•"/>
        <a:defRPr sz="1400">
          <a:solidFill>
            <a:schemeClr val="tx1"/>
          </a:solidFill>
          <a:latin typeface="+mn-lt"/>
        </a:defRPr>
      </a:lvl8pPr>
      <a:lvl9pPr marL="3429000" indent="-171450" algn="l" defTabSz="800100"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61175"/>
            <a:chOff x="0" y="0"/>
            <a:chExt cx="5760" cy="4322"/>
          </a:xfrm>
        </p:grpSpPr>
        <p:sp>
          <p:nvSpPr>
            <p:cNvPr id="478211"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en-US">
                <a:latin typeface="Arial" pitchFamily="34" charset="0"/>
              </a:endParaRPr>
            </a:p>
          </p:txBody>
        </p:sp>
        <p:pic>
          <p:nvPicPr>
            <p:cNvPr id="3082" name="Picture 4" descr="TR_SlideLogo_BW600"/>
            <p:cNvPicPr>
              <a:picLocks noChangeAspect="1" noChangeArrowheads="1"/>
            </p:cNvPicPr>
            <p:nvPr userDrawn="1"/>
          </p:nvPicPr>
          <p:blipFill>
            <a:blip r:embed="rId13"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3075" name="Picture 5" descr="hc_DividerGraphBG_purple"/>
          <p:cNvPicPr>
            <a:picLocks noChangeAspect="1" noChangeArrowheads="1"/>
          </p:cNvPicPr>
          <p:nvPr/>
        </p:nvPicPr>
        <p:blipFill>
          <a:blip r:embed="rId14" cstate="print"/>
          <a:srcRect/>
          <a:stretch>
            <a:fillRect/>
          </a:stretch>
        </p:blipFill>
        <p:spPr bwMode="ltGray">
          <a:xfrm>
            <a:off x="0" y="0"/>
            <a:ext cx="9144000" cy="6858000"/>
          </a:xfrm>
          <a:prstGeom prst="rect">
            <a:avLst/>
          </a:prstGeom>
          <a:noFill/>
          <a:ln w="9525">
            <a:noFill/>
            <a:miter lim="800000"/>
            <a:headEnd/>
            <a:tailEnd/>
          </a:ln>
        </p:spPr>
      </p:pic>
      <p:sp>
        <p:nvSpPr>
          <p:cNvPr id="478216"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pitchFamily="34" charset="0"/>
              </a:defRPr>
            </a:lvl1pPr>
          </a:lstStyle>
          <a:p>
            <a:pPr>
              <a:defRPr/>
            </a:pPr>
            <a:fld id="{88A9774E-0C4B-4E1B-9C3B-A325269953F8}" type="slidenum">
              <a:rPr lang="en-US"/>
              <a:pPr>
                <a:defRPr/>
              </a:pPr>
              <a:t>‹#›</a:t>
            </a:fld>
            <a:endParaRPr lang="en-US"/>
          </a:p>
        </p:txBody>
      </p:sp>
      <p:sp>
        <p:nvSpPr>
          <p:cNvPr id="478218" name="Rectangle 10"/>
          <p:cNvSpPr>
            <a:spLocks noGrp="1" noChangeArrowheads="1"/>
          </p:cNvSpPr>
          <p:nvPr>
            <p:ph type="ftr" sz="quarter" idx="3"/>
          </p:nvPr>
        </p:nvSpPr>
        <p:spPr bwMode="auto">
          <a:xfrm>
            <a:off x="3124200" y="640080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chemeClr val="tx2"/>
                </a:solidFill>
                <a:latin typeface="Arial" pitchFamily="34" charset="0"/>
              </a:defRPr>
            </a:lvl1pPr>
          </a:lstStyle>
          <a:p>
            <a:pPr>
              <a:defRPr/>
            </a:pPr>
            <a:endParaRPr lang="en-US"/>
          </a:p>
        </p:txBody>
      </p:sp>
      <p:sp>
        <p:nvSpPr>
          <p:cNvPr id="3078" name="Rectangle 11"/>
          <p:cNvSpPr>
            <a:spLocks noGrp="1" noChangeArrowheads="1"/>
          </p:cNvSpPr>
          <p:nvPr>
            <p:ph type="title"/>
          </p:nvPr>
        </p:nvSpPr>
        <p:spPr bwMode="auto">
          <a:xfrm>
            <a:off x="898525" y="519113"/>
            <a:ext cx="7388225" cy="8048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3079" name="Rectangle 12"/>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8221" name="Line 13"/>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en-US">
              <a:latin typeface="Arial" pitchFamily="34" charset="0"/>
            </a:endParaRPr>
          </a:p>
        </p:txBody>
      </p:sp>
    </p:spTree>
  </p:cSld>
  <p:clrMap bg1="dk2" tx1="lt1" bg2="dk1" tx2="lt2" accent1="accent1" accent2="accent2" accent3="accent3" accent4="accent4" accent5="accent5" accent6="accent6" hlink="hlink" folHlink="folHlink"/>
  <p:sldLayoutIdLst>
    <p:sldLayoutId id="2147483935" r:id="rId1"/>
    <p:sldLayoutId id="2147483882" r:id="rId2"/>
    <p:sldLayoutId id="2147483881" r:id="rId3"/>
    <p:sldLayoutId id="2147483880" r:id="rId4"/>
    <p:sldLayoutId id="2147483879" r:id="rId5"/>
    <p:sldLayoutId id="2147483878" r:id="rId6"/>
    <p:sldLayoutId id="2147483877" r:id="rId7"/>
    <p:sldLayoutId id="2147483876" r:id="rId8"/>
    <p:sldLayoutId id="2147483875" r:id="rId9"/>
    <p:sldLayoutId id="2147483874" r:id="rId10"/>
    <p:sldLayoutId id="2147483873" r:id="rId11"/>
  </p:sldLayoutIdLst>
  <p:hf hdr="0" ftr="0" dt="0"/>
  <p:txStyles>
    <p:titleStyle>
      <a:lvl1pPr algn="l" rtl="0" eaLnBrk="0" fontAlgn="base" hangingPunct="0">
        <a:lnSpc>
          <a:spcPts val="2600"/>
        </a:lnSpc>
        <a:spcBef>
          <a:spcPct val="0"/>
        </a:spcBef>
        <a:spcAft>
          <a:spcPct val="0"/>
        </a:spcAft>
        <a:defRPr sz="2600">
          <a:solidFill>
            <a:schemeClr val="tx2"/>
          </a:solidFill>
          <a:latin typeface="+mj-lt"/>
          <a:ea typeface="+mj-ea"/>
          <a:cs typeface="+mj-cs"/>
        </a:defRPr>
      </a:lvl1pPr>
      <a:lvl2pPr algn="l" rtl="0" eaLnBrk="0" fontAlgn="base" hangingPunct="0">
        <a:lnSpc>
          <a:spcPts val="2600"/>
        </a:lnSpc>
        <a:spcBef>
          <a:spcPct val="0"/>
        </a:spcBef>
        <a:spcAft>
          <a:spcPct val="0"/>
        </a:spcAft>
        <a:defRPr sz="2600">
          <a:solidFill>
            <a:schemeClr val="tx2"/>
          </a:solidFill>
          <a:latin typeface="Arial" pitchFamily="34" charset="0"/>
        </a:defRPr>
      </a:lvl2pPr>
      <a:lvl3pPr algn="l" rtl="0" eaLnBrk="0" fontAlgn="base" hangingPunct="0">
        <a:lnSpc>
          <a:spcPts val="2600"/>
        </a:lnSpc>
        <a:spcBef>
          <a:spcPct val="0"/>
        </a:spcBef>
        <a:spcAft>
          <a:spcPct val="0"/>
        </a:spcAft>
        <a:defRPr sz="2600">
          <a:solidFill>
            <a:schemeClr val="tx2"/>
          </a:solidFill>
          <a:latin typeface="Arial" pitchFamily="34" charset="0"/>
        </a:defRPr>
      </a:lvl3pPr>
      <a:lvl4pPr algn="l" rtl="0" eaLnBrk="0" fontAlgn="base" hangingPunct="0">
        <a:lnSpc>
          <a:spcPts val="2600"/>
        </a:lnSpc>
        <a:spcBef>
          <a:spcPct val="0"/>
        </a:spcBef>
        <a:spcAft>
          <a:spcPct val="0"/>
        </a:spcAft>
        <a:defRPr sz="2600">
          <a:solidFill>
            <a:schemeClr val="tx2"/>
          </a:solidFill>
          <a:latin typeface="Arial" pitchFamily="34" charset="0"/>
        </a:defRPr>
      </a:lvl4pPr>
      <a:lvl5pPr algn="l" rtl="0" eaLnBrk="0" fontAlgn="base" hangingPunct="0">
        <a:lnSpc>
          <a:spcPts val="2600"/>
        </a:lnSpc>
        <a:spcBef>
          <a:spcPct val="0"/>
        </a:spcBef>
        <a:spcAft>
          <a:spcPct val="0"/>
        </a:spcAft>
        <a:defRPr sz="2600">
          <a:solidFill>
            <a:schemeClr val="tx2"/>
          </a:solidFill>
          <a:latin typeface="Arial" pitchFamily="34" charset="0"/>
        </a:defRPr>
      </a:lvl5pPr>
      <a:lvl6pPr marL="457200" algn="l" rtl="0" fontAlgn="base">
        <a:lnSpc>
          <a:spcPts val="2600"/>
        </a:lnSpc>
        <a:spcBef>
          <a:spcPct val="0"/>
        </a:spcBef>
        <a:spcAft>
          <a:spcPct val="0"/>
        </a:spcAft>
        <a:defRPr sz="2600">
          <a:solidFill>
            <a:schemeClr val="tx2"/>
          </a:solidFill>
          <a:latin typeface="Arial" pitchFamily="34" charset="0"/>
        </a:defRPr>
      </a:lvl6pPr>
      <a:lvl7pPr marL="914400" algn="l" rtl="0" fontAlgn="base">
        <a:lnSpc>
          <a:spcPts val="2600"/>
        </a:lnSpc>
        <a:spcBef>
          <a:spcPct val="0"/>
        </a:spcBef>
        <a:spcAft>
          <a:spcPct val="0"/>
        </a:spcAft>
        <a:defRPr sz="2600">
          <a:solidFill>
            <a:schemeClr val="tx2"/>
          </a:solidFill>
          <a:latin typeface="Arial" pitchFamily="34" charset="0"/>
        </a:defRPr>
      </a:lvl7pPr>
      <a:lvl8pPr marL="1371600" algn="l" rtl="0" fontAlgn="base">
        <a:lnSpc>
          <a:spcPts val="2600"/>
        </a:lnSpc>
        <a:spcBef>
          <a:spcPct val="0"/>
        </a:spcBef>
        <a:spcAft>
          <a:spcPct val="0"/>
        </a:spcAft>
        <a:defRPr sz="2600">
          <a:solidFill>
            <a:schemeClr val="tx2"/>
          </a:solidFill>
          <a:latin typeface="Arial" pitchFamily="34" charset="0"/>
        </a:defRPr>
      </a:lvl8pPr>
      <a:lvl9pPr marL="1828800" algn="l" rtl="0" fontAlgn="base">
        <a:lnSpc>
          <a:spcPts val="2600"/>
        </a:lnSpc>
        <a:spcBef>
          <a:spcPct val="0"/>
        </a:spcBef>
        <a:spcAft>
          <a:spcPct val="0"/>
        </a:spcAft>
        <a:defRPr sz="2600">
          <a:solidFill>
            <a:schemeClr val="tx2"/>
          </a:solidFill>
          <a:latin typeface="Arial" pitchFamily="34"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61175"/>
            <a:chOff x="0" y="0"/>
            <a:chExt cx="5760" cy="4322"/>
          </a:xfrm>
        </p:grpSpPr>
        <p:sp>
          <p:nvSpPr>
            <p:cNvPr id="480259"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en-US">
                <a:latin typeface="Arial" pitchFamily="34" charset="0"/>
              </a:endParaRPr>
            </a:p>
          </p:txBody>
        </p:sp>
        <p:pic>
          <p:nvPicPr>
            <p:cNvPr id="4107" name="Picture 4" descr="TR_SlideLogo_BW600"/>
            <p:cNvPicPr>
              <a:picLocks noChangeAspect="1" noChangeArrowheads="1"/>
            </p:cNvPicPr>
            <p:nvPr userDrawn="1"/>
          </p:nvPicPr>
          <p:blipFill>
            <a:blip r:embed="rId13"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4099" name="Picture 12" descr="hc_DividerBG_Wgrey"/>
          <p:cNvPicPr>
            <a:picLocks noChangeAspect="1" noChangeArrowheads="1"/>
          </p:cNvPicPr>
          <p:nvPr/>
        </p:nvPicPr>
        <p:blipFill>
          <a:blip r:embed="rId14" cstate="print"/>
          <a:srcRect/>
          <a:stretch>
            <a:fillRect/>
          </a:stretch>
        </p:blipFill>
        <p:spPr bwMode="white">
          <a:xfrm>
            <a:off x="0" y="0"/>
            <a:ext cx="9144000" cy="6858000"/>
          </a:xfrm>
          <a:prstGeom prst="rect">
            <a:avLst/>
          </a:prstGeom>
          <a:noFill/>
          <a:ln w="9525">
            <a:noFill/>
            <a:miter lim="800000"/>
            <a:headEnd/>
            <a:tailEnd/>
          </a:ln>
        </p:spPr>
      </p:pic>
      <p:sp>
        <p:nvSpPr>
          <p:cNvPr id="480265"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pitchFamily="34" charset="0"/>
              </a:defRPr>
            </a:lvl1pPr>
          </a:lstStyle>
          <a:p>
            <a:pPr>
              <a:defRPr/>
            </a:pPr>
            <a:fld id="{12FF978E-D193-4882-B648-5029752FF6D8}" type="slidenum">
              <a:rPr lang="en-US"/>
              <a:pPr>
                <a:defRPr/>
              </a:pPr>
              <a:t>‹#›</a:t>
            </a:fld>
            <a:endParaRPr lang="en-US"/>
          </a:p>
        </p:txBody>
      </p:sp>
      <p:sp>
        <p:nvSpPr>
          <p:cNvPr id="4101" name="Rectangle 14"/>
          <p:cNvSpPr>
            <a:spLocks noGrp="1" noChangeArrowheads="1"/>
          </p:cNvSpPr>
          <p:nvPr>
            <p:ph type="title"/>
          </p:nvPr>
        </p:nvSpPr>
        <p:spPr bwMode="auto">
          <a:xfrm>
            <a:off x="898525" y="519113"/>
            <a:ext cx="7388225" cy="8175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102" name="Rectangle 15"/>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0272" name="Line 16"/>
          <p:cNvSpPr>
            <a:spLocks noChangeShapeType="1"/>
          </p:cNvSpPr>
          <p:nvPr/>
        </p:nvSpPr>
        <p:spPr bwMode="auto">
          <a:xfrm flipV="1">
            <a:off x="898525" y="1368425"/>
            <a:ext cx="7388225" cy="3175"/>
          </a:xfrm>
          <a:prstGeom prst="line">
            <a:avLst/>
          </a:prstGeom>
          <a:noFill/>
          <a:ln w="24130" cap="rnd">
            <a:solidFill>
              <a:schemeClr val="tx1"/>
            </a:solidFill>
            <a:prstDash val="sysDot"/>
            <a:round/>
            <a:headEnd/>
            <a:tailEnd/>
          </a:ln>
          <a:effectLst/>
        </p:spPr>
        <p:txBody>
          <a:bodyPr/>
          <a:lstStyle/>
          <a:p>
            <a:pPr>
              <a:defRPr/>
            </a:pPr>
            <a:endParaRPr lang="en-US">
              <a:latin typeface="Arial" pitchFamily="34" charset="0"/>
            </a:endParaRPr>
          </a:p>
        </p:txBody>
      </p:sp>
      <p:pic>
        <p:nvPicPr>
          <p:cNvPr id="4104" name="Picture 6" descr="hc_Divider_TransLogo"/>
          <p:cNvPicPr>
            <a:picLocks noChangeAspect="1" noChangeArrowheads="1"/>
          </p:cNvPicPr>
          <p:nvPr/>
        </p:nvPicPr>
        <p:blipFill>
          <a:blip r:embed="rId15" cstate="print"/>
          <a:srcRect/>
          <a:stretch>
            <a:fillRect/>
          </a:stretch>
        </p:blipFill>
        <p:spPr bwMode="black">
          <a:xfrm>
            <a:off x="384175" y="6324600"/>
            <a:ext cx="1630363" cy="361950"/>
          </a:xfrm>
          <a:prstGeom prst="rect">
            <a:avLst/>
          </a:prstGeom>
          <a:noFill/>
          <a:ln w="9525">
            <a:noFill/>
            <a:miter lim="800000"/>
            <a:headEnd/>
            <a:tailEnd/>
          </a:ln>
        </p:spPr>
      </p:pic>
      <p:sp>
        <p:nvSpPr>
          <p:cNvPr id="480279" name="Rectangle 23"/>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pitchFamily="34"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36" r:id="rId1"/>
    <p:sldLayoutId id="2147483892" r:id="rId2"/>
    <p:sldLayoutId id="2147483891" r:id="rId3"/>
    <p:sldLayoutId id="2147483890" r:id="rId4"/>
    <p:sldLayoutId id="2147483889" r:id="rId5"/>
    <p:sldLayoutId id="2147483888" r:id="rId6"/>
    <p:sldLayoutId id="2147483887" r:id="rId7"/>
    <p:sldLayoutId id="2147483886" r:id="rId8"/>
    <p:sldLayoutId id="2147483885" r:id="rId9"/>
    <p:sldLayoutId id="2147483884" r:id="rId10"/>
    <p:sldLayoutId id="2147483883" r:id="rId11"/>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pitchFamily="34" charset="0"/>
        </a:defRPr>
      </a:lvl2pPr>
      <a:lvl3pPr algn="l" rtl="0" eaLnBrk="0" fontAlgn="base" hangingPunct="0">
        <a:lnSpc>
          <a:spcPct val="90000"/>
        </a:lnSpc>
        <a:spcBef>
          <a:spcPct val="0"/>
        </a:spcBef>
        <a:spcAft>
          <a:spcPct val="0"/>
        </a:spcAft>
        <a:defRPr sz="2800">
          <a:solidFill>
            <a:schemeClr val="tx2"/>
          </a:solidFill>
          <a:latin typeface="Arial" pitchFamily="34" charset="0"/>
        </a:defRPr>
      </a:lvl3pPr>
      <a:lvl4pPr algn="l" rtl="0" eaLnBrk="0" fontAlgn="base" hangingPunct="0">
        <a:lnSpc>
          <a:spcPct val="90000"/>
        </a:lnSpc>
        <a:spcBef>
          <a:spcPct val="0"/>
        </a:spcBef>
        <a:spcAft>
          <a:spcPct val="0"/>
        </a:spcAft>
        <a:defRPr sz="2800">
          <a:solidFill>
            <a:schemeClr val="tx2"/>
          </a:solidFill>
          <a:latin typeface="Arial" pitchFamily="34" charset="0"/>
        </a:defRPr>
      </a:lvl4pPr>
      <a:lvl5pPr algn="l" rtl="0" eaLnBrk="0" fontAlgn="base" hangingPunct="0">
        <a:lnSpc>
          <a:spcPct val="90000"/>
        </a:lnSpc>
        <a:spcBef>
          <a:spcPct val="0"/>
        </a:spcBef>
        <a:spcAft>
          <a:spcPct val="0"/>
        </a:spcAft>
        <a:defRPr sz="2800">
          <a:solidFill>
            <a:schemeClr val="tx2"/>
          </a:solidFill>
          <a:latin typeface="Arial" pitchFamily="34" charset="0"/>
        </a:defRPr>
      </a:lvl5pPr>
      <a:lvl6pPr marL="457200" algn="l" rtl="0" fontAlgn="base">
        <a:lnSpc>
          <a:spcPct val="90000"/>
        </a:lnSpc>
        <a:spcBef>
          <a:spcPct val="0"/>
        </a:spcBef>
        <a:spcAft>
          <a:spcPct val="0"/>
        </a:spcAft>
        <a:defRPr sz="2800">
          <a:solidFill>
            <a:schemeClr val="tx2"/>
          </a:solidFill>
          <a:latin typeface="Arial" pitchFamily="34" charset="0"/>
        </a:defRPr>
      </a:lvl6pPr>
      <a:lvl7pPr marL="914400" algn="l" rtl="0" fontAlgn="base">
        <a:lnSpc>
          <a:spcPct val="90000"/>
        </a:lnSpc>
        <a:spcBef>
          <a:spcPct val="0"/>
        </a:spcBef>
        <a:spcAft>
          <a:spcPct val="0"/>
        </a:spcAft>
        <a:defRPr sz="2800">
          <a:solidFill>
            <a:schemeClr val="tx2"/>
          </a:solidFill>
          <a:latin typeface="Arial" pitchFamily="34" charset="0"/>
        </a:defRPr>
      </a:lvl7pPr>
      <a:lvl8pPr marL="1371600" algn="l" rtl="0" fontAlgn="base">
        <a:lnSpc>
          <a:spcPct val="90000"/>
        </a:lnSpc>
        <a:spcBef>
          <a:spcPct val="0"/>
        </a:spcBef>
        <a:spcAft>
          <a:spcPct val="0"/>
        </a:spcAft>
        <a:defRPr sz="2800">
          <a:solidFill>
            <a:schemeClr val="tx2"/>
          </a:solidFill>
          <a:latin typeface="Arial" pitchFamily="34" charset="0"/>
        </a:defRPr>
      </a:lvl8pPr>
      <a:lvl9pPr marL="1828800" algn="l" rtl="0" fontAlgn="base">
        <a:lnSpc>
          <a:spcPct val="90000"/>
        </a:lnSpc>
        <a:spcBef>
          <a:spcPct val="0"/>
        </a:spcBef>
        <a:spcAft>
          <a:spcPct val="0"/>
        </a:spcAft>
        <a:defRPr sz="2800">
          <a:solidFill>
            <a:schemeClr val="tx2"/>
          </a:solidFill>
          <a:latin typeface="Arial" pitchFamily="34"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61175"/>
            <a:chOff x="0" y="0"/>
            <a:chExt cx="5760" cy="4322"/>
          </a:xfrm>
        </p:grpSpPr>
        <p:sp>
          <p:nvSpPr>
            <p:cNvPr id="482307"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en-US">
                <a:latin typeface="Arial" pitchFamily="34" charset="0"/>
              </a:endParaRPr>
            </a:p>
          </p:txBody>
        </p:sp>
        <p:pic>
          <p:nvPicPr>
            <p:cNvPr id="5130" name="Picture 4" descr="TR_SlideLogo_BW600"/>
            <p:cNvPicPr>
              <a:picLocks noChangeAspect="1" noChangeArrowheads="1"/>
            </p:cNvPicPr>
            <p:nvPr userDrawn="1"/>
          </p:nvPicPr>
          <p:blipFill>
            <a:blip r:embed="rId13"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5123" name="Picture 11" descr="hc_DividerGraphBG_Wgrey"/>
          <p:cNvPicPr>
            <a:picLocks noChangeAspect="1" noChangeArrowheads="1"/>
          </p:cNvPicPr>
          <p:nvPr/>
        </p:nvPicPr>
        <p:blipFill>
          <a:blip r:embed="rId14" cstate="print"/>
          <a:srcRect/>
          <a:stretch>
            <a:fillRect/>
          </a:stretch>
        </p:blipFill>
        <p:spPr bwMode="ltGray">
          <a:xfrm>
            <a:off x="0" y="0"/>
            <a:ext cx="9144000" cy="6858000"/>
          </a:xfrm>
          <a:prstGeom prst="rect">
            <a:avLst/>
          </a:prstGeom>
          <a:noFill/>
          <a:ln w="9525">
            <a:noFill/>
            <a:miter lim="800000"/>
            <a:headEnd/>
            <a:tailEnd/>
          </a:ln>
        </p:spPr>
      </p:pic>
      <p:sp>
        <p:nvSpPr>
          <p:cNvPr id="482312"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pitchFamily="34" charset="0"/>
              </a:defRPr>
            </a:lvl1pPr>
          </a:lstStyle>
          <a:p>
            <a:pPr>
              <a:defRPr/>
            </a:pPr>
            <a:fld id="{0799FEB7-60E5-4387-937C-9B03D3BEAA37}" type="slidenum">
              <a:rPr lang="en-US"/>
              <a:pPr>
                <a:defRPr/>
              </a:pPr>
              <a:t>‹#›</a:t>
            </a:fld>
            <a:endParaRPr lang="en-US"/>
          </a:p>
        </p:txBody>
      </p:sp>
      <p:sp>
        <p:nvSpPr>
          <p:cNvPr id="5125" name="Rectangle 12"/>
          <p:cNvSpPr>
            <a:spLocks noGrp="1" noChangeArrowheads="1"/>
          </p:cNvSpPr>
          <p:nvPr>
            <p:ph type="title"/>
          </p:nvPr>
        </p:nvSpPr>
        <p:spPr bwMode="auto">
          <a:xfrm>
            <a:off x="898525" y="49371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5126" name="Rectangle 13"/>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2318" name="Line 14"/>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en-US">
              <a:latin typeface="Arial" pitchFamily="34" charset="0"/>
            </a:endParaRPr>
          </a:p>
        </p:txBody>
      </p:sp>
      <p:sp>
        <p:nvSpPr>
          <p:cNvPr id="482319" name="Rectangle 1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pitchFamily="34"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37" r:id="rId1"/>
    <p:sldLayoutId id="2147483902" r:id="rId2"/>
    <p:sldLayoutId id="2147483901" r:id="rId3"/>
    <p:sldLayoutId id="2147483900" r:id="rId4"/>
    <p:sldLayoutId id="2147483899" r:id="rId5"/>
    <p:sldLayoutId id="2147483898" r:id="rId6"/>
    <p:sldLayoutId id="2147483897" r:id="rId7"/>
    <p:sldLayoutId id="2147483896" r:id="rId8"/>
    <p:sldLayoutId id="2147483895" r:id="rId9"/>
    <p:sldLayoutId id="2147483894" r:id="rId10"/>
    <p:sldLayoutId id="2147483893"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pitchFamily="34" charset="0"/>
        </a:defRPr>
      </a:lvl2pPr>
      <a:lvl3pPr algn="l" rtl="0" eaLnBrk="0" fontAlgn="base" hangingPunct="0">
        <a:lnSpc>
          <a:spcPct val="90000"/>
        </a:lnSpc>
        <a:spcBef>
          <a:spcPct val="0"/>
        </a:spcBef>
        <a:spcAft>
          <a:spcPct val="0"/>
        </a:spcAft>
        <a:defRPr sz="2600">
          <a:solidFill>
            <a:schemeClr val="tx2"/>
          </a:solidFill>
          <a:latin typeface="Arial" pitchFamily="34" charset="0"/>
        </a:defRPr>
      </a:lvl3pPr>
      <a:lvl4pPr algn="l" rtl="0" eaLnBrk="0" fontAlgn="base" hangingPunct="0">
        <a:lnSpc>
          <a:spcPct val="90000"/>
        </a:lnSpc>
        <a:spcBef>
          <a:spcPct val="0"/>
        </a:spcBef>
        <a:spcAft>
          <a:spcPct val="0"/>
        </a:spcAft>
        <a:defRPr sz="2600">
          <a:solidFill>
            <a:schemeClr val="tx2"/>
          </a:solidFill>
          <a:latin typeface="Arial" pitchFamily="34" charset="0"/>
        </a:defRPr>
      </a:lvl4pPr>
      <a:lvl5pPr algn="l" rtl="0" eaLnBrk="0" fontAlgn="base" hangingPunct="0">
        <a:lnSpc>
          <a:spcPct val="90000"/>
        </a:lnSpc>
        <a:spcBef>
          <a:spcPct val="0"/>
        </a:spcBef>
        <a:spcAft>
          <a:spcPct val="0"/>
        </a:spcAft>
        <a:defRPr sz="2600">
          <a:solidFill>
            <a:schemeClr val="tx2"/>
          </a:solidFill>
          <a:latin typeface="Arial" pitchFamily="34" charset="0"/>
        </a:defRPr>
      </a:lvl5pPr>
      <a:lvl6pPr marL="457200" algn="l" rtl="0" fontAlgn="base">
        <a:lnSpc>
          <a:spcPct val="90000"/>
        </a:lnSpc>
        <a:spcBef>
          <a:spcPct val="0"/>
        </a:spcBef>
        <a:spcAft>
          <a:spcPct val="0"/>
        </a:spcAft>
        <a:defRPr sz="2600">
          <a:solidFill>
            <a:schemeClr val="tx2"/>
          </a:solidFill>
          <a:latin typeface="Arial" pitchFamily="34" charset="0"/>
        </a:defRPr>
      </a:lvl6pPr>
      <a:lvl7pPr marL="914400" algn="l" rtl="0" fontAlgn="base">
        <a:lnSpc>
          <a:spcPct val="90000"/>
        </a:lnSpc>
        <a:spcBef>
          <a:spcPct val="0"/>
        </a:spcBef>
        <a:spcAft>
          <a:spcPct val="0"/>
        </a:spcAft>
        <a:defRPr sz="2600">
          <a:solidFill>
            <a:schemeClr val="tx2"/>
          </a:solidFill>
          <a:latin typeface="Arial" pitchFamily="34" charset="0"/>
        </a:defRPr>
      </a:lvl7pPr>
      <a:lvl8pPr marL="1371600" algn="l" rtl="0" fontAlgn="base">
        <a:lnSpc>
          <a:spcPct val="90000"/>
        </a:lnSpc>
        <a:spcBef>
          <a:spcPct val="0"/>
        </a:spcBef>
        <a:spcAft>
          <a:spcPct val="0"/>
        </a:spcAft>
        <a:defRPr sz="2600">
          <a:solidFill>
            <a:schemeClr val="tx2"/>
          </a:solidFill>
          <a:latin typeface="Arial" pitchFamily="34" charset="0"/>
        </a:defRPr>
      </a:lvl8pPr>
      <a:lvl9pPr marL="1828800" algn="l" rtl="0" fontAlgn="base">
        <a:lnSpc>
          <a:spcPct val="90000"/>
        </a:lnSpc>
        <a:spcBef>
          <a:spcPct val="0"/>
        </a:spcBef>
        <a:spcAft>
          <a:spcPct val="0"/>
        </a:spcAft>
        <a:defRPr sz="2600">
          <a:solidFill>
            <a:schemeClr val="tx2"/>
          </a:solidFill>
          <a:latin typeface="Arial" pitchFamily="34"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pic>
        <p:nvPicPr>
          <p:cNvPr id="6146" name="Picture 12" descr="hc_DividerBG_Cgrey"/>
          <p:cNvPicPr>
            <a:picLocks noChangeAspect="1" noChangeArrowheads="1"/>
          </p:cNvPicPr>
          <p:nvPr/>
        </p:nvPicPr>
        <p:blipFill>
          <a:blip r:embed="rId13" cstate="print"/>
          <a:srcRect/>
          <a:stretch>
            <a:fillRect/>
          </a:stretch>
        </p:blipFill>
        <p:spPr bwMode="hidden">
          <a:xfrm>
            <a:off x="0" y="0"/>
            <a:ext cx="9144000" cy="6858000"/>
          </a:xfrm>
          <a:prstGeom prst="rect">
            <a:avLst/>
          </a:prstGeom>
          <a:noFill/>
          <a:ln w="9525">
            <a:noFill/>
            <a:miter lim="800000"/>
            <a:headEnd/>
            <a:tailEnd/>
          </a:ln>
        </p:spPr>
      </p:pic>
      <p:pic>
        <p:nvPicPr>
          <p:cNvPr id="6147" name="Picture 6" descr="hc_Divider_TransLogo"/>
          <p:cNvPicPr>
            <a:picLocks noChangeAspect="1" noChangeArrowheads="1"/>
          </p:cNvPicPr>
          <p:nvPr/>
        </p:nvPicPr>
        <p:blipFill>
          <a:blip r:embed="rId14" cstate="print"/>
          <a:srcRect/>
          <a:stretch>
            <a:fillRect/>
          </a:stretch>
        </p:blipFill>
        <p:spPr bwMode="black">
          <a:xfrm>
            <a:off x="384175" y="6324600"/>
            <a:ext cx="1630363" cy="361950"/>
          </a:xfrm>
          <a:prstGeom prst="rect">
            <a:avLst/>
          </a:prstGeom>
          <a:noFill/>
          <a:ln w="9525">
            <a:noFill/>
            <a:miter lim="800000"/>
            <a:headEnd/>
            <a:tailEnd/>
          </a:ln>
        </p:spPr>
      </p:pic>
      <p:sp>
        <p:nvSpPr>
          <p:cNvPr id="484361"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latin typeface="Arial" pitchFamily="34" charset="0"/>
              </a:defRPr>
            </a:lvl1pPr>
          </a:lstStyle>
          <a:p>
            <a:pPr>
              <a:defRPr/>
            </a:pPr>
            <a:fld id="{2794FA3F-4D4C-4B87-9DDD-5DB7E3183BFE}" type="slidenum">
              <a:rPr lang="en-US"/>
              <a:pPr>
                <a:defRPr/>
              </a:pPr>
              <a:t>‹#›</a:t>
            </a:fld>
            <a:endParaRPr lang="en-US"/>
          </a:p>
        </p:txBody>
      </p:sp>
      <p:sp>
        <p:nvSpPr>
          <p:cNvPr id="484363" name="Rectangle 11"/>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pitchFamily="34" charset="0"/>
              </a:defRPr>
            </a:lvl1pPr>
          </a:lstStyle>
          <a:p>
            <a:pPr>
              <a:defRPr/>
            </a:pPr>
            <a:endParaRPr lang="en-US"/>
          </a:p>
        </p:txBody>
      </p:sp>
      <p:sp>
        <p:nvSpPr>
          <p:cNvPr id="6150" name="Rectangle 14"/>
          <p:cNvSpPr>
            <a:spLocks noGrp="1" noChangeArrowheads="1"/>
          </p:cNvSpPr>
          <p:nvPr>
            <p:ph type="title"/>
          </p:nvPr>
        </p:nvSpPr>
        <p:spPr bwMode="auto">
          <a:xfrm>
            <a:off x="898525" y="487363"/>
            <a:ext cx="7388225" cy="8429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6151" name="Rectangle 15"/>
          <p:cNvSpPr>
            <a:spLocks noGrp="1" noChangeArrowheads="1"/>
          </p:cNvSpPr>
          <p:nvPr>
            <p:ph type="body" idx="1"/>
          </p:nvPr>
        </p:nvSpPr>
        <p:spPr bwMode="auto">
          <a:xfrm>
            <a:off x="898525" y="15160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4368" name="Line 16"/>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en-US">
              <a:latin typeface="Arial" pitchFamily="34" charset="0"/>
            </a:endParaRPr>
          </a:p>
        </p:txBody>
      </p:sp>
    </p:spTree>
  </p:cSld>
  <p:clrMap bg1="dk2" tx1="lt1" bg2="dk1" tx2="lt2" accent1="accent1" accent2="accent2" accent3="accent3" accent4="accent4" accent5="accent5" accent6="accent6" hlink="hlink" folHlink="folHlink"/>
  <p:sldLayoutIdLst>
    <p:sldLayoutId id="2147483938" r:id="rId1"/>
    <p:sldLayoutId id="2147483912" r:id="rId2"/>
    <p:sldLayoutId id="2147483911" r:id="rId3"/>
    <p:sldLayoutId id="2147483910" r:id="rId4"/>
    <p:sldLayoutId id="2147483909" r:id="rId5"/>
    <p:sldLayoutId id="2147483908" r:id="rId6"/>
    <p:sldLayoutId id="2147483907" r:id="rId7"/>
    <p:sldLayoutId id="2147483906" r:id="rId8"/>
    <p:sldLayoutId id="2147483905" r:id="rId9"/>
    <p:sldLayoutId id="2147483904" r:id="rId10"/>
    <p:sldLayoutId id="2147483903"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pitchFamily="34" charset="0"/>
        </a:defRPr>
      </a:lvl2pPr>
      <a:lvl3pPr algn="l" rtl="0" eaLnBrk="0" fontAlgn="base" hangingPunct="0">
        <a:lnSpc>
          <a:spcPct val="90000"/>
        </a:lnSpc>
        <a:spcBef>
          <a:spcPct val="0"/>
        </a:spcBef>
        <a:spcAft>
          <a:spcPct val="0"/>
        </a:spcAft>
        <a:defRPr sz="2600">
          <a:solidFill>
            <a:schemeClr val="tx2"/>
          </a:solidFill>
          <a:latin typeface="Arial" pitchFamily="34" charset="0"/>
        </a:defRPr>
      </a:lvl3pPr>
      <a:lvl4pPr algn="l" rtl="0" eaLnBrk="0" fontAlgn="base" hangingPunct="0">
        <a:lnSpc>
          <a:spcPct val="90000"/>
        </a:lnSpc>
        <a:spcBef>
          <a:spcPct val="0"/>
        </a:spcBef>
        <a:spcAft>
          <a:spcPct val="0"/>
        </a:spcAft>
        <a:defRPr sz="2600">
          <a:solidFill>
            <a:schemeClr val="tx2"/>
          </a:solidFill>
          <a:latin typeface="Arial" pitchFamily="34" charset="0"/>
        </a:defRPr>
      </a:lvl4pPr>
      <a:lvl5pPr algn="l" rtl="0" eaLnBrk="0" fontAlgn="base" hangingPunct="0">
        <a:lnSpc>
          <a:spcPct val="90000"/>
        </a:lnSpc>
        <a:spcBef>
          <a:spcPct val="0"/>
        </a:spcBef>
        <a:spcAft>
          <a:spcPct val="0"/>
        </a:spcAft>
        <a:defRPr sz="2600">
          <a:solidFill>
            <a:schemeClr val="tx2"/>
          </a:solidFill>
          <a:latin typeface="Arial" pitchFamily="34" charset="0"/>
        </a:defRPr>
      </a:lvl5pPr>
      <a:lvl6pPr marL="457200" algn="l" rtl="0" fontAlgn="base">
        <a:lnSpc>
          <a:spcPct val="90000"/>
        </a:lnSpc>
        <a:spcBef>
          <a:spcPct val="0"/>
        </a:spcBef>
        <a:spcAft>
          <a:spcPct val="0"/>
        </a:spcAft>
        <a:defRPr sz="2600">
          <a:solidFill>
            <a:schemeClr val="tx2"/>
          </a:solidFill>
          <a:latin typeface="Arial" pitchFamily="34" charset="0"/>
        </a:defRPr>
      </a:lvl6pPr>
      <a:lvl7pPr marL="914400" algn="l" rtl="0" fontAlgn="base">
        <a:lnSpc>
          <a:spcPct val="90000"/>
        </a:lnSpc>
        <a:spcBef>
          <a:spcPct val="0"/>
        </a:spcBef>
        <a:spcAft>
          <a:spcPct val="0"/>
        </a:spcAft>
        <a:defRPr sz="2600">
          <a:solidFill>
            <a:schemeClr val="tx2"/>
          </a:solidFill>
          <a:latin typeface="Arial" pitchFamily="34" charset="0"/>
        </a:defRPr>
      </a:lvl7pPr>
      <a:lvl8pPr marL="1371600" algn="l" rtl="0" fontAlgn="base">
        <a:lnSpc>
          <a:spcPct val="90000"/>
        </a:lnSpc>
        <a:spcBef>
          <a:spcPct val="0"/>
        </a:spcBef>
        <a:spcAft>
          <a:spcPct val="0"/>
        </a:spcAft>
        <a:defRPr sz="2600">
          <a:solidFill>
            <a:schemeClr val="tx2"/>
          </a:solidFill>
          <a:latin typeface="Arial" pitchFamily="34" charset="0"/>
        </a:defRPr>
      </a:lvl8pPr>
      <a:lvl9pPr marL="1828800" algn="l" rtl="0" fontAlgn="base">
        <a:lnSpc>
          <a:spcPct val="90000"/>
        </a:lnSpc>
        <a:spcBef>
          <a:spcPct val="0"/>
        </a:spcBef>
        <a:spcAft>
          <a:spcPct val="0"/>
        </a:spcAft>
        <a:defRPr sz="2600">
          <a:solidFill>
            <a:schemeClr val="tx2"/>
          </a:solidFill>
          <a:latin typeface="Arial" pitchFamily="34"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61175"/>
            <a:chOff x="0" y="0"/>
            <a:chExt cx="5760" cy="4322"/>
          </a:xfrm>
        </p:grpSpPr>
        <p:sp>
          <p:nvSpPr>
            <p:cNvPr id="486403"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en-US">
                <a:latin typeface="Arial" pitchFamily="34" charset="0"/>
              </a:endParaRPr>
            </a:p>
          </p:txBody>
        </p:sp>
        <p:pic>
          <p:nvPicPr>
            <p:cNvPr id="7178" name="Picture 4" descr="TR_SlideLogo_BW600"/>
            <p:cNvPicPr>
              <a:picLocks noChangeAspect="1" noChangeArrowheads="1"/>
            </p:cNvPicPr>
            <p:nvPr userDrawn="1"/>
          </p:nvPicPr>
          <p:blipFill>
            <a:blip r:embed="rId13" cstate="print"/>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7171" name="Picture 11" descr="hc_DividerGraphBG_Cgrey"/>
          <p:cNvPicPr>
            <a:picLocks noChangeAspect="1" noChangeArrowheads="1"/>
          </p:cNvPicPr>
          <p:nvPr/>
        </p:nvPicPr>
        <p:blipFill>
          <a:blip r:embed="rId14" cstate="print"/>
          <a:srcRect/>
          <a:stretch>
            <a:fillRect/>
          </a:stretch>
        </p:blipFill>
        <p:spPr bwMode="ltGray">
          <a:xfrm>
            <a:off x="0" y="0"/>
            <a:ext cx="9144000" cy="6858000"/>
          </a:xfrm>
          <a:prstGeom prst="rect">
            <a:avLst/>
          </a:prstGeom>
          <a:noFill/>
          <a:ln w="9525">
            <a:noFill/>
            <a:miter lim="800000"/>
            <a:headEnd/>
            <a:tailEnd/>
          </a:ln>
        </p:spPr>
      </p:pic>
      <p:sp>
        <p:nvSpPr>
          <p:cNvPr id="486408"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latin typeface="Arial" pitchFamily="34" charset="0"/>
              </a:defRPr>
            </a:lvl1pPr>
          </a:lstStyle>
          <a:p>
            <a:pPr>
              <a:defRPr/>
            </a:pPr>
            <a:fld id="{6483255A-A708-4B1B-A559-7ED9E7DDDCC4}" type="slidenum">
              <a:rPr lang="en-US"/>
              <a:pPr>
                <a:defRPr/>
              </a:pPr>
              <a:t>‹#›</a:t>
            </a:fld>
            <a:endParaRPr lang="en-US"/>
          </a:p>
        </p:txBody>
      </p:sp>
      <p:sp>
        <p:nvSpPr>
          <p:cNvPr id="7173" name="Rectangle 12"/>
          <p:cNvSpPr>
            <a:spLocks noGrp="1" noChangeArrowheads="1"/>
          </p:cNvSpPr>
          <p:nvPr>
            <p:ph type="title"/>
          </p:nvPr>
        </p:nvSpPr>
        <p:spPr bwMode="auto">
          <a:xfrm>
            <a:off x="898525" y="50006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7174" name="Rectangle 13"/>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6414" name="Line 14"/>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en-US">
              <a:latin typeface="Arial" pitchFamily="34" charset="0"/>
            </a:endParaRPr>
          </a:p>
        </p:txBody>
      </p:sp>
      <p:sp>
        <p:nvSpPr>
          <p:cNvPr id="486415" name="Rectangle 15"/>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pitchFamily="34"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39" r:id="rId1"/>
    <p:sldLayoutId id="2147483922" r:id="rId2"/>
    <p:sldLayoutId id="2147483921" r:id="rId3"/>
    <p:sldLayoutId id="2147483920" r:id="rId4"/>
    <p:sldLayoutId id="2147483919" r:id="rId5"/>
    <p:sldLayoutId id="2147483918" r:id="rId6"/>
    <p:sldLayoutId id="2147483917" r:id="rId7"/>
    <p:sldLayoutId id="2147483916" r:id="rId8"/>
    <p:sldLayoutId id="2147483915" r:id="rId9"/>
    <p:sldLayoutId id="2147483914" r:id="rId10"/>
    <p:sldLayoutId id="2147483913"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pitchFamily="34" charset="0"/>
        </a:defRPr>
      </a:lvl2pPr>
      <a:lvl3pPr algn="l" rtl="0" eaLnBrk="0" fontAlgn="base" hangingPunct="0">
        <a:lnSpc>
          <a:spcPct val="90000"/>
        </a:lnSpc>
        <a:spcBef>
          <a:spcPct val="0"/>
        </a:spcBef>
        <a:spcAft>
          <a:spcPct val="0"/>
        </a:spcAft>
        <a:defRPr sz="2600">
          <a:solidFill>
            <a:schemeClr val="tx2"/>
          </a:solidFill>
          <a:latin typeface="Arial" pitchFamily="34" charset="0"/>
        </a:defRPr>
      </a:lvl3pPr>
      <a:lvl4pPr algn="l" rtl="0" eaLnBrk="0" fontAlgn="base" hangingPunct="0">
        <a:lnSpc>
          <a:spcPct val="90000"/>
        </a:lnSpc>
        <a:spcBef>
          <a:spcPct val="0"/>
        </a:spcBef>
        <a:spcAft>
          <a:spcPct val="0"/>
        </a:spcAft>
        <a:defRPr sz="2600">
          <a:solidFill>
            <a:schemeClr val="tx2"/>
          </a:solidFill>
          <a:latin typeface="Arial" pitchFamily="34" charset="0"/>
        </a:defRPr>
      </a:lvl4pPr>
      <a:lvl5pPr algn="l" rtl="0" eaLnBrk="0" fontAlgn="base" hangingPunct="0">
        <a:lnSpc>
          <a:spcPct val="90000"/>
        </a:lnSpc>
        <a:spcBef>
          <a:spcPct val="0"/>
        </a:spcBef>
        <a:spcAft>
          <a:spcPct val="0"/>
        </a:spcAft>
        <a:defRPr sz="2600">
          <a:solidFill>
            <a:schemeClr val="tx2"/>
          </a:solidFill>
          <a:latin typeface="Arial" pitchFamily="34" charset="0"/>
        </a:defRPr>
      </a:lvl5pPr>
      <a:lvl6pPr marL="457200" algn="l" rtl="0" fontAlgn="base">
        <a:lnSpc>
          <a:spcPct val="90000"/>
        </a:lnSpc>
        <a:spcBef>
          <a:spcPct val="0"/>
        </a:spcBef>
        <a:spcAft>
          <a:spcPct val="0"/>
        </a:spcAft>
        <a:defRPr sz="2600">
          <a:solidFill>
            <a:schemeClr val="tx2"/>
          </a:solidFill>
          <a:latin typeface="Arial" pitchFamily="34" charset="0"/>
        </a:defRPr>
      </a:lvl6pPr>
      <a:lvl7pPr marL="914400" algn="l" rtl="0" fontAlgn="base">
        <a:lnSpc>
          <a:spcPct val="90000"/>
        </a:lnSpc>
        <a:spcBef>
          <a:spcPct val="0"/>
        </a:spcBef>
        <a:spcAft>
          <a:spcPct val="0"/>
        </a:spcAft>
        <a:defRPr sz="2600">
          <a:solidFill>
            <a:schemeClr val="tx2"/>
          </a:solidFill>
          <a:latin typeface="Arial" pitchFamily="34" charset="0"/>
        </a:defRPr>
      </a:lvl7pPr>
      <a:lvl8pPr marL="1371600" algn="l" rtl="0" fontAlgn="base">
        <a:lnSpc>
          <a:spcPct val="90000"/>
        </a:lnSpc>
        <a:spcBef>
          <a:spcPct val="0"/>
        </a:spcBef>
        <a:spcAft>
          <a:spcPct val="0"/>
        </a:spcAft>
        <a:defRPr sz="2600">
          <a:solidFill>
            <a:schemeClr val="tx2"/>
          </a:solidFill>
          <a:latin typeface="Arial" pitchFamily="34" charset="0"/>
        </a:defRPr>
      </a:lvl8pPr>
      <a:lvl9pPr marL="1828800" algn="l" rtl="0" fontAlgn="base">
        <a:lnSpc>
          <a:spcPct val="90000"/>
        </a:lnSpc>
        <a:spcBef>
          <a:spcPct val="0"/>
        </a:spcBef>
        <a:spcAft>
          <a:spcPct val="0"/>
        </a:spcAft>
        <a:defRPr sz="2600">
          <a:solidFill>
            <a:schemeClr val="tx2"/>
          </a:solidFill>
          <a:latin typeface="Arial" pitchFamily="34"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en-US">
              <a:latin typeface="Arial" pitchFamily="34" charset="0"/>
            </a:endParaRPr>
          </a:p>
        </p:txBody>
      </p:sp>
      <p:pic>
        <p:nvPicPr>
          <p:cNvPr id="8195" name="Picture 12" descr="RTR1KWE8_cropped"/>
          <p:cNvPicPr>
            <a:picLocks noChangeAspect="1" noChangeArrowheads="1"/>
          </p:cNvPicPr>
          <p:nvPr/>
        </p:nvPicPr>
        <p:blipFill>
          <a:blip r:embed="rId13" cstate="print"/>
          <a:srcRect/>
          <a:stretch>
            <a:fillRect/>
          </a:stretch>
        </p:blipFill>
        <p:spPr bwMode="ltGray">
          <a:xfrm>
            <a:off x="339725" y="371475"/>
            <a:ext cx="8451850" cy="2905125"/>
          </a:xfrm>
          <a:prstGeom prst="rect">
            <a:avLst/>
          </a:prstGeom>
          <a:noFill/>
          <a:ln w="9525">
            <a:noFill/>
            <a:miter lim="800000"/>
            <a:headEnd/>
            <a:tailEnd/>
          </a:ln>
        </p:spPr>
      </p:pic>
      <p:pic>
        <p:nvPicPr>
          <p:cNvPr id="8196" name="Picture 18" descr="tr_hrz_rgb_pos"/>
          <p:cNvPicPr>
            <a:picLocks noChangeAspect="1" noChangeArrowheads="1"/>
          </p:cNvPicPr>
          <p:nvPr/>
        </p:nvPicPr>
        <p:blipFill>
          <a:blip r:embed="rId14" cstate="print"/>
          <a:srcRect b="20689"/>
          <a:stretch>
            <a:fillRect/>
          </a:stretch>
        </p:blipFill>
        <p:spPr bwMode="auto">
          <a:xfrm>
            <a:off x="6048375" y="5976938"/>
            <a:ext cx="2733675" cy="696912"/>
          </a:xfrm>
          <a:prstGeom prst="rect">
            <a:avLst/>
          </a:prstGeom>
          <a:noFill/>
          <a:ln w="9525">
            <a:noFill/>
            <a:miter lim="800000"/>
            <a:headEnd/>
            <a:tailEnd/>
          </a:ln>
        </p:spPr>
      </p:pic>
      <p:sp>
        <p:nvSpPr>
          <p:cNvPr id="8197"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8198"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933" r:id="rId1"/>
    <p:sldLayoutId id="2147483932" r:id="rId2"/>
    <p:sldLayoutId id="2147483931" r:id="rId3"/>
    <p:sldLayoutId id="2147483930" r:id="rId4"/>
    <p:sldLayoutId id="2147483929" r:id="rId5"/>
    <p:sldLayoutId id="2147483928" r:id="rId6"/>
    <p:sldLayoutId id="2147483927" r:id="rId7"/>
    <p:sldLayoutId id="2147483926" r:id="rId8"/>
    <p:sldLayoutId id="2147483925" r:id="rId9"/>
    <p:sldLayoutId id="2147483924" r:id="rId10"/>
    <p:sldLayoutId id="2147483923" r:id="rId11"/>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0" fontAlgn="base" hangingPunct="0">
        <a:lnSpc>
          <a:spcPct val="90000"/>
        </a:lnSpc>
        <a:spcBef>
          <a:spcPct val="0"/>
        </a:spcBef>
        <a:spcAft>
          <a:spcPct val="0"/>
        </a:spcAft>
        <a:defRPr sz="2800">
          <a:solidFill>
            <a:schemeClr val="tx2"/>
          </a:solidFill>
          <a:latin typeface="Arial" charset="0"/>
        </a:defRPr>
      </a:lvl6pPr>
      <a:lvl7pPr marL="914400" algn="l" rtl="0" eaLnBrk="0" fontAlgn="base" hangingPunct="0">
        <a:lnSpc>
          <a:spcPct val="90000"/>
        </a:lnSpc>
        <a:spcBef>
          <a:spcPct val="0"/>
        </a:spcBef>
        <a:spcAft>
          <a:spcPct val="0"/>
        </a:spcAft>
        <a:defRPr sz="2800">
          <a:solidFill>
            <a:schemeClr val="tx2"/>
          </a:solidFill>
          <a:latin typeface="Arial" charset="0"/>
        </a:defRPr>
      </a:lvl7pPr>
      <a:lvl8pPr marL="1371600" algn="l" rtl="0" eaLnBrk="0" fontAlgn="base" hangingPunct="0">
        <a:lnSpc>
          <a:spcPct val="90000"/>
        </a:lnSpc>
        <a:spcBef>
          <a:spcPct val="0"/>
        </a:spcBef>
        <a:spcAft>
          <a:spcPct val="0"/>
        </a:spcAft>
        <a:defRPr sz="2800">
          <a:solidFill>
            <a:schemeClr val="tx2"/>
          </a:solidFill>
          <a:latin typeface="Arial" charset="0"/>
        </a:defRPr>
      </a:lvl8pPr>
      <a:lvl9pPr marL="1828800" algn="l" rtl="0" eaLnBrk="0" fontAlgn="base" hangingPunct="0">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0" fontAlgn="base" hangingPunct="0">
        <a:spcBef>
          <a:spcPct val="20000"/>
        </a:spcBef>
        <a:spcAft>
          <a:spcPct val="0"/>
        </a:spcAft>
        <a:buClr>
          <a:schemeClr val="tx2"/>
        </a:buClr>
        <a:buChar char="•"/>
        <a:defRPr sz="1400">
          <a:solidFill>
            <a:schemeClr val="tx1"/>
          </a:solidFill>
          <a:latin typeface="+mn-lt"/>
        </a:defRPr>
      </a:lvl6pPr>
      <a:lvl7pPr marL="2400300" indent="-114300" algn="l" rtl="0" eaLnBrk="0" fontAlgn="base" hangingPunct="0">
        <a:spcBef>
          <a:spcPct val="20000"/>
        </a:spcBef>
        <a:spcAft>
          <a:spcPct val="0"/>
        </a:spcAft>
        <a:buClr>
          <a:schemeClr val="tx2"/>
        </a:buClr>
        <a:buChar char="•"/>
        <a:defRPr sz="1400">
          <a:solidFill>
            <a:schemeClr val="tx1"/>
          </a:solidFill>
          <a:latin typeface="+mn-lt"/>
        </a:defRPr>
      </a:lvl7pPr>
      <a:lvl8pPr marL="2857500" indent="-114300" algn="l" rtl="0" eaLnBrk="0" fontAlgn="base" hangingPunct="0">
        <a:spcBef>
          <a:spcPct val="20000"/>
        </a:spcBef>
        <a:spcAft>
          <a:spcPct val="0"/>
        </a:spcAft>
        <a:buClr>
          <a:schemeClr val="tx2"/>
        </a:buClr>
        <a:buChar char="•"/>
        <a:defRPr sz="1400">
          <a:solidFill>
            <a:schemeClr val="tx1"/>
          </a:solidFill>
          <a:latin typeface="+mn-lt"/>
        </a:defRPr>
      </a:lvl8pPr>
      <a:lvl9pPr marL="3314700" indent="-114300" algn="l" rtl="0" eaLnBrk="0" fontAlgn="base" hangingPunct="0">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11.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81.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76.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idx="4294967295"/>
          </p:nvPr>
        </p:nvSpPr>
        <p:spPr>
          <a:xfrm>
            <a:off x="361950" y="3448050"/>
            <a:ext cx="8382000" cy="819150"/>
          </a:xfrm>
        </p:spPr>
        <p:txBody>
          <a:bodyPr/>
          <a:lstStyle/>
          <a:p>
            <a:pPr eaLnBrk="1" hangingPunct="1"/>
            <a:r>
              <a:rPr lang="zh-CN" altLang="en-US" sz="3600" b="1" dirty="0" smtClean="0"/>
              <a:t>做好专利信息服务，为应用性科研项目保驾护航</a:t>
            </a:r>
            <a:endParaRPr lang="en-US" altLang="en-US" sz="3600" b="1" dirty="0" smtClean="0">
              <a:latin typeface="微软雅黑" pitchFamily="34" charset="-122"/>
              <a:ea typeface="微软雅黑" pitchFamily="34" charset="-122"/>
            </a:endParaRPr>
          </a:p>
        </p:txBody>
      </p:sp>
      <p:pic>
        <p:nvPicPr>
          <p:cNvPr id="15364" name="Picture 4" descr="optimistic1"/>
          <p:cNvPicPr>
            <a:picLocks noChangeAspect="1" noChangeArrowheads="1"/>
          </p:cNvPicPr>
          <p:nvPr/>
        </p:nvPicPr>
        <p:blipFill>
          <a:blip r:embed="rId3" cstate="print"/>
          <a:srcRect/>
          <a:stretch>
            <a:fillRect/>
          </a:stretch>
        </p:blipFill>
        <p:spPr bwMode="auto">
          <a:xfrm>
            <a:off x="341313" y="381000"/>
            <a:ext cx="8455025" cy="2906713"/>
          </a:xfrm>
          <a:prstGeom prst="rect">
            <a:avLst/>
          </a:prstGeom>
          <a:noFill/>
          <a:ln w="9525">
            <a:noFill/>
            <a:miter lim="800000"/>
            <a:headEnd/>
            <a:tailEnd/>
          </a:ln>
        </p:spPr>
      </p:pic>
      <p:sp>
        <p:nvSpPr>
          <p:cNvPr id="6" name="Rectangle 3"/>
          <p:cNvSpPr txBox="1">
            <a:spLocks noChangeArrowheads="1"/>
          </p:cNvSpPr>
          <p:nvPr/>
        </p:nvSpPr>
        <p:spPr>
          <a:xfrm>
            <a:off x="297378" y="4606925"/>
            <a:ext cx="8382000" cy="1623394"/>
          </a:xfrm>
          <a:prstGeom prst="rect">
            <a:avLst/>
          </a:prstGeom>
        </p:spPr>
        <p:txBody>
          <a:bodyPr/>
          <a:lstStyle/>
          <a:p>
            <a:pPr marL="228600" marR="0" lvl="0" indent="-228600" algn="l" defTabSz="914400" rtl="0" eaLnBrk="0" fontAlgn="base" latinLnBrk="0" hangingPunct="0">
              <a:lnSpc>
                <a:spcPct val="100000"/>
              </a:lnSpc>
              <a:spcBef>
                <a:spcPct val="50000"/>
              </a:spcBef>
              <a:spcAft>
                <a:spcPct val="0"/>
              </a:spcAft>
              <a:buClr>
                <a:schemeClr val="tx2"/>
              </a:buClr>
              <a:buSzTx/>
              <a:tabLst/>
              <a:defRPr/>
            </a:pPr>
            <a:r>
              <a:rPr kumimoji="0" lang="zh-CN" altLang="en-US" sz="1800" b="0" i="0" strike="noStrike" kern="0" cap="none" spc="0" normalizeH="0" baseline="0" noProof="0" dirty="0" smtClean="0">
                <a:ln>
                  <a:noFill/>
                </a:ln>
                <a:solidFill>
                  <a:schemeClr val="tx1"/>
                </a:solidFill>
                <a:effectLst/>
                <a:uLnTx/>
                <a:uFillTx/>
                <a:latin typeface="微软雅黑" pitchFamily="34" charset="-122"/>
                <a:ea typeface="微软雅黑" pitchFamily="34" charset="-122"/>
              </a:rPr>
              <a:t>张帆</a:t>
            </a:r>
            <a:endParaRPr kumimoji="0" lang="en-US" altLang="zh-CN" sz="1800" b="0" i="0" strike="noStrike" kern="0" cap="none" spc="0" normalizeH="0" baseline="0" noProof="0" dirty="0" smtClean="0">
              <a:ln>
                <a:noFill/>
              </a:ln>
              <a:solidFill>
                <a:schemeClr val="tx1"/>
              </a:solidFill>
              <a:effectLst/>
              <a:uLnTx/>
              <a:uFillTx/>
              <a:latin typeface="微软雅黑" pitchFamily="34" charset="-122"/>
              <a:ea typeface="微软雅黑" pitchFamily="34" charset="-122"/>
            </a:endParaRPr>
          </a:p>
          <a:p>
            <a:pPr marL="228600" marR="0" lvl="0" indent="-228600" algn="l" defTabSz="914400" rtl="0" eaLnBrk="0" fontAlgn="base" latinLnBrk="0" hangingPunct="0">
              <a:lnSpc>
                <a:spcPct val="100000"/>
              </a:lnSpc>
              <a:spcBef>
                <a:spcPct val="50000"/>
              </a:spcBef>
              <a:spcAft>
                <a:spcPct val="0"/>
              </a:spcAft>
              <a:buClr>
                <a:schemeClr val="tx2"/>
              </a:buClr>
              <a:buSzTx/>
              <a:tabLst/>
              <a:defRPr/>
            </a:pPr>
            <a:r>
              <a:rPr kumimoji="0" lang="zh-CN" altLang="en-US" sz="1800" b="0" i="0" strike="noStrike" kern="0" cap="none" spc="0" normalizeH="0" baseline="0" noProof="0" dirty="0" smtClean="0">
                <a:ln>
                  <a:noFill/>
                </a:ln>
                <a:solidFill>
                  <a:schemeClr val="tx1"/>
                </a:solidFill>
                <a:effectLst/>
                <a:uLnTx/>
                <a:uFillTx/>
                <a:latin typeface="微软雅黑" pitchFamily="34" charset="-122"/>
                <a:ea typeface="微软雅黑" pitchFamily="34" charset="-122"/>
              </a:rPr>
              <a:t>汤森路透 产品与解决方案部</a:t>
            </a:r>
            <a:endParaRPr kumimoji="0" lang="en-US" altLang="zh-CN" sz="1800" b="0" i="0" strike="noStrike" kern="0" cap="none" spc="0" normalizeH="0" baseline="0" noProof="0" dirty="0" smtClean="0">
              <a:ln>
                <a:noFill/>
              </a:ln>
              <a:solidFill>
                <a:schemeClr val="tx1"/>
              </a:solidFill>
              <a:effectLst/>
              <a:uLnTx/>
              <a:uFillTx/>
              <a:latin typeface="微软雅黑" pitchFamily="34" charset="-122"/>
              <a:ea typeface="微软雅黑" pitchFamily="34" charset="-122"/>
            </a:endParaRPr>
          </a:p>
          <a:p>
            <a:pPr marL="228600" marR="0" lvl="0" indent="-228600" algn="l" defTabSz="914400" rtl="0" eaLnBrk="0" fontAlgn="base" latinLnBrk="0" hangingPunct="0">
              <a:lnSpc>
                <a:spcPct val="100000"/>
              </a:lnSpc>
              <a:spcBef>
                <a:spcPct val="50000"/>
              </a:spcBef>
              <a:spcAft>
                <a:spcPct val="0"/>
              </a:spcAft>
              <a:buClr>
                <a:schemeClr val="tx2"/>
              </a:buClr>
              <a:buSzTx/>
              <a:tabLst/>
              <a:defRPr/>
            </a:pPr>
            <a:r>
              <a:rPr lang="en-US" altLang="zh-CN" sz="1800" kern="0" dirty="0" err="1" smtClean="0">
                <a:latin typeface="微软雅黑" pitchFamily="34" charset="-122"/>
                <a:ea typeface="微软雅黑" pitchFamily="34" charset="-122"/>
              </a:rPr>
              <a:t>f.zhang</a:t>
            </a:r>
            <a:r>
              <a:rPr lang="en-US" altLang="zh-CN" sz="1800" kern="0" noProof="0" dirty="0" smtClean="0">
                <a:latin typeface="微软雅黑" pitchFamily="34" charset="-122"/>
                <a:ea typeface="微软雅黑" pitchFamily="34" charset="-122"/>
              </a:rPr>
              <a:t>@</a:t>
            </a:r>
            <a:r>
              <a:rPr lang="en-US" altLang="zh-CN" sz="1800" kern="0" dirty="0" smtClean="0">
                <a:latin typeface="微软雅黑" pitchFamily="34" charset="-122"/>
                <a:ea typeface="微软雅黑" pitchFamily="34" charset="-122"/>
              </a:rPr>
              <a:t>t</a:t>
            </a:r>
            <a:r>
              <a:rPr lang="en-US" altLang="zh-CN" sz="1800" kern="0" noProof="0" dirty="0" smtClean="0">
                <a:latin typeface="微软雅黑" pitchFamily="34" charset="-122"/>
                <a:ea typeface="微软雅黑" pitchFamily="34" charset="-122"/>
              </a:rPr>
              <a:t>homsonreuters.com</a:t>
            </a:r>
            <a:endParaRPr kumimoji="0" lang="en-US" altLang="zh-CN" sz="1800" b="0" i="0" strike="noStrike" kern="0" cap="none" spc="0" normalizeH="0" baseline="0" noProof="0" dirty="0" smtClean="0">
              <a:ln>
                <a:noFill/>
              </a:ln>
              <a:solidFill>
                <a:schemeClr val="tx1"/>
              </a:solidFill>
              <a:effectLst/>
              <a:uLnTx/>
              <a:uFillTx/>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487363" y="1525588"/>
            <a:ext cx="7388225" cy="4035425"/>
          </a:xfrm>
        </p:spPr>
        <p:txBody>
          <a:bodyPr/>
          <a:lstStyle/>
          <a:p>
            <a:pPr eaLnBrk="1" hangingPunct="1"/>
            <a:r>
              <a:rPr lang="zh-CN" altLang="en-US" dirty="0" smtClean="0">
                <a:latin typeface="黑体" pitchFamily="49" charset="-122"/>
                <a:ea typeface="黑体" pitchFamily="49" charset="-122"/>
              </a:rPr>
              <a:t>案例：</a:t>
            </a:r>
            <a:r>
              <a:rPr lang="en-US" altLang="zh-CN" dirty="0" smtClean="0">
                <a:latin typeface="黑体" pitchFamily="49" charset="-122"/>
                <a:ea typeface="黑体" pitchFamily="49" charset="-122"/>
              </a:rPr>
              <a:t/>
            </a:r>
            <a:br>
              <a:rPr lang="en-US" altLang="zh-CN" dirty="0" smtClean="0">
                <a:latin typeface="黑体" pitchFamily="49" charset="-122"/>
                <a:ea typeface="黑体" pitchFamily="49" charset="-122"/>
              </a:rPr>
            </a:br>
            <a:r>
              <a:rPr lang="en-US" altLang="zh-CN" dirty="0" smtClean="0">
                <a:latin typeface="黑体" pitchFamily="49" charset="-122"/>
                <a:ea typeface="黑体" pitchFamily="49" charset="-122"/>
              </a:rPr>
              <a:t/>
            </a:r>
            <a:br>
              <a:rPr lang="en-US" altLang="zh-CN" dirty="0" smtClean="0">
                <a:latin typeface="黑体" pitchFamily="49" charset="-122"/>
                <a:ea typeface="黑体" pitchFamily="49" charset="-122"/>
              </a:rPr>
            </a:br>
            <a:r>
              <a:rPr lang="zh-CN" altLang="en-US" dirty="0" smtClean="0">
                <a:latin typeface="黑体" pitchFamily="49" charset="-122"/>
                <a:ea typeface="黑体" pitchFamily="49" charset="-122"/>
              </a:rPr>
              <a:t>微型燃料电池</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笔记本</a:t>
            </a:r>
            <a:r>
              <a:rPr lang="en-US" altLang="zh-CN" dirty="0" smtClean="0">
                <a:ea typeface="宋体" pitchFamily="2" charset="-122"/>
              </a:rPr>
              <a:t/>
            </a:r>
            <a:br>
              <a:rPr lang="en-US" altLang="zh-CN" dirty="0" smtClean="0">
                <a:ea typeface="宋体" pitchFamily="2" charset="-122"/>
              </a:rPr>
            </a:br>
            <a:r>
              <a:rPr lang="en-US" altLang="zh-CN" dirty="0" smtClean="0">
                <a:ea typeface="宋体" pitchFamily="2" charset="-122"/>
              </a:rPr>
              <a:t>Micro fuel cell for laptop</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p:txBody>
          <a:bodyPr/>
          <a:lstStyle/>
          <a:p>
            <a:pPr eaLnBrk="1" hangingPunct="1"/>
            <a:endParaRPr lang="zh-CN" altLang="en-US" smtClean="0">
              <a:ea typeface="宋体" pitchFamily="2" charset="-122"/>
            </a:endParaRPr>
          </a:p>
        </p:txBody>
      </p:sp>
      <p:sp>
        <p:nvSpPr>
          <p:cNvPr id="49155" name="内容占位符 2"/>
          <p:cNvSpPr>
            <a:spLocks noGrp="1"/>
          </p:cNvSpPr>
          <p:nvPr>
            <p:ph idx="1"/>
          </p:nvPr>
        </p:nvSpPr>
        <p:spPr/>
        <p:txBody>
          <a:bodyPr/>
          <a:lstStyle/>
          <a:p>
            <a:pPr eaLnBrk="1" hangingPunct="1"/>
            <a:endParaRPr lang="zh-CN" altLang="en-US" smtClean="0">
              <a:ea typeface="宋体" pitchFamily="2" charset="-122"/>
            </a:endParaRPr>
          </a:p>
        </p:txBody>
      </p:sp>
      <p:sp>
        <p:nvSpPr>
          <p:cNvPr id="49156" name="灯片编号占位符 3"/>
          <p:cNvSpPr>
            <a:spLocks noGrp="1"/>
          </p:cNvSpPr>
          <p:nvPr>
            <p:ph type="sldNum" sz="quarter" idx="11"/>
          </p:nvPr>
        </p:nvSpPr>
        <p:spPr>
          <a:noFill/>
        </p:spPr>
        <p:txBody>
          <a:bodyPr/>
          <a:lstStyle/>
          <a:p>
            <a:fld id="{784E88ED-83A6-485C-85D7-FC26BD030204}" type="slidenum">
              <a:rPr lang="en-US" altLang="zh-CN" smtClean="0"/>
              <a:pPr/>
              <a:t>11</a:t>
            </a:fld>
            <a:endParaRPr lang="en-US" altLang="zh-CN" smtClean="0"/>
          </a:p>
        </p:txBody>
      </p:sp>
      <p:pic>
        <p:nvPicPr>
          <p:cNvPr id="46085"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9158" name="任意多边形 6"/>
          <p:cNvSpPr>
            <a:spLocks noChangeArrowheads="1"/>
          </p:cNvSpPr>
          <p:nvPr/>
        </p:nvSpPr>
        <p:spPr bwMode="auto">
          <a:xfrm>
            <a:off x="1258888" y="212725"/>
            <a:ext cx="79375" cy="25400"/>
          </a:xfrm>
          <a:custGeom>
            <a:avLst/>
            <a:gdLst>
              <a:gd name="T0" fmla="*/ 0 w 79513"/>
              <a:gd name="T1" fmla="*/ 24342 h 26504"/>
              <a:gd name="T2" fmla="*/ 79237 w 79513"/>
              <a:gd name="T3" fmla="*/ 0 h 26504"/>
              <a:gd name="T4" fmla="*/ 0 60000 65536"/>
              <a:gd name="T5" fmla="*/ 0 60000 65536"/>
              <a:gd name="T6" fmla="*/ 0 w 79513"/>
              <a:gd name="T7" fmla="*/ 0 h 26504"/>
              <a:gd name="T8" fmla="*/ 79513 w 79513"/>
              <a:gd name="T9" fmla="*/ 26504 h 26504"/>
            </a:gdLst>
            <a:ahLst/>
            <a:cxnLst>
              <a:cxn ang="T4">
                <a:pos x="T0" y="T1"/>
              </a:cxn>
              <a:cxn ang="T5">
                <a:pos x="T2" y="T3"/>
              </a:cxn>
            </a:cxnLst>
            <a:rect l="T6" t="T7" r="T8" b="T9"/>
            <a:pathLst>
              <a:path w="79513" h="26504">
                <a:moveTo>
                  <a:pt x="0" y="26504"/>
                </a:moveTo>
                <a:lnTo>
                  <a:pt x="79513" y="0"/>
                </a:lnTo>
              </a:path>
            </a:pathLst>
          </a:custGeom>
          <a:noFill/>
          <a:ln w="9525" algn="ctr">
            <a:noFill/>
            <a:round/>
            <a:headEnd/>
            <a:tailEnd/>
          </a:ln>
        </p:spPr>
        <p:txBody>
          <a:bodyPr lIns="0" tIns="0" rIns="182880" bIns="0"/>
          <a:lstStyle/>
          <a:p>
            <a:pPr>
              <a:spcBef>
                <a:spcPct val="50000"/>
              </a:spcBef>
            </a:pPr>
            <a:endParaRPr lang="zh-CN" altLang="en-US"/>
          </a:p>
        </p:txBody>
      </p:sp>
      <p:sp>
        <p:nvSpPr>
          <p:cNvPr id="8" name="任意多边形 7"/>
          <p:cNvSpPr>
            <a:spLocks noChangeArrowheads="1"/>
          </p:cNvSpPr>
          <p:nvPr/>
        </p:nvSpPr>
        <p:spPr bwMode="auto">
          <a:xfrm>
            <a:off x="79375" y="58738"/>
            <a:ext cx="4124325" cy="2936875"/>
          </a:xfrm>
          <a:custGeom>
            <a:avLst/>
            <a:gdLst>
              <a:gd name="T0" fmla="*/ 0 w 4123954"/>
              <a:gd name="T1" fmla="*/ 0 h 2936564"/>
              <a:gd name="T2" fmla="*/ 4123954 w 4123954"/>
              <a:gd name="T3" fmla="*/ 2936564 h 2936564"/>
            </a:gdLst>
            <a:ahLst/>
            <a:cxnLst/>
            <a:rect l="T0" t="T1" r="T2" b="T3"/>
            <a:pathLst>
              <a:path w="4123954" h="2936564">
                <a:moveTo>
                  <a:pt x="1166191" y="2472738"/>
                </a:moveTo>
                <a:cubicBezTo>
                  <a:pt x="1179443" y="2466112"/>
                  <a:pt x="1184391" y="2498904"/>
                  <a:pt x="1192696" y="2512495"/>
                </a:cubicBezTo>
                <a:cubicBezTo>
                  <a:pt x="1232990" y="2578430"/>
                  <a:pt x="1269987" y="2646401"/>
                  <a:pt x="1311965" y="2711277"/>
                </a:cubicBezTo>
                <a:cubicBezTo>
                  <a:pt x="1318753" y="2721767"/>
                  <a:pt x="1327295" y="2732194"/>
                  <a:pt x="1338470" y="2737782"/>
                </a:cubicBezTo>
                <a:cubicBezTo>
                  <a:pt x="1363458" y="2750276"/>
                  <a:pt x="1417983" y="2764286"/>
                  <a:pt x="1417983" y="2764286"/>
                </a:cubicBezTo>
                <a:cubicBezTo>
                  <a:pt x="1420510" y="2766181"/>
                  <a:pt x="1498205" y="2825986"/>
                  <a:pt x="1510748" y="2830547"/>
                </a:cubicBezTo>
                <a:cubicBezTo>
                  <a:pt x="1600204" y="2863076"/>
                  <a:pt x="1666074" y="2861534"/>
                  <a:pt x="1762539" y="2870303"/>
                </a:cubicBezTo>
                <a:cubicBezTo>
                  <a:pt x="1780209" y="2874721"/>
                  <a:pt x="1798103" y="2878322"/>
                  <a:pt x="1815548" y="2883556"/>
                </a:cubicBezTo>
                <a:cubicBezTo>
                  <a:pt x="1842308" y="2891584"/>
                  <a:pt x="1867957" y="2903284"/>
                  <a:pt x="1895061" y="2910060"/>
                </a:cubicBezTo>
                <a:cubicBezTo>
                  <a:pt x="1961622" y="2926700"/>
                  <a:pt x="1930791" y="2917552"/>
                  <a:pt x="1987826" y="2936564"/>
                </a:cubicBezTo>
                <a:cubicBezTo>
                  <a:pt x="2155687" y="2932147"/>
                  <a:pt x="2323689" y="2931493"/>
                  <a:pt x="2491409" y="2923312"/>
                </a:cubicBezTo>
                <a:cubicBezTo>
                  <a:pt x="2596156" y="2918202"/>
                  <a:pt x="2447433" y="2891236"/>
                  <a:pt x="2584174" y="2857051"/>
                </a:cubicBezTo>
                <a:lnTo>
                  <a:pt x="2637183" y="2843799"/>
                </a:lnTo>
                <a:cubicBezTo>
                  <a:pt x="2646018" y="2830547"/>
                  <a:pt x="2650639" y="2813177"/>
                  <a:pt x="2663687" y="2804043"/>
                </a:cubicBezTo>
                <a:cubicBezTo>
                  <a:pt x="2717558" y="2766333"/>
                  <a:pt x="2755075" y="2755910"/>
                  <a:pt x="2809461" y="2737782"/>
                </a:cubicBezTo>
                <a:cubicBezTo>
                  <a:pt x="3010440" y="2603795"/>
                  <a:pt x="2804160" y="2748824"/>
                  <a:pt x="2928730" y="2645016"/>
                </a:cubicBezTo>
                <a:cubicBezTo>
                  <a:pt x="2963951" y="2615665"/>
                  <a:pt x="2980256" y="2615574"/>
                  <a:pt x="3021496" y="2592008"/>
                </a:cubicBezTo>
                <a:cubicBezTo>
                  <a:pt x="3035325" y="2584106"/>
                  <a:pt x="3048815" y="2575453"/>
                  <a:pt x="3061252" y="2565503"/>
                </a:cubicBezTo>
                <a:cubicBezTo>
                  <a:pt x="3071008" y="2557698"/>
                  <a:pt x="3077043" y="2545427"/>
                  <a:pt x="3087757" y="2538999"/>
                </a:cubicBezTo>
                <a:cubicBezTo>
                  <a:pt x="3099735" y="2531812"/>
                  <a:pt x="3115302" y="2532531"/>
                  <a:pt x="3127513" y="2525747"/>
                </a:cubicBezTo>
                <a:cubicBezTo>
                  <a:pt x="3155359" y="2510277"/>
                  <a:pt x="3180522" y="2490408"/>
                  <a:pt x="3207026" y="2472738"/>
                </a:cubicBezTo>
                <a:cubicBezTo>
                  <a:pt x="3220278" y="2463903"/>
                  <a:pt x="3232537" y="2453357"/>
                  <a:pt x="3246783" y="2446234"/>
                </a:cubicBezTo>
                <a:cubicBezTo>
                  <a:pt x="3264452" y="2437399"/>
                  <a:pt x="3281633" y="2427512"/>
                  <a:pt x="3299791" y="2419730"/>
                </a:cubicBezTo>
                <a:cubicBezTo>
                  <a:pt x="3312631" y="2414227"/>
                  <a:pt x="3326708" y="2411980"/>
                  <a:pt x="3339548" y="2406477"/>
                </a:cubicBezTo>
                <a:cubicBezTo>
                  <a:pt x="3368849" y="2393919"/>
                  <a:pt x="3406718" y="2373945"/>
                  <a:pt x="3432313" y="2353469"/>
                </a:cubicBezTo>
                <a:cubicBezTo>
                  <a:pt x="3442069" y="2345664"/>
                  <a:pt x="3449219" y="2334963"/>
                  <a:pt x="3458817" y="2326964"/>
                </a:cubicBezTo>
                <a:cubicBezTo>
                  <a:pt x="3475785" y="2312824"/>
                  <a:pt x="3494858" y="2301348"/>
                  <a:pt x="3511826" y="2287208"/>
                </a:cubicBezTo>
                <a:cubicBezTo>
                  <a:pt x="3521424" y="2279209"/>
                  <a:pt x="3528335" y="2268200"/>
                  <a:pt x="3538330" y="2260703"/>
                </a:cubicBezTo>
                <a:cubicBezTo>
                  <a:pt x="3563814" y="2241590"/>
                  <a:pt x="3595320" y="2230220"/>
                  <a:pt x="3617844" y="2207695"/>
                </a:cubicBezTo>
                <a:cubicBezTo>
                  <a:pt x="3639931" y="2185608"/>
                  <a:pt x="3666778" y="2167423"/>
                  <a:pt x="3684104" y="2141434"/>
                </a:cubicBezTo>
                <a:cubicBezTo>
                  <a:pt x="3721005" y="2086083"/>
                  <a:pt x="3699347" y="2112939"/>
                  <a:pt x="3750365" y="2061921"/>
                </a:cubicBezTo>
                <a:cubicBezTo>
                  <a:pt x="3757092" y="2035011"/>
                  <a:pt x="3765460" y="1995780"/>
                  <a:pt x="3776870" y="1969156"/>
                </a:cubicBezTo>
                <a:cubicBezTo>
                  <a:pt x="3825990" y="1854543"/>
                  <a:pt x="3785552" y="1969614"/>
                  <a:pt x="3816626" y="1876390"/>
                </a:cubicBezTo>
                <a:cubicBezTo>
                  <a:pt x="3821043" y="1832216"/>
                  <a:pt x="3826824" y="1788158"/>
                  <a:pt x="3829878" y="1743869"/>
                </a:cubicBezTo>
                <a:cubicBezTo>
                  <a:pt x="3835661" y="1660021"/>
                  <a:pt x="3833116" y="1575525"/>
                  <a:pt x="3843130" y="1492077"/>
                </a:cubicBezTo>
                <a:cubicBezTo>
                  <a:pt x="3846459" y="1464338"/>
                  <a:pt x="3860800" y="1439068"/>
                  <a:pt x="3869635" y="1412564"/>
                </a:cubicBezTo>
                <a:lnTo>
                  <a:pt x="3882887" y="1372808"/>
                </a:lnTo>
                <a:cubicBezTo>
                  <a:pt x="3887304" y="1346304"/>
                  <a:pt x="3890310" y="1319525"/>
                  <a:pt x="3896139" y="1293295"/>
                </a:cubicBezTo>
                <a:cubicBezTo>
                  <a:pt x="3899169" y="1279658"/>
                  <a:pt x="3906963" y="1267295"/>
                  <a:pt x="3909391" y="1253538"/>
                </a:cubicBezTo>
                <a:cubicBezTo>
                  <a:pt x="3920248" y="1192017"/>
                  <a:pt x="3916141" y="1127274"/>
                  <a:pt x="3935896" y="1068008"/>
                </a:cubicBezTo>
                <a:cubicBezTo>
                  <a:pt x="3940313" y="1054756"/>
                  <a:pt x="3945310" y="1041683"/>
                  <a:pt x="3949148" y="1028251"/>
                </a:cubicBezTo>
                <a:cubicBezTo>
                  <a:pt x="3954151" y="1010739"/>
                  <a:pt x="3957044" y="992651"/>
                  <a:pt x="3962400" y="975243"/>
                </a:cubicBezTo>
                <a:cubicBezTo>
                  <a:pt x="3974724" y="935189"/>
                  <a:pt x="3988905" y="895730"/>
                  <a:pt x="4002157" y="855973"/>
                </a:cubicBezTo>
                <a:lnTo>
                  <a:pt x="4015409" y="816216"/>
                </a:lnTo>
                <a:lnTo>
                  <a:pt x="4028661" y="776460"/>
                </a:lnTo>
                <a:cubicBezTo>
                  <a:pt x="4033078" y="749956"/>
                  <a:pt x="4031578" y="721750"/>
                  <a:pt x="4041913" y="696947"/>
                </a:cubicBezTo>
                <a:cubicBezTo>
                  <a:pt x="4054165" y="667543"/>
                  <a:pt x="4094922" y="617434"/>
                  <a:pt x="4094922" y="617434"/>
                </a:cubicBezTo>
                <a:cubicBezTo>
                  <a:pt x="4110075" y="526516"/>
                  <a:pt x="4123954" y="483408"/>
                  <a:pt x="4094922" y="378895"/>
                </a:cubicBezTo>
                <a:cubicBezTo>
                  <a:pt x="4086396" y="348203"/>
                  <a:pt x="4072816" y="307108"/>
                  <a:pt x="4041913" y="299382"/>
                </a:cubicBezTo>
                <a:lnTo>
                  <a:pt x="3988904" y="286130"/>
                </a:lnTo>
                <a:cubicBezTo>
                  <a:pt x="3975652" y="272878"/>
                  <a:pt x="3964398" y="257266"/>
                  <a:pt x="3949148" y="246373"/>
                </a:cubicBezTo>
                <a:cubicBezTo>
                  <a:pt x="3911835" y="219721"/>
                  <a:pt x="3885813" y="217287"/>
                  <a:pt x="3843130" y="206616"/>
                </a:cubicBezTo>
                <a:cubicBezTo>
                  <a:pt x="3634922" y="67812"/>
                  <a:pt x="3795458" y="154518"/>
                  <a:pt x="3299791" y="140356"/>
                </a:cubicBezTo>
                <a:cubicBezTo>
                  <a:pt x="3236767" y="119348"/>
                  <a:pt x="3180826" y="98441"/>
                  <a:pt x="3114261" y="87347"/>
                </a:cubicBezTo>
                <a:cubicBezTo>
                  <a:pt x="3087757" y="82930"/>
                  <a:pt x="3061615" y="74490"/>
                  <a:pt x="3034748" y="74095"/>
                </a:cubicBezTo>
                <a:lnTo>
                  <a:pt x="1311965" y="60843"/>
                </a:lnTo>
                <a:cubicBezTo>
                  <a:pt x="1139687" y="56425"/>
                  <a:pt x="967279" y="55597"/>
                  <a:pt x="795130" y="47590"/>
                </a:cubicBezTo>
                <a:cubicBezTo>
                  <a:pt x="565614" y="36915"/>
                  <a:pt x="1085502" y="0"/>
                  <a:pt x="609600" y="47590"/>
                </a:cubicBezTo>
                <a:cubicBezTo>
                  <a:pt x="583096" y="56425"/>
                  <a:pt x="557483" y="68616"/>
                  <a:pt x="530087" y="74095"/>
                </a:cubicBezTo>
                <a:cubicBezTo>
                  <a:pt x="477523" y="84608"/>
                  <a:pt x="405762" y="97867"/>
                  <a:pt x="357809" y="113851"/>
                </a:cubicBezTo>
                <a:lnTo>
                  <a:pt x="318052" y="127103"/>
                </a:lnTo>
                <a:cubicBezTo>
                  <a:pt x="309217" y="135938"/>
                  <a:pt x="302262" y="147180"/>
                  <a:pt x="291548" y="153608"/>
                </a:cubicBezTo>
                <a:cubicBezTo>
                  <a:pt x="279570" y="160795"/>
                  <a:pt x="264631" y="161357"/>
                  <a:pt x="251791" y="166860"/>
                </a:cubicBezTo>
                <a:cubicBezTo>
                  <a:pt x="233633" y="174642"/>
                  <a:pt x="215220" y="182406"/>
                  <a:pt x="198783" y="193364"/>
                </a:cubicBezTo>
                <a:cubicBezTo>
                  <a:pt x="188387" y="200295"/>
                  <a:pt x="182035" y="212064"/>
                  <a:pt x="172278" y="219869"/>
                </a:cubicBezTo>
                <a:cubicBezTo>
                  <a:pt x="159841" y="229818"/>
                  <a:pt x="145774" y="237538"/>
                  <a:pt x="132522" y="246373"/>
                </a:cubicBezTo>
                <a:cubicBezTo>
                  <a:pt x="123687" y="259625"/>
                  <a:pt x="113140" y="271884"/>
                  <a:pt x="106017" y="286130"/>
                </a:cubicBezTo>
                <a:cubicBezTo>
                  <a:pt x="66319" y="365526"/>
                  <a:pt x="99193" y="516655"/>
                  <a:pt x="106017" y="564425"/>
                </a:cubicBezTo>
                <a:cubicBezTo>
                  <a:pt x="108269" y="580192"/>
                  <a:pt x="123687" y="590930"/>
                  <a:pt x="132522" y="604182"/>
                </a:cubicBezTo>
                <a:cubicBezTo>
                  <a:pt x="128105" y="661608"/>
                  <a:pt x="129884" y="719851"/>
                  <a:pt x="119270" y="776460"/>
                </a:cubicBezTo>
                <a:cubicBezTo>
                  <a:pt x="116335" y="792114"/>
                  <a:pt x="94741" y="800412"/>
                  <a:pt x="92765" y="816216"/>
                </a:cubicBezTo>
                <a:cubicBezTo>
                  <a:pt x="81246" y="908369"/>
                  <a:pt x="86373" y="1001895"/>
                  <a:pt x="79513" y="1094512"/>
                </a:cubicBezTo>
                <a:cubicBezTo>
                  <a:pt x="74171" y="1166635"/>
                  <a:pt x="65387" y="1165144"/>
                  <a:pt x="53009" y="1227034"/>
                </a:cubicBezTo>
                <a:cubicBezTo>
                  <a:pt x="47739" y="1253382"/>
                  <a:pt x="42897" y="1279861"/>
                  <a:pt x="39757" y="1306547"/>
                </a:cubicBezTo>
                <a:cubicBezTo>
                  <a:pt x="34056" y="1355005"/>
                  <a:pt x="32556" y="1403906"/>
                  <a:pt x="26504" y="1452321"/>
                </a:cubicBezTo>
                <a:cubicBezTo>
                  <a:pt x="20107" y="1503496"/>
                  <a:pt x="14425" y="1515064"/>
                  <a:pt x="0" y="1558338"/>
                </a:cubicBezTo>
                <a:cubicBezTo>
                  <a:pt x="4417" y="1752703"/>
                  <a:pt x="5634" y="1947168"/>
                  <a:pt x="13252" y="2141434"/>
                </a:cubicBezTo>
                <a:cubicBezTo>
                  <a:pt x="13580" y="2149795"/>
                  <a:pt x="27966" y="2263626"/>
                  <a:pt x="39757" y="2287208"/>
                </a:cubicBezTo>
                <a:cubicBezTo>
                  <a:pt x="54003" y="2315699"/>
                  <a:pt x="75095" y="2340217"/>
                  <a:pt x="92765" y="2366721"/>
                </a:cubicBezTo>
                <a:lnTo>
                  <a:pt x="119270" y="2406477"/>
                </a:lnTo>
                <a:cubicBezTo>
                  <a:pt x="127227" y="2438307"/>
                  <a:pt x="130427" y="2476364"/>
                  <a:pt x="159026" y="2499243"/>
                </a:cubicBezTo>
                <a:cubicBezTo>
                  <a:pt x="169934" y="2507969"/>
                  <a:pt x="185531" y="2508078"/>
                  <a:pt x="198783" y="2512495"/>
                </a:cubicBezTo>
                <a:cubicBezTo>
                  <a:pt x="207618" y="2525747"/>
                  <a:pt x="212850" y="2542302"/>
                  <a:pt x="225287" y="2552251"/>
                </a:cubicBezTo>
                <a:cubicBezTo>
                  <a:pt x="236195" y="2560977"/>
                  <a:pt x="251964" y="2560598"/>
                  <a:pt x="265044" y="2565503"/>
                </a:cubicBezTo>
                <a:cubicBezTo>
                  <a:pt x="287318" y="2573856"/>
                  <a:pt x="309030" y="2583655"/>
                  <a:pt x="331304" y="2592008"/>
                </a:cubicBezTo>
                <a:cubicBezTo>
                  <a:pt x="344384" y="2596913"/>
                  <a:pt x="357200" y="2603527"/>
                  <a:pt x="371061" y="2605260"/>
                </a:cubicBezTo>
                <a:cubicBezTo>
                  <a:pt x="428212" y="2612404"/>
                  <a:pt x="485913" y="2614095"/>
                  <a:pt x="543339" y="2618512"/>
                </a:cubicBezTo>
                <a:cubicBezTo>
                  <a:pt x="715617" y="2614095"/>
                  <a:pt x="888034" y="2613457"/>
                  <a:pt x="1060174" y="2605260"/>
                </a:cubicBezTo>
                <a:cubicBezTo>
                  <a:pt x="1114474" y="2602674"/>
                  <a:pt x="1094220" y="2590176"/>
                  <a:pt x="1113183" y="2552251"/>
                </a:cubicBezTo>
                <a:cubicBezTo>
                  <a:pt x="1120306" y="2538006"/>
                  <a:pt x="1152939" y="2479364"/>
                  <a:pt x="1166191" y="2472738"/>
                </a:cubicBezTo>
                <a:close/>
              </a:path>
            </a:pathLst>
          </a:custGeom>
          <a:solidFill>
            <a:srgbClr val="0083BF">
              <a:alpha val="34901"/>
            </a:srgbClr>
          </a:solidFill>
          <a:ln w="9525" algn="ctr">
            <a:noFill/>
            <a:round/>
            <a:headEnd/>
            <a:tailEnd/>
          </a:ln>
        </p:spPr>
        <p:txBody>
          <a:bodyPr lIns="0" tIns="0" rIns="182880" bIns="0"/>
          <a:lstStyle/>
          <a:p>
            <a:pPr>
              <a:spcBef>
                <a:spcPct val="50000"/>
              </a:spcBef>
            </a:pPr>
            <a:endParaRPr lang="zh-CN" altLang="en-US"/>
          </a:p>
        </p:txBody>
      </p:sp>
      <p:sp>
        <p:nvSpPr>
          <p:cNvPr id="9" name="任意多边形 8"/>
          <p:cNvSpPr>
            <a:spLocks noChangeArrowheads="1"/>
          </p:cNvSpPr>
          <p:nvPr/>
        </p:nvSpPr>
        <p:spPr bwMode="auto">
          <a:xfrm>
            <a:off x="106363" y="2862263"/>
            <a:ext cx="4664075" cy="3667125"/>
          </a:xfrm>
          <a:custGeom>
            <a:avLst/>
            <a:gdLst>
              <a:gd name="T0" fmla="*/ 0 w 4664766"/>
              <a:gd name="T1" fmla="*/ 0 h 3666975"/>
              <a:gd name="T2" fmla="*/ 4664766 w 4664766"/>
              <a:gd name="T3" fmla="*/ 3666975 h 3666975"/>
            </a:gdLst>
            <a:ahLst/>
            <a:cxnLst/>
            <a:rect l="T0" t="T1" r="T2" b="T3"/>
            <a:pathLst>
              <a:path w="4664766" h="3666975">
                <a:moveTo>
                  <a:pt x="516835" y="106017"/>
                </a:moveTo>
                <a:cubicBezTo>
                  <a:pt x="605183" y="145774"/>
                  <a:pt x="692655" y="187538"/>
                  <a:pt x="781879" y="225287"/>
                </a:cubicBezTo>
                <a:cubicBezTo>
                  <a:pt x="807609" y="236173"/>
                  <a:pt x="861392" y="251791"/>
                  <a:pt x="861392" y="251791"/>
                </a:cubicBezTo>
                <a:cubicBezTo>
                  <a:pt x="879061" y="247374"/>
                  <a:pt x="896621" y="242490"/>
                  <a:pt x="914400" y="238539"/>
                </a:cubicBezTo>
                <a:cubicBezTo>
                  <a:pt x="936388" y="233653"/>
                  <a:pt x="958809" y="230750"/>
                  <a:pt x="980661" y="225287"/>
                </a:cubicBezTo>
                <a:cubicBezTo>
                  <a:pt x="994213" y="221899"/>
                  <a:pt x="1006941" y="215710"/>
                  <a:pt x="1020418" y="212034"/>
                </a:cubicBezTo>
                <a:cubicBezTo>
                  <a:pt x="1055561" y="202449"/>
                  <a:pt x="1091878" y="197049"/>
                  <a:pt x="1126435" y="185530"/>
                </a:cubicBezTo>
                <a:cubicBezTo>
                  <a:pt x="1158622" y="174801"/>
                  <a:pt x="1199155" y="159464"/>
                  <a:pt x="1232453" y="159026"/>
                </a:cubicBezTo>
                <a:lnTo>
                  <a:pt x="3180522" y="145773"/>
                </a:lnTo>
                <a:cubicBezTo>
                  <a:pt x="3198192" y="141356"/>
                  <a:pt x="3215751" y="136472"/>
                  <a:pt x="3233531" y="132521"/>
                </a:cubicBezTo>
                <a:cubicBezTo>
                  <a:pt x="3255519" y="127635"/>
                  <a:pt x="3278702" y="127178"/>
                  <a:pt x="3299792" y="119269"/>
                </a:cubicBezTo>
                <a:cubicBezTo>
                  <a:pt x="3314705" y="113677"/>
                  <a:pt x="3324994" y="99234"/>
                  <a:pt x="3339548" y="92765"/>
                </a:cubicBezTo>
                <a:cubicBezTo>
                  <a:pt x="3365078" y="81418"/>
                  <a:pt x="3392557" y="75095"/>
                  <a:pt x="3419061" y="66260"/>
                </a:cubicBezTo>
                <a:cubicBezTo>
                  <a:pt x="3678891" y="1304"/>
                  <a:pt x="3407762" y="67299"/>
                  <a:pt x="3591340" y="26504"/>
                </a:cubicBezTo>
                <a:cubicBezTo>
                  <a:pt x="3609119" y="22553"/>
                  <a:pt x="3626489" y="16824"/>
                  <a:pt x="3644348" y="13252"/>
                </a:cubicBezTo>
                <a:cubicBezTo>
                  <a:pt x="3670696" y="7982"/>
                  <a:pt x="3697357" y="4417"/>
                  <a:pt x="3723861" y="0"/>
                </a:cubicBezTo>
                <a:cubicBezTo>
                  <a:pt x="3878470" y="4417"/>
                  <a:pt x="4033229" y="5123"/>
                  <a:pt x="4187687" y="13252"/>
                </a:cubicBezTo>
                <a:cubicBezTo>
                  <a:pt x="4224917" y="15211"/>
                  <a:pt x="4235929" y="37373"/>
                  <a:pt x="4267200" y="53008"/>
                </a:cubicBezTo>
                <a:cubicBezTo>
                  <a:pt x="4279694" y="59255"/>
                  <a:pt x="4293705" y="61843"/>
                  <a:pt x="4306957" y="66260"/>
                </a:cubicBezTo>
                <a:cubicBezTo>
                  <a:pt x="4320209" y="75095"/>
                  <a:pt x="4335451" y="81503"/>
                  <a:pt x="4346713" y="92765"/>
                </a:cubicBezTo>
                <a:cubicBezTo>
                  <a:pt x="4357975" y="104027"/>
                  <a:pt x="4363268" y="120084"/>
                  <a:pt x="4373218" y="132521"/>
                </a:cubicBezTo>
                <a:cubicBezTo>
                  <a:pt x="4381023" y="142277"/>
                  <a:pt x="4392225" y="149031"/>
                  <a:pt x="4399722" y="159026"/>
                </a:cubicBezTo>
                <a:cubicBezTo>
                  <a:pt x="4494825" y="285831"/>
                  <a:pt x="4411557" y="197365"/>
                  <a:pt x="4492487" y="278295"/>
                </a:cubicBezTo>
                <a:cubicBezTo>
                  <a:pt x="4507967" y="324732"/>
                  <a:pt x="4500826" y="323065"/>
                  <a:pt x="4545496" y="357808"/>
                </a:cubicBezTo>
                <a:cubicBezTo>
                  <a:pt x="4570640" y="377365"/>
                  <a:pt x="4625009" y="410817"/>
                  <a:pt x="4625009" y="410817"/>
                </a:cubicBezTo>
                <a:cubicBezTo>
                  <a:pt x="4659660" y="514770"/>
                  <a:pt x="4644176" y="451764"/>
                  <a:pt x="4625009" y="662608"/>
                </a:cubicBezTo>
                <a:cubicBezTo>
                  <a:pt x="4622576" y="689368"/>
                  <a:pt x="4615308" y="715487"/>
                  <a:pt x="4611757" y="742121"/>
                </a:cubicBezTo>
                <a:cubicBezTo>
                  <a:pt x="4601106" y="822007"/>
                  <a:pt x="4592382" y="928742"/>
                  <a:pt x="4585253" y="1007165"/>
                </a:cubicBezTo>
                <a:cubicBezTo>
                  <a:pt x="4589670" y="1055756"/>
                  <a:pt x="4583076" y="1106651"/>
                  <a:pt x="4598505" y="1152939"/>
                </a:cubicBezTo>
                <a:cubicBezTo>
                  <a:pt x="4602922" y="1166191"/>
                  <a:pt x="4625291" y="1171379"/>
                  <a:pt x="4638261" y="1166191"/>
                </a:cubicBezTo>
                <a:cubicBezTo>
                  <a:pt x="4653049" y="1160276"/>
                  <a:pt x="4655931" y="1139686"/>
                  <a:pt x="4664766" y="1126434"/>
                </a:cubicBezTo>
                <a:cubicBezTo>
                  <a:pt x="4647096" y="1117599"/>
                  <a:pt x="4627183" y="1087589"/>
                  <a:pt x="4611757" y="1099930"/>
                </a:cubicBezTo>
                <a:cubicBezTo>
                  <a:pt x="4590775" y="1116716"/>
                  <a:pt x="4604334" y="1153213"/>
                  <a:pt x="4598505" y="1179443"/>
                </a:cubicBezTo>
                <a:cubicBezTo>
                  <a:pt x="4595475" y="1193080"/>
                  <a:pt x="4588283" y="1205564"/>
                  <a:pt x="4585253" y="1219200"/>
                </a:cubicBezTo>
                <a:cubicBezTo>
                  <a:pt x="4579424" y="1245430"/>
                  <a:pt x="4580497" y="1273222"/>
                  <a:pt x="4572000" y="1298713"/>
                </a:cubicBezTo>
                <a:cubicBezTo>
                  <a:pt x="4566963" y="1313823"/>
                  <a:pt x="4554331" y="1325217"/>
                  <a:pt x="4545496" y="1338469"/>
                </a:cubicBezTo>
                <a:cubicBezTo>
                  <a:pt x="4515041" y="1429835"/>
                  <a:pt x="4538747" y="1398227"/>
                  <a:pt x="4492487" y="1444487"/>
                </a:cubicBezTo>
                <a:cubicBezTo>
                  <a:pt x="4449832" y="1572451"/>
                  <a:pt x="4518229" y="1373507"/>
                  <a:pt x="4452731" y="1537252"/>
                </a:cubicBezTo>
                <a:cubicBezTo>
                  <a:pt x="4405420" y="1655528"/>
                  <a:pt x="4450713" y="1580035"/>
                  <a:pt x="4399722" y="1656521"/>
                </a:cubicBezTo>
                <a:cubicBezTo>
                  <a:pt x="4404139" y="1877391"/>
                  <a:pt x="4412974" y="2098216"/>
                  <a:pt x="4412974" y="2319130"/>
                </a:cubicBezTo>
                <a:cubicBezTo>
                  <a:pt x="4412974" y="2376726"/>
                  <a:pt x="4409731" y="2434689"/>
                  <a:pt x="4399722" y="2491408"/>
                </a:cubicBezTo>
                <a:cubicBezTo>
                  <a:pt x="4396289" y="2510863"/>
                  <a:pt x="4381000" y="2526259"/>
                  <a:pt x="4373218" y="2544417"/>
                </a:cubicBezTo>
                <a:cubicBezTo>
                  <a:pt x="4367715" y="2557256"/>
                  <a:pt x="4364383" y="2570921"/>
                  <a:pt x="4359966" y="2584173"/>
                </a:cubicBezTo>
                <a:cubicBezTo>
                  <a:pt x="4355548" y="2663686"/>
                  <a:pt x="4350899" y="2743187"/>
                  <a:pt x="4346713" y="2822713"/>
                </a:cubicBezTo>
                <a:cubicBezTo>
                  <a:pt x="4342064" y="2911049"/>
                  <a:pt x="4340807" y="2999604"/>
                  <a:pt x="4333461" y="3087756"/>
                </a:cubicBezTo>
                <a:cubicBezTo>
                  <a:pt x="4331948" y="3105907"/>
                  <a:pt x="4330312" y="3125610"/>
                  <a:pt x="4320209" y="3140765"/>
                </a:cubicBezTo>
                <a:cubicBezTo>
                  <a:pt x="4311374" y="3154017"/>
                  <a:pt x="4293705" y="3158434"/>
                  <a:pt x="4280453" y="3167269"/>
                </a:cubicBezTo>
                <a:cubicBezTo>
                  <a:pt x="4243806" y="3277205"/>
                  <a:pt x="4305324" y="3104283"/>
                  <a:pt x="4214192" y="3286539"/>
                </a:cubicBezTo>
                <a:cubicBezTo>
                  <a:pt x="4205357" y="3304208"/>
                  <a:pt x="4198645" y="3323110"/>
                  <a:pt x="4187687" y="3339547"/>
                </a:cubicBezTo>
                <a:cubicBezTo>
                  <a:pt x="4180756" y="3349943"/>
                  <a:pt x="4168988" y="3356296"/>
                  <a:pt x="4161183" y="3366052"/>
                </a:cubicBezTo>
                <a:cubicBezTo>
                  <a:pt x="4151234" y="3378489"/>
                  <a:pt x="4144875" y="3393573"/>
                  <a:pt x="4134679" y="3405808"/>
                </a:cubicBezTo>
                <a:cubicBezTo>
                  <a:pt x="4106346" y="3439807"/>
                  <a:pt x="4078046" y="3459511"/>
                  <a:pt x="4041913" y="3485321"/>
                </a:cubicBezTo>
                <a:cubicBezTo>
                  <a:pt x="4028953" y="3494578"/>
                  <a:pt x="4015986" y="3503924"/>
                  <a:pt x="4002157" y="3511826"/>
                </a:cubicBezTo>
                <a:cubicBezTo>
                  <a:pt x="3985005" y="3521627"/>
                  <a:pt x="3966818" y="3529495"/>
                  <a:pt x="3949148" y="3538330"/>
                </a:cubicBezTo>
                <a:cubicBezTo>
                  <a:pt x="3940313" y="3551582"/>
                  <a:pt x="3935604" y="3568829"/>
                  <a:pt x="3922644" y="3578087"/>
                </a:cubicBezTo>
                <a:cubicBezTo>
                  <a:pt x="3895189" y="3597698"/>
                  <a:pt x="3848547" y="3604163"/>
                  <a:pt x="3816626" y="3617843"/>
                </a:cubicBezTo>
                <a:cubicBezTo>
                  <a:pt x="3701982" y="3666975"/>
                  <a:pt x="3817108" y="3626516"/>
                  <a:pt x="3723861" y="3657600"/>
                </a:cubicBezTo>
                <a:cubicBezTo>
                  <a:pt x="3662018" y="3653182"/>
                  <a:pt x="3599907" y="3651591"/>
                  <a:pt x="3538331" y="3644347"/>
                </a:cubicBezTo>
                <a:cubicBezTo>
                  <a:pt x="3524458" y="3642715"/>
                  <a:pt x="3512435" y="3632828"/>
                  <a:pt x="3498574" y="3631095"/>
                </a:cubicBezTo>
                <a:cubicBezTo>
                  <a:pt x="3441423" y="3623951"/>
                  <a:pt x="3383722" y="3622260"/>
                  <a:pt x="3326296" y="3617843"/>
                </a:cubicBezTo>
                <a:cubicBezTo>
                  <a:pt x="3215861" y="3622260"/>
                  <a:pt x="3105253" y="3623491"/>
                  <a:pt x="2994992" y="3631095"/>
                </a:cubicBezTo>
                <a:cubicBezTo>
                  <a:pt x="2976822" y="3632348"/>
                  <a:pt x="2960072" y="3642219"/>
                  <a:pt x="2941983" y="3644347"/>
                </a:cubicBezTo>
                <a:cubicBezTo>
                  <a:pt x="2884782" y="3651077"/>
                  <a:pt x="2827131" y="3653182"/>
                  <a:pt x="2769705" y="3657600"/>
                </a:cubicBezTo>
                <a:cubicBezTo>
                  <a:pt x="2725531" y="3653182"/>
                  <a:pt x="2681131" y="3650625"/>
                  <a:pt x="2637183" y="3644347"/>
                </a:cubicBezTo>
                <a:cubicBezTo>
                  <a:pt x="2619153" y="3641771"/>
                  <a:pt x="2598396" y="3642473"/>
                  <a:pt x="2584174" y="3631095"/>
                </a:cubicBezTo>
                <a:cubicBezTo>
                  <a:pt x="2573266" y="3622369"/>
                  <a:pt x="2575339" y="3604591"/>
                  <a:pt x="2570922" y="3591339"/>
                </a:cubicBezTo>
                <a:cubicBezTo>
                  <a:pt x="2466851" y="3599344"/>
                  <a:pt x="2419664" y="3596023"/>
                  <a:pt x="2332383" y="3617843"/>
                </a:cubicBezTo>
                <a:cubicBezTo>
                  <a:pt x="2318831" y="3621231"/>
                  <a:pt x="2305878" y="3626678"/>
                  <a:pt x="2292626" y="3631095"/>
                </a:cubicBezTo>
                <a:lnTo>
                  <a:pt x="1696279" y="3617843"/>
                </a:lnTo>
                <a:cubicBezTo>
                  <a:pt x="1673404" y="3616928"/>
                  <a:pt x="1615985" y="3602364"/>
                  <a:pt x="1590261" y="3591339"/>
                </a:cubicBezTo>
                <a:cubicBezTo>
                  <a:pt x="1572103" y="3583557"/>
                  <a:pt x="1555595" y="3572171"/>
                  <a:pt x="1537253" y="3564834"/>
                </a:cubicBezTo>
                <a:cubicBezTo>
                  <a:pt x="1511313" y="3554458"/>
                  <a:pt x="1480986" y="3553827"/>
                  <a:pt x="1457740" y="3538330"/>
                </a:cubicBezTo>
                <a:lnTo>
                  <a:pt x="1378226" y="3485321"/>
                </a:lnTo>
                <a:cubicBezTo>
                  <a:pt x="1325438" y="3406139"/>
                  <a:pt x="1383089" y="3474987"/>
                  <a:pt x="1311966" y="3432313"/>
                </a:cubicBezTo>
                <a:cubicBezTo>
                  <a:pt x="1301252" y="3425885"/>
                  <a:pt x="1295857" y="3412739"/>
                  <a:pt x="1285461" y="3405808"/>
                </a:cubicBezTo>
                <a:cubicBezTo>
                  <a:pt x="1252837" y="3384058"/>
                  <a:pt x="1200628" y="3368105"/>
                  <a:pt x="1166192" y="3352800"/>
                </a:cubicBezTo>
                <a:cubicBezTo>
                  <a:pt x="1148139" y="3344777"/>
                  <a:pt x="1130452" y="3335889"/>
                  <a:pt x="1113183" y="3326295"/>
                </a:cubicBezTo>
                <a:cubicBezTo>
                  <a:pt x="1032517" y="3281481"/>
                  <a:pt x="1063639" y="3296587"/>
                  <a:pt x="993913" y="3246782"/>
                </a:cubicBezTo>
                <a:cubicBezTo>
                  <a:pt x="980953" y="3237525"/>
                  <a:pt x="966594" y="3230228"/>
                  <a:pt x="954157" y="3220278"/>
                </a:cubicBezTo>
                <a:cubicBezTo>
                  <a:pt x="902182" y="3178698"/>
                  <a:pt x="956940" y="3203535"/>
                  <a:pt x="887896" y="3180521"/>
                </a:cubicBezTo>
                <a:cubicBezTo>
                  <a:pt x="730039" y="3062131"/>
                  <a:pt x="930758" y="3201953"/>
                  <a:pt x="781879" y="3127513"/>
                </a:cubicBezTo>
                <a:cubicBezTo>
                  <a:pt x="770704" y="3121925"/>
                  <a:pt x="766088" y="3107436"/>
                  <a:pt x="755374" y="3101008"/>
                </a:cubicBezTo>
                <a:cubicBezTo>
                  <a:pt x="743396" y="3093821"/>
                  <a:pt x="728112" y="3094003"/>
                  <a:pt x="715618" y="3087756"/>
                </a:cubicBezTo>
                <a:cubicBezTo>
                  <a:pt x="701372" y="3080633"/>
                  <a:pt x="689690" y="3069154"/>
                  <a:pt x="675861" y="3061252"/>
                </a:cubicBezTo>
                <a:cubicBezTo>
                  <a:pt x="658709" y="3051451"/>
                  <a:pt x="639290" y="3045705"/>
                  <a:pt x="622853" y="3034747"/>
                </a:cubicBezTo>
                <a:cubicBezTo>
                  <a:pt x="612457" y="3027816"/>
                  <a:pt x="606343" y="3015740"/>
                  <a:pt x="596348" y="3008243"/>
                </a:cubicBezTo>
                <a:cubicBezTo>
                  <a:pt x="570864" y="2989130"/>
                  <a:pt x="516835" y="2955234"/>
                  <a:pt x="516835" y="2955234"/>
                </a:cubicBezTo>
                <a:cubicBezTo>
                  <a:pt x="508000" y="2937565"/>
                  <a:pt x="502978" y="2917402"/>
                  <a:pt x="490331" y="2902226"/>
                </a:cubicBezTo>
                <a:cubicBezTo>
                  <a:pt x="480135" y="2889990"/>
                  <a:pt x="462810" y="2885917"/>
                  <a:pt x="450574" y="2875721"/>
                </a:cubicBezTo>
                <a:cubicBezTo>
                  <a:pt x="436177" y="2863723"/>
                  <a:pt x="425611" y="2847471"/>
                  <a:pt x="410818" y="2835965"/>
                </a:cubicBezTo>
                <a:cubicBezTo>
                  <a:pt x="361742" y="2797795"/>
                  <a:pt x="313642" y="2782966"/>
                  <a:pt x="278296" y="2729947"/>
                </a:cubicBezTo>
                <a:cubicBezTo>
                  <a:pt x="269461" y="2716695"/>
                  <a:pt x="261742" y="2702628"/>
                  <a:pt x="251792" y="2690191"/>
                </a:cubicBezTo>
                <a:cubicBezTo>
                  <a:pt x="212824" y="2641481"/>
                  <a:pt x="233748" y="2688033"/>
                  <a:pt x="198783" y="2623930"/>
                </a:cubicBezTo>
                <a:cubicBezTo>
                  <a:pt x="128468" y="2495019"/>
                  <a:pt x="177417" y="2549557"/>
                  <a:pt x="119270" y="2491408"/>
                </a:cubicBezTo>
                <a:cubicBezTo>
                  <a:pt x="81730" y="2378788"/>
                  <a:pt x="134086" y="2516101"/>
                  <a:pt x="79513" y="2425147"/>
                </a:cubicBezTo>
                <a:cubicBezTo>
                  <a:pt x="72326" y="2413169"/>
                  <a:pt x="71764" y="2398230"/>
                  <a:pt x="66261" y="2385391"/>
                </a:cubicBezTo>
                <a:cubicBezTo>
                  <a:pt x="58479" y="2367233"/>
                  <a:pt x="47539" y="2350540"/>
                  <a:pt x="39757" y="2332382"/>
                </a:cubicBezTo>
                <a:cubicBezTo>
                  <a:pt x="34254" y="2319543"/>
                  <a:pt x="30342" y="2306057"/>
                  <a:pt x="26505" y="2292626"/>
                </a:cubicBezTo>
                <a:cubicBezTo>
                  <a:pt x="8653" y="2230145"/>
                  <a:pt x="10725" y="2221923"/>
                  <a:pt x="0" y="2146852"/>
                </a:cubicBezTo>
                <a:cubicBezTo>
                  <a:pt x="4418" y="1934817"/>
                  <a:pt x="5102" y="1722671"/>
                  <a:pt x="13253" y="1510747"/>
                </a:cubicBezTo>
                <a:cubicBezTo>
                  <a:pt x="13953" y="1492547"/>
                  <a:pt x="22933" y="1475598"/>
                  <a:pt x="26505" y="1457739"/>
                </a:cubicBezTo>
                <a:cubicBezTo>
                  <a:pt x="58999" y="1295269"/>
                  <a:pt x="22227" y="1448347"/>
                  <a:pt x="53009" y="1325217"/>
                </a:cubicBezTo>
                <a:cubicBezTo>
                  <a:pt x="48592" y="1117600"/>
                  <a:pt x="47738" y="909876"/>
                  <a:pt x="39757" y="702365"/>
                </a:cubicBezTo>
                <a:cubicBezTo>
                  <a:pt x="38891" y="679857"/>
                  <a:pt x="30208" y="658322"/>
                  <a:pt x="26505" y="636104"/>
                </a:cubicBezTo>
                <a:cubicBezTo>
                  <a:pt x="21370" y="605293"/>
                  <a:pt x="17670" y="574261"/>
                  <a:pt x="13253" y="543339"/>
                </a:cubicBezTo>
                <a:cubicBezTo>
                  <a:pt x="17670" y="450574"/>
                  <a:pt x="10593" y="356540"/>
                  <a:pt x="26505" y="265043"/>
                </a:cubicBezTo>
                <a:cubicBezTo>
                  <a:pt x="29234" y="249352"/>
                  <a:pt x="52433" y="246441"/>
                  <a:pt x="66261" y="238539"/>
                </a:cubicBezTo>
                <a:cubicBezTo>
                  <a:pt x="83413" y="228738"/>
                  <a:pt x="102118" y="221835"/>
                  <a:pt x="119270" y="212034"/>
                </a:cubicBezTo>
                <a:cubicBezTo>
                  <a:pt x="191199" y="170932"/>
                  <a:pt x="125893" y="196574"/>
                  <a:pt x="198783" y="172278"/>
                </a:cubicBezTo>
                <a:cubicBezTo>
                  <a:pt x="212035" y="163443"/>
                  <a:pt x="224294" y="152896"/>
                  <a:pt x="238540" y="145773"/>
                </a:cubicBezTo>
                <a:cubicBezTo>
                  <a:pt x="251034" y="139526"/>
                  <a:pt x="264338" y="133079"/>
                  <a:pt x="278296" y="132521"/>
                </a:cubicBezTo>
                <a:cubicBezTo>
                  <a:pt x="375401" y="128637"/>
                  <a:pt x="472661" y="132521"/>
                  <a:pt x="569844" y="132521"/>
                </a:cubicBezTo>
              </a:path>
            </a:pathLst>
          </a:custGeom>
          <a:solidFill>
            <a:schemeClr val="tx2">
              <a:alpha val="38823"/>
            </a:schemeClr>
          </a:solidFill>
          <a:ln w="9525" algn="ctr">
            <a:noFill/>
            <a:round/>
            <a:headEnd/>
            <a:tailEnd/>
          </a:ln>
        </p:spPr>
        <p:txBody>
          <a:bodyPr lIns="0" tIns="0" rIns="182880" bIns="0"/>
          <a:lstStyle/>
          <a:p>
            <a:pPr>
              <a:spcBef>
                <a:spcPct val="50000"/>
              </a:spcBef>
            </a:pPr>
            <a:endParaRPr lang="zh-CN" altLang="en-US"/>
          </a:p>
        </p:txBody>
      </p:sp>
      <p:sp>
        <p:nvSpPr>
          <p:cNvPr id="10" name="任意多边形 9"/>
          <p:cNvSpPr>
            <a:spLocks noChangeArrowheads="1"/>
          </p:cNvSpPr>
          <p:nvPr/>
        </p:nvSpPr>
        <p:spPr bwMode="auto">
          <a:xfrm>
            <a:off x="4884738" y="131763"/>
            <a:ext cx="4146550" cy="3949700"/>
          </a:xfrm>
          <a:custGeom>
            <a:avLst/>
            <a:gdLst>
              <a:gd name="T0" fmla="*/ 0 w 4146619"/>
              <a:gd name="T1" fmla="*/ 0 h 3949148"/>
              <a:gd name="T2" fmla="*/ 4146619 w 4146619"/>
              <a:gd name="T3" fmla="*/ 3949148 h 3949148"/>
            </a:gdLst>
            <a:ahLst/>
            <a:cxnLst/>
            <a:rect l="T0" t="T1" r="T2" b="T3"/>
            <a:pathLst>
              <a:path w="4146619" h="3949148">
                <a:moveTo>
                  <a:pt x="336401" y="119269"/>
                </a:moveTo>
                <a:cubicBezTo>
                  <a:pt x="629371" y="236461"/>
                  <a:pt x="511301" y="193643"/>
                  <a:pt x="1158035" y="304800"/>
                </a:cubicBezTo>
                <a:cubicBezTo>
                  <a:pt x="1188820" y="310091"/>
                  <a:pt x="1219879" y="295965"/>
                  <a:pt x="1250801" y="291548"/>
                </a:cubicBezTo>
                <a:cubicBezTo>
                  <a:pt x="1288470" y="253877"/>
                  <a:pt x="1275180" y="264668"/>
                  <a:pt x="1330314" y="225287"/>
                </a:cubicBezTo>
                <a:cubicBezTo>
                  <a:pt x="1343274" y="216030"/>
                  <a:pt x="1355516" y="205251"/>
                  <a:pt x="1370070" y="198782"/>
                </a:cubicBezTo>
                <a:cubicBezTo>
                  <a:pt x="1395600" y="187435"/>
                  <a:pt x="1423079" y="181113"/>
                  <a:pt x="1449583" y="172278"/>
                </a:cubicBezTo>
                <a:cubicBezTo>
                  <a:pt x="1462835" y="167861"/>
                  <a:pt x="1476846" y="165273"/>
                  <a:pt x="1489340" y="159026"/>
                </a:cubicBezTo>
                <a:cubicBezTo>
                  <a:pt x="1507009" y="150191"/>
                  <a:pt x="1523607" y="138768"/>
                  <a:pt x="1542348" y="132521"/>
                </a:cubicBezTo>
                <a:cubicBezTo>
                  <a:pt x="1572057" y="122618"/>
                  <a:pt x="1661426" y="112691"/>
                  <a:pt x="1688122" y="106017"/>
                </a:cubicBezTo>
                <a:cubicBezTo>
                  <a:pt x="1715226" y="99241"/>
                  <a:pt x="1740531" y="86289"/>
                  <a:pt x="1767635" y="79513"/>
                </a:cubicBezTo>
                <a:cubicBezTo>
                  <a:pt x="1785305" y="75096"/>
                  <a:pt x="1803131" y="71265"/>
                  <a:pt x="1820644" y="66261"/>
                </a:cubicBezTo>
                <a:cubicBezTo>
                  <a:pt x="1843631" y="59693"/>
                  <a:pt x="1891241" y="40170"/>
                  <a:pt x="1913409" y="39756"/>
                </a:cubicBezTo>
                <a:lnTo>
                  <a:pt x="3278383" y="26504"/>
                </a:lnTo>
                <a:cubicBezTo>
                  <a:pt x="3298827" y="21393"/>
                  <a:pt x="3380829" y="0"/>
                  <a:pt x="3397653" y="0"/>
                </a:cubicBezTo>
                <a:cubicBezTo>
                  <a:pt x="3499349" y="0"/>
                  <a:pt x="3600853" y="8835"/>
                  <a:pt x="3702453" y="13252"/>
                </a:cubicBezTo>
                <a:cubicBezTo>
                  <a:pt x="3707996" y="14638"/>
                  <a:pt x="3784982" y="32444"/>
                  <a:pt x="3795218" y="39756"/>
                </a:cubicBezTo>
                <a:cubicBezTo>
                  <a:pt x="3905271" y="118365"/>
                  <a:pt x="3798154" y="76074"/>
                  <a:pt x="3887983" y="106017"/>
                </a:cubicBezTo>
                <a:cubicBezTo>
                  <a:pt x="3896818" y="119269"/>
                  <a:pt x="3903225" y="134512"/>
                  <a:pt x="3914487" y="145774"/>
                </a:cubicBezTo>
                <a:cubicBezTo>
                  <a:pt x="3925749" y="157036"/>
                  <a:pt x="3944294" y="159841"/>
                  <a:pt x="3954244" y="172278"/>
                </a:cubicBezTo>
                <a:cubicBezTo>
                  <a:pt x="3962970" y="183186"/>
                  <a:pt x="3961249" y="199541"/>
                  <a:pt x="3967496" y="212035"/>
                </a:cubicBezTo>
                <a:cubicBezTo>
                  <a:pt x="4005949" y="288939"/>
                  <a:pt x="3985651" y="211856"/>
                  <a:pt x="4020505" y="304800"/>
                </a:cubicBezTo>
                <a:cubicBezTo>
                  <a:pt x="4026900" y="321854"/>
                  <a:pt x="4028754" y="340296"/>
                  <a:pt x="4033757" y="357808"/>
                </a:cubicBezTo>
                <a:cubicBezTo>
                  <a:pt x="4037595" y="371240"/>
                  <a:pt x="4042592" y="384313"/>
                  <a:pt x="4047009" y="397565"/>
                </a:cubicBezTo>
                <a:cubicBezTo>
                  <a:pt x="4042592" y="437322"/>
                  <a:pt x="4037378" y="476998"/>
                  <a:pt x="4033757" y="516835"/>
                </a:cubicBezTo>
                <a:cubicBezTo>
                  <a:pt x="4028543" y="574194"/>
                  <a:pt x="4027649" y="631962"/>
                  <a:pt x="4020505" y="689113"/>
                </a:cubicBezTo>
                <a:cubicBezTo>
                  <a:pt x="4017619" y="712204"/>
                  <a:pt x="3990005" y="766449"/>
                  <a:pt x="3980748" y="781878"/>
                </a:cubicBezTo>
                <a:cubicBezTo>
                  <a:pt x="3964359" y="809193"/>
                  <a:pt x="3937814" y="831172"/>
                  <a:pt x="3927740" y="861391"/>
                </a:cubicBezTo>
                <a:cubicBezTo>
                  <a:pt x="3917504" y="892097"/>
                  <a:pt x="3907633" y="927957"/>
                  <a:pt x="3887983" y="954156"/>
                </a:cubicBezTo>
                <a:cubicBezTo>
                  <a:pt x="3872990" y="974147"/>
                  <a:pt x="3848835" y="986373"/>
                  <a:pt x="3834974" y="1007165"/>
                </a:cubicBezTo>
                <a:cubicBezTo>
                  <a:pt x="3801539" y="1057317"/>
                  <a:pt x="3819732" y="1035659"/>
                  <a:pt x="3781966" y="1073426"/>
                </a:cubicBezTo>
                <a:cubicBezTo>
                  <a:pt x="3773131" y="1099930"/>
                  <a:pt x="3772224" y="1130588"/>
                  <a:pt x="3755461" y="1152939"/>
                </a:cubicBezTo>
                <a:cubicBezTo>
                  <a:pt x="3742209" y="1170609"/>
                  <a:pt x="3728543" y="1187975"/>
                  <a:pt x="3715705" y="1205948"/>
                </a:cubicBezTo>
                <a:cubicBezTo>
                  <a:pt x="3706448" y="1218908"/>
                  <a:pt x="3699151" y="1233267"/>
                  <a:pt x="3689201" y="1245704"/>
                </a:cubicBezTo>
                <a:cubicBezTo>
                  <a:pt x="3681396" y="1255460"/>
                  <a:pt x="3671531" y="1263373"/>
                  <a:pt x="3662696" y="1272208"/>
                </a:cubicBezTo>
                <a:cubicBezTo>
                  <a:pt x="3658279" y="1289878"/>
                  <a:pt x="3655839" y="1308163"/>
                  <a:pt x="3649444" y="1325217"/>
                </a:cubicBezTo>
                <a:cubicBezTo>
                  <a:pt x="3635031" y="1363652"/>
                  <a:pt x="3618408" y="1385024"/>
                  <a:pt x="3596435" y="1417982"/>
                </a:cubicBezTo>
                <a:cubicBezTo>
                  <a:pt x="3584656" y="1453320"/>
                  <a:pt x="3578513" y="1477998"/>
                  <a:pt x="3556679" y="1510748"/>
                </a:cubicBezTo>
                <a:cubicBezTo>
                  <a:pt x="3549748" y="1521144"/>
                  <a:pt x="3539009" y="1528417"/>
                  <a:pt x="3530174" y="1537252"/>
                </a:cubicBezTo>
                <a:lnTo>
                  <a:pt x="3503670" y="1616765"/>
                </a:lnTo>
                <a:cubicBezTo>
                  <a:pt x="3499253" y="1630017"/>
                  <a:pt x="3493806" y="1642969"/>
                  <a:pt x="3490418" y="1656521"/>
                </a:cubicBezTo>
                <a:cubicBezTo>
                  <a:pt x="3473778" y="1723082"/>
                  <a:pt x="3482925" y="1692251"/>
                  <a:pt x="3463914" y="1749287"/>
                </a:cubicBezTo>
                <a:cubicBezTo>
                  <a:pt x="3468331" y="1837635"/>
                  <a:pt x="3469820" y="1926178"/>
                  <a:pt x="3477166" y="2014330"/>
                </a:cubicBezTo>
                <a:cubicBezTo>
                  <a:pt x="3480265" y="2051515"/>
                  <a:pt x="3495044" y="2072590"/>
                  <a:pt x="3503670" y="2107095"/>
                </a:cubicBezTo>
                <a:cubicBezTo>
                  <a:pt x="3509967" y="2132282"/>
                  <a:pt x="3519972" y="2199159"/>
                  <a:pt x="3530174" y="2226365"/>
                </a:cubicBezTo>
                <a:cubicBezTo>
                  <a:pt x="3537111" y="2244863"/>
                  <a:pt x="3547844" y="2261704"/>
                  <a:pt x="3556679" y="2279374"/>
                </a:cubicBezTo>
                <a:cubicBezTo>
                  <a:pt x="3561769" y="2309914"/>
                  <a:pt x="3566871" y="2366019"/>
                  <a:pt x="3583183" y="2398643"/>
                </a:cubicBezTo>
                <a:cubicBezTo>
                  <a:pt x="3592875" y="2418028"/>
                  <a:pt x="3640434" y="2479395"/>
                  <a:pt x="3649444" y="2491408"/>
                </a:cubicBezTo>
                <a:cubicBezTo>
                  <a:pt x="3636192" y="2500243"/>
                  <a:pt x="3620175" y="2505926"/>
                  <a:pt x="3609687" y="2517913"/>
                </a:cubicBezTo>
                <a:cubicBezTo>
                  <a:pt x="3572376" y="2560555"/>
                  <a:pt x="3554394" y="2601996"/>
                  <a:pt x="3530174" y="2650435"/>
                </a:cubicBezTo>
                <a:cubicBezTo>
                  <a:pt x="3657649" y="2675930"/>
                  <a:pt x="3536872" y="2645731"/>
                  <a:pt x="3702453" y="2716695"/>
                </a:cubicBezTo>
                <a:cubicBezTo>
                  <a:pt x="3733375" y="2729947"/>
                  <a:pt x="3765684" y="2740343"/>
                  <a:pt x="3795218" y="2756452"/>
                </a:cubicBezTo>
                <a:cubicBezTo>
                  <a:pt x="3814608" y="2767028"/>
                  <a:pt x="3829050" y="2785250"/>
                  <a:pt x="3848227" y="2796208"/>
                </a:cubicBezTo>
                <a:cubicBezTo>
                  <a:pt x="3924290" y="2839673"/>
                  <a:pt x="3852191" y="2773008"/>
                  <a:pt x="3927740" y="2835965"/>
                </a:cubicBezTo>
                <a:cubicBezTo>
                  <a:pt x="4029786" y="2921002"/>
                  <a:pt x="3908536" y="2836414"/>
                  <a:pt x="4007253" y="2902226"/>
                </a:cubicBezTo>
                <a:cubicBezTo>
                  <a:pt x="4146619" y="3111278"/>
                  <a:pt x="4070570" y="2964034"/>
                  <a:pt x="4047009" y="3458817"/>
                </a:cubicBezTo>
                <a:cubicBezTo>
                  <a:pt x="4045731" y="3485657"/>
                  <a:pt x="4038564" y="3511893"/>
                  <a:pt x="4033757" y="3538330"/>
                </a:cubicBezTo>
                <a:cubicBezTo>
                  <a:pt x="4027534" y="3572557"/>
                  <a:pt x="4012114" y="3656936"/>
                  <a:pt x="3994001" y="3684104"/>
                </a:cubicBezTo>
                <a:lnTo>
                  <a:pt x="3967496" y="3723861"/>
                </a:lnTo>
                <a:cubicBezTo>
                  <a:pt x="3944207" y="3793728"/>
                  <a:pt x="3969636" y="3737195"/>
                  <a:pt x="3914487" y="3803374"/>
                </a:cubicBezTo>
                <a:cubicBezTo>
                  <a:pt x="3904291" y="3815609"/>
                  <a:pt x="3897932" y="3830693"/>
                  <a:pt x="3887983" y="3843130"/>
                </a:cubicBezTo>
                <a:cubicBezTo>
                  <a:pt x="3880178" y="3852886"/>
                  <a:pt x="3869284" y="3859879"/>
                  <a:pt x="3861479" y="3869635"/>
                </a:cubicBezTo>
                <a:cubicBezTo>
                  <a:pt x="3851529" y="3882072"/>
                  <a:pt x="3846236" y="3898129"/>
                  <a:pt x="3834974" y="3909391"/>
                </a:cubicBezTo>
                <a:cubicBezTo>
                  <a:pt x="3809285" y="3935080"/>
                  <a:pt x="3787796" y="3938369"/>
                  <a:pt x="3755461" y="3949148"/>
                </a:cubicBezTo>
                <a:cubicBezTo>
                  <a:pt x="3684783" y="3944730"/>
                  <a:pt x="3613376" y="3946940"/>
                  <a:pt x="3543427" y="3935895"/>
                </a:cubicBezTo>
                <a:cubicBezTo>
                  <a:pt x="3527695" y="3933411"/>
                  <a:pt x="3517916" y="3916514"/>
                  <a:pt x="3503670" y="3909391"/>
                </a:cubicBezTo>
                <a:cubicBezTo>
                  <a:pt x="3491176" y="3903144"/>
                  <a:pt x="3477166" y="3900556"/>
                  <a:pt x="3463914" y="3896139"/>
                </a:cubicBezTo>
                <a:cubicBezTo>
                  <a:pt x="3439720" y="3877993"/>
                  <a:pt x="3350974" y="3809902"/>
                  <a:pt x="3331392" y="3803374"/>
                </a:cubicBezTo>
                <a:lnTo>
                  <a:pt x="3291635" y="3790121"/>
                </a:lnTo>
                <a:cubicBezTo>
                  <a:pt x="3232359" y="3701207"/>
                  <a:pt x="3302188" y="3788323"/>
                  <a:pt x="3225374" y="3737113"/>
                </a:cubicBezTo>
                <a:cubicBezTo>
                  <a:pt x="3209780" y="3726717"/>
                  <a:pt x="3200868" y="3708249"/>
                  <a:pt x="3185618" y="3697356"/>
                </a:cubicBezTo>
                <a:cubicBezTo>
                  <a:pt x="3169543" y="3685873"/>
                  <a:pt x="3150279" y="3679687"/>
                  <a:pt x="3132609" y="3670852"/>
                </a:cubicBezTo>
                <a:cubicBezTo>
                  <a:pt x="3044382" y="3582623"/>
                  <a:pt x="3139399" y="3665788"/>
                  <a:pt x="3053096" y="3617843"/>
                </a:cubicBezTo>
                <a:cubicBezTo>
                  <a:pt x="2916385" y="3541894"/>
                  <a:pt x="3023788" y="3581571"/>
                  <a:pt x="2933827" y="3551582"/>
                </a:cubicBezTo>
                <a:cubicBezTo>
                  <a:pt x="2869825" y="3487582"/>
                  <a:pt x="2951160" y="3565450"/>
                  <a:pt x="2867566" y="3498574"/>
                </a:cubicBezTo>
                <a:cubicBezTo>
                  <a:pt x="2857809" y="3490769"/>
                  <a:pt x="2851775" y="3478497"/>
                  <a:pt x="2841061" y="3472069"/>
                </a:cubicBezTo>
                <a:cubicBezTo>
                  <a:pt x="2829083" y="3464882"/>
                  <a:pt x="2813799" y="3465064"/>
                  <a:pt x="2801305" y="3458817"/>
                </a:cubicBezTo>
                <a:cubicBezTo>
                  <a:pt x="2787059" y="3451694"/>
                  <a:pt x="2774800" y="3441148"/>
                  <a:pt x="2761548" y="3432313"/>
                </a:cubicBezTo>
                <a:cubicBezTo>
                  <a:pt x="2757131" y="3419061"/>
                  <a:pt x="2755227" y="3404685"/>
                  <a:pt x="2748296" y="3392556"/>
                </a:cubicBezTo>
                <a:cubicBezTo>
                  <a:pt x="2712203" y="3329393"/>
                  <a:pt x="2711507" y="3351060"/>
                  <a:pt x="2668783" y="3299791"/>
                </a:cubicBezTo>
                <a:cubicBezTo>
                  <a:pt x="2639434" y="3264572"/>
                  <a:pt x="2639339" y="3248264"/>
                  <a:pt x="2615774" y="3207026"/>
                </a:cubicBezTo>
                <a:cubicBezTo>
                  <a:pt x="2607872" y="3193197"/>
                  <a:pt x="2596897" y="3181251"/>
                  <a:pt x="2589270" y="3167269"/>
                </a:cubicBezTo>
                <a:cubicBezTo>
                  <a:pt x="2570350" y="3132583"/>
                  <a:pt x="2548755" y="3098735"/>
                  <a:pt x="2536261" y="3061252"/>
                </a:cubicBezTo>
                <a:cubicBezTo>
                  <a:pt x="2531844" y="3048000"/>
                  <a:pt x="2528512" y="3034335"/>
                  <a:pt x="2523009" y="3021495"/>
                </a:cubicBezTo>
                <a:cubicBezTo>
                  <a:pt x="2515227" y="3003337"/>
                  <a:pt x="2504287" y="2986645"/>
                  <a:pt x="2496505" y="2968487"/>
                </a:cubicBezTo>
                <a:cubicBezTo>
                  <a:pt x="2491002" y="2955647"/>
                  <a:pt x="2487091" y="2942162"/>
                  <a:pt x="2483253" y="2928730"/>
                </a:cubicBezTo>
                <a:cubicBezTo>
                  <a:pt x="2478249" y="2911217"/>
                  <a:pt x="2478146" y="2892012"/>
                  <a:pt x="2470001" y="2875721"/>
                </a:cubicBezTo>
                <a:cubicBezTo>
                  <a:pt x="2464413" y="2864546"/>
                  <a:pt x="2452331" y="2858052"/>
                  <a:pt x="2443496" y="2849217"/>
                </a:cubicBezTo>
                <a:cubicBezTo>
                  <a:pt x="2436088" y="2819585"/>
                  <a:pt x="2416645" y="2736053"/>
                  <a:pt x="2403740" y="2716695"/>
                </a:cubicBezTo>
                <a:lnTo>
                  <a:pt x="2350731" y="2637182"/>
                </a:lnTo>
                <a:cubicBezTo>
                  <a:pt x="2341896" y="2623930"/>
                  <a:pt x="2333783" y="2610168"/>
                  <a:pt x="2324227" y="2597426"/>
                </a:cubicBezTo>
                <a:lnTo>
                  <a:pt x="2284470" y="2544417"/>
                </a:lnTo>
                <a:cubicBezTo>
                  <a:pt x="2251163" y="2444497"/>
                  <a:pt x="2296090" y="2567655"/>
                  <a:pt x="2244714" y="2464904"/>
                </a:cubicBezTo>
                <a:cubicBezTo>
                  <a:pt x="2238467" y="2452410"/>
                  <a:pt x="2236964" y="2437987"/>
                  <a:pt x="2231461" y="2425148"/>
                </a:cubicBezTo>
                <a:cubicBezTo>
                  <a:pt x="2223679" y="2406990"/>
                  <a:pt x="2211893" y="2390636"/>
                  <a:pt x="2204957" y="2372139"/>
                </a:cubicBezTo>
                <a:cubicBezTo>
                  <a:pt x="2198562" y="2355085"/>
                  <a:pt x="2199850" y="2335421"/>
                  <a:pt x="2191705" y="2319130"/>
                </a:cubicBezTo>
                <a:cubicBezTo>
                  <a:pt x="2177459" y="2290639"/>
                  <a:pt x="2138696" y="2239617"/>
                  <a:pt x="2138696" y="2239617"/>
                </a:cubicBezTo>
                <a:cubicBezTo>
                  <a:pt x="2101157" y="2127001"/>
                  <a:pt x="2153510" y="2264305"/>
                  <a:pt x="2098940" y="2173356"/>
                </a:cubicBezTo>
                <a:cubicBezTo>
                  <a:pt x="2091753" y="2161378"/>
                  <a:pt x="2092618" y="2145728"/>
                  <a:pt x="2085687" y="2133600"/>
                </a:cubicBezTo>
                <a:cubicBezTo>
                  <a:pt x="2074729" y="2114423"/>
                  <a:pt x="2057637" y="2099321"/>
                  <a:pt x="2045931" y="2080591"/>
                </a:cubicBezTo>
                <a:cubicBezTo>
                  <a:pt x="2035461" y="2063839"/>
                  <a:pt x="2030385" y="2044019"/>
                  <a:pt x="2019427" y="2027582"/>
                </a:cubicBezTo>
                <a:cubicBezTo>
                  <a:pt x="2004444" y="2005108"/>
                  <a:pt x="1954940" y="1973843"/>
                  <a:pt x="1939914" y="1961321"/>
                </a:cubicBezTo>
                <a:cubicBezTo>
                  <a:pt x="1898056" y="1926439"/>
                  <a:pt x="1905522" y="1905683"/>
                  <a:pt x="1833896" y="1881808"/>
                </a:cubicBezTo>
                <a:lnTo>
                  <a:pt x="1714627" y="1842052"/>
                </a:lnTo>
                <a:lnTo>
                  <a:pt x="1674870" y="1828800"/>
                </a:lnTo>
                <a:lnTo>
                  <a:pt x="1635114" y="1815548"/>
                </a:lnTo>
                <a:cubicBezTo>
                  <a:pt x="1621862" y="1806713"/>
                  <a:pt x="1609603" y="1796166"/>
                  <a:pt x="1595357" y="1789043"/>
                </a:cubicBezTo>
                <a:cubicBezTo>
                  <a:pt x="1582863" y="1782796"/>
                  <a:pt x="1569032" y="1779628"/>
                  <a:pt x="1555601" y="1775791"/>
                </a:cubicBezTo>
                <a:cubicBezTo>
                  <a:pt x="1478001" y="1753620"/>
                  <a:pt x="1475677" y="1759848"/>
                  <a:pt x="1370070" y="1749287"/>
                </a:cubicBezTo>
                <a:cubicBezTo>
                  <a:pt x="1292700" y="1723497"/>
                  <a:pt x="1367412" y="1746105"/>
                  <a:pt x="1250801" y="1722782"/>
                </a:cubicBezTo>
                <a:cubicBezTo>
                  <a:pt x="1168024" y="1706226"/>
                  <a:pt x="1227508" y="1715225"/>
                  <a:pt x="1158035" y="1696278"/>
                </a:cubicBezTo>
                <a:cubicBezTo>
                  <a:pt x="1122892" y="1686694"/>
                  <a:pt x="1087357" y="1678609"/>
                  <a:pt x="1052018" y="1669774"/>
                </a:cubicBezTo>
                <a:lnTo>
                  <a:pt x="999009" y="1656521"/>
                </a:lnTo>
                <a:cubicBezTo>
                  <a:pt x="874341" y="1573409"/>
                  <a:pt x="1071302" y="1700773"/>
                  <a:pt x="892992" y="1603513"/>
                </a:cubicBezTo>
                <a:cubicBezTo>
                  <a:pt x="865027" y="1588260"/>
                  <a:pt x="839983" y="1568174"/>
                  <a:pt x="813479" y="1550504"/>
                </a:cubicBezTo>
                <a:cubicBezTo>
                  <a:pt x="800227" y="1541669"/>
                  <a:pt x="784984" y="1535262"/>
                  <a:pt x="773722" y="1524000"/>
                </a:cubicBezTo>
                <a:cubicBezTo>
                  <a:pt x="764887" y="1515165"/>
                  <a:pt x="757932" y="1503923"/>
                  <a:pt x="747218" y="1497495"/>
                </a:cubicBezTo>
                <a:cubicBezTo>
                  <a:pt x="735240" y="1490308"/>
                  <a:pt x="720713" y="1488660"/>
                  <a:pt x="707461" y="1484243"/>
                </a:cubicBezTo>
                <a:cubicBezTo>
                  <a:pt x="689792" y="1466574"/>
                  <a:pt x="674444" y="1446228"/>
                  <a:pt x="654453" y="1431235"/>
                </a:cubicBezTo>
                <a:cubicBezTo>
                  <a:pt x="638649" y="1419382"/>
                  <a:pt x="616620" y="1417377"/>
                  <a:pt x="601444" y="1404730"/>
                </a:cubicBezTo>
                <a:cubicBezTo>
                  <a:pt x="589209" y="1394534"/>
                  <a:pt x="586926" y="1375462"/>
                  <a:pt x="574940" y="1364974"/>
                </a:cubicBezTo>
                <a:cubicBezTo>
                  <a:pt x="550967" y="1343998"/>
                  <a:pt x="521931" y="1329635"/>
                  <a:pt x="495427" y="1311965"/>
                </a:cubicBezTo>
                <a:cubicBezTo>
                  <a:pt x="482175" y="1303130"/>
                  <a:pt x="466932" y="1296723"/>
                  <a:pt x="455670" y="1285461"/>
                </a:cubicBezTo>
                <a:cubicBezTo>
                  <a:pt x="442418" y="1272209"/>
                  <a:pt x="431508" y="1256100"/>
                  <a:pt x="415914" y="1245704"/>
                </a:cubicBezTo>
                <a:cubicBezTo>
                  <a:pt x="404291" y="1237955"/>
                  <a:pt x="389409" y="1236869"/>
                  <a:pt x="376157" y="1232452"/>
                </a:cubicBezTo>
                <a:cubicBezTo>
                  <a:pt x="353403" y="1215387"/>
                  <a:pt x="310521" y="1181693"/>
                  <a:pt x="283392" y="1166191"/>
                </a:cubicBezTo>
                <a:cubicBezTo>
                  <a:pt x="266240" y="1156390"/>
                  <a:pt x="248053" y="1148522"/>
                  <a:pt x="230383" y="1139687"/>
                </a:cubicBezTo>
                <a:cubicBezTo>
                  <a:pt x="208296" y="1117600"/>
                  <a:pt x="181448" y="1099416"/>
                  <a:pt x="164122" y="1073426"/>
                </a:cubicBezTo>
                <a:cubicBezTo>
                  <a:pt x="127222" y="1018075"/>
                  <a:pt x="148880" y="1044931"/>
                  <a:pt x="97861" y="993913"/>
                </a:cubicBezTo>
                <a:cubicBezTo>
                  <a:pt x="49532" y="848922"/>
                  <a:pt x="126609" y="1068535"/>
                  <a:pt x="58105" y="914400"/>
                </a:cubicBezTo>
                <a:cubicBezTo>
                  <a:pt x="46758" y="888870"/>
                  <a:pt x="40436" y="861391"/>
                  <a:pt x="31601" y="834887"/>
                </a:cubicBezTo>
                <a:cubicBezTo>
                  <a:pt x="11224" y="773755"/>
                  <a:pt x="21090" y="808838"/>
                  <a:pt x="5096" y="728869"/>
                </a:cubicBezTo>
                <a:cubicBezTo>
                  <a:pt x="9513" y="591930"/>
                  <a:pt x="0" y="453828"/>
                  <a:pt x="18348" y="318052"/>
                </a:cubicBezTo>
                <a:cubicBezTo>
                  <a:pt x="22614" y="286485"/>
                  <a:pt x="71357" y="238539"/>
                  <a:pt x="71357" y="238539"/>
                </a:cubicBezTo>
                <a:cubicBezTo>
                  <a:pt x="75774" y="225287"/>
                  <a:pt x="73242" y="206901"/>
                  <a:pt x="84609" y="198782"/>
                </a:cubicBezTo>
                <a:cubicBezTo>
                  <a:pt x="147796" y="153648"/>
                  <a:pt x="372348" y="160030"/>
                  <a:pt x="389409" y="159026"/>
                </a:cubicBezTo>
                <a:lnTo>
                  <a:pt x="429166" y="132521"/>
                </a:lnTo>
              </a:path>
            </a:pathLst>
          </a:custGeom>
          <a:solidFill>
            <a:srgbClr val="FF0000">
              <a:alpha val="21176"/>
            </a:srgbClr>
          </a:solidFill>
          <a:ln w="9525" algn="ctr">
            <a:noFill/>
            <a:round/>
            <a:headEnd/>
            <a:tailEnd/>
          </a:ln>
        </p:spPr>
        <p:txBody>
          <a:bodyPr lIns="0" tIns="0" rIns="182880" bIns="0"/>
          <a:lstStyle/>
          <a:p>
            <a:pPr>
              <a:spcBef>
                <a:spcPct val="50000"/>
              </a:spcBef>
            </a:pPr>
            <a:endParaRPr lang="zh-CN" altLang="en-US"/>
          </a:p>
        </p:txBody>
      </p:sp>
      <p:sp>
        <p:nvSpPr>
          <p:cNvPr id="11" name="弧形 10"/>
          <p:cNvSpPr/>
          <p:nvPr/>
        </p:nvSpPr>
        <p:spPr bwMode="auto">
          <a:xfrm>
            <a:off x="5300663" y="3154363"/>
            <a:ext cx="2398712" cy="503237"/>
          </a:xfrm>
          <a:prstGeom prst="arc">
            <a:avLst/>
          </a:prstGeom>
          <a:noFill/>
          <a:ln w="9525" cap="flat" cmpd="sng" algn="ctr">
            <a:noFill/>
            <a:prstDash val="solid"/>
            <a:round/>
            <a:headEnd type="none" w="med" len="med"/>
            <a:tailEnd type="none" w="med" len="med"/>
          </a:ln>
          <a:effectLst/>
        </p:spPr>
        <p:txBody>
          <a:bodyPr lIns="0" tIns="0" rIns="182880" bIns="0"/>
          <a:lstStyle/>
          <a:p>
            <a:pPr>
              <a:spcBef>
                <a:spcPct val="50000"/>
              </a:spcBef>
              <a:defRPr/>
            </a:pPr>
            <a:endParaRPr lang="zh-CN" altLang="en-US"/>
          </a:p>
        </p:txBody>
      </p:sp>
      <p:sp>
        <p:nvSpPr>
          <p:cNvPr id="13" name="任意多边形 12"/>
          <p:cNvSpPr>
            <a:spLocks noChangeArrowheads="1"/>
          </p:cNvSpPr>
          <p:nvPr/>
        </p:nvSpPr>
        <p:spPr bwMode="auto">
          <a:xfrm>
            <a:off x="4454525" y="3179763"/>
            <a:ext cx="4371975" cy="3552825"/>
          </a:xfrm>
          <a:custGeom>
            <a:avLst/>
            <a:gdLst>
              <a:gd name="T0" fmla="*/ 0 w 4371496"/>
              <a:gd name="T1" fmla="*/ 0 h 3551582"/>
              <a:gd name="T2" fmla="*/ 4371496 w 4371496"/>
              <a:gd name="T3" fmla="*/ 3551582 h 3551582"/>
            </a:gdLst>
            <a:ahLst/>
            <a:cxnLst/>
            <a:rect l="T0" t="T1" r="T2" b="T3"/>
            <a:pathLst>
              <a:path w="4371496" h="3551582">
                <a:moveTo>
                  <a:pt x="766386" y="821635"/>
                </a:moveTo>
                <a:cubicBezTo>
                  <a:pt x="724598" y="696276"/>
                  <a:pt x="792392" y="893403"/>
                  <a:pt x="660368" y="596348"/>
                </a:cubicBezTo>
                <a:cubicBezTo>
                  <a:pt x="652971" y="579704"/>
                  <a:pt x="652120" y="560852"/>
                  <a:pt x="647116" y="543339"/>
                </a:cubicBezTo>
                <a:cubicBezTo>
                  <a:pt x="643278" y="529907"/>
                  <a:pt x="638281" y="516834"/>
                  <a:pt x="633864" y="503582"/>
                </a:cubicBezTo>
                <a:cubicBezTo>
                  <a:pt x="634197" y="497595"/>
                  <a:pt x="624335" y="297354"/>
                  <a:pt x="660368" y="225287"/>
                </a:cubicBezTo>
                <a:cubicBezTo>
                  <a:pt x="680551" y="184920"/>
                  <a:pt x="707274" y="165128"/>
                  <a:pt x="739881" y="132521"/>
                </a:cubicBezTo>
                <a:cubicBezTo>
                  <a:pt x="761909" y="110493"/>
                  <a:pt x="776053" y="92886"/>
                  <a:pt x="806142" y="79513"/>
                </a:cubicBezTo>
                <a:cubicBezTo>
                  <a:pt x="831672" y="68166"/>
                  <a:pt x="859151" y="61843"/>
                  <a:pt x="885655" y="53008"/>
                </a:cubicBezTo>
                <a:cubicBezTo>
                  <a:pt x="1018210" y="8823"/>
                  <a:pt x="907923" y="41579"/>
                  <a:pt x="1216959" y="26504"/>
                </a:cubicBezTo>
                <a:cubicBezTo>
                  <a:pt x="1696944" y="3090"/>
                  <a:pt x="1233643" y="21089"/>
                  <a:pt x="1866316" y="0"/>
                </a:cubicBezTo>
                <a:cubicBezTo>
                  <a:pt x="1885462" y="1595"/>
                  <a:pt x="2027849" y="4860"/>
                  <a:pt x="2078351" y="26504"/>
                </a:cubicBezTo>
                <a:cubicBezTo>
                  <a:pt x="2092990" y="32778"/>
                  <a:pt x="2103139" y="47565"/>
                  <a:pt x="2118107" y="53008"/>
                </a:cubicBezTo>
                <a:cubicBezTo>
                  <a:pt x="2152341" y="65457"/>
                  <a:pt x="2224125" y="79513"/>
                  <a:pt x="2224125" y="79513"/>
                </a:cubicBezTo>
                <a:cubicBezTo>
                  <a:pt x="2241794" y="88348"/>
                  <a:pt x="2259981" y="96216"/>
                  <a:pt x="2277133" y="106017"/>
                </a:cubicBezTo>
                <a:cubicBezTo>
                  <a:pt x="2290962" y="113919"/>
                  <a:pt x="2302336" y="126052"/>
                  <a:pt x="2316890" y="132521"/>
                </a:cubicBezTo>
                <a:cubicBezTo>
                  <a:pt x="2342420" y="143868"/>
                  <a:pt x="2369899" y="150191"/>
                  <a:pt x="2396403" y="159026"/>
                </a:cubicBezTo>
                <a:lnTo>
                  <a:pt x="2436159" y="172278"/>
                </a:lnTo>
                <a:cubicBezTo>
                  <a:pt x="2444994" y="181113"/>
                  <a:pt x="2451489" y="193194"/>
                  <a:pt x="2462664" y="198782"/>
                </a:cubicBezTo>
                <a:cubicBezTo>
                  <a:pt x="2531275" y="233088"/>
                  <a:pt x="2496820" y="192727"/>
                  <a:pt x="2555429" y="225287"/>
                </a:cubicBezTo>
                <a:cubicBezTo>
                  <a:pt x="2583275" y="240757"/>
                  <a:pt x="2604723" y="268222"/>
                  <a:pt x="2634942" y="278295"/>
                </a:cubicBezTo>
                <a:lnTo>
                  <a:pt x="2714455" y="304800"/>
                </a:lnTo>
                <a:cubicBezTo>
                  <a:pt x="2732125" y="318052"/>
                  <a:pt x="2750956" y="329882"/>
                  <a:pt x="2767464" y="344556"/>
                </a:cubicBezTo>
                <a:cubicBezTo>
                  <a:pt x="2790810" y="365308"/>
                  <a:pt x="2807735" y="393491"/>
                  <a:pt x="2833725" y="410817"/>
                </a:cubicBezTo>
                <a:cubicBezTo>
                  <a:pt x="2846977" y="419652"/>
                  <a:pt x="2861044" y="427372"/>
                  <a:pt x="2873481" y="437321"/>
                </a:cubicBezTo>
                <a:cubicBezTo>
                  <a:pt x="2900458" y="458902"/>
                  <a:pt x="2906810" y="474062"/>
                  <a:pt x="2926490" y="503582"/>
                </a:cubicBezTo>
                <a:cubicBezTo>
                  <a:pt x="2949779" y="573452"/>
                  <a:pt x="2924349" y="516915"/>
                  <a:pt x="2979499" y="583095"/>
                </a:cubicBezTo>
                <a:cubicBezTo>
                  <a:pt x="2989695" y="595331"/>
                  <a:pt x="2998880" y="608606"/>
                  <a:pt x="3006003" y="622852"/>
                </a:cubicBezTo>
                <a:cubicBezTo>
                  <a:pt x="3012250" y="635346"/>
                  <a:pt x="3011136" y="651241"/>
                  <a:pt x="3019255" y="662608"/>
                </a:cubicBezTo>
                <a:cubicBezTo>
                  <a:pt x="3058559" y="717634"/>
                  <a:pt x="3061740" y="712109"/>
                  <a:pt x="3112020" y="728869"/>
                </a:cubicBezTo>
                <a:cubicBezTo>
                  <a:pt x="3173743" y="790592"/>
                  <a:pt x="3093840" y="719780"/>
                  <a:pt x="3191533" y="768626"/>
                </a:cubicBezTo>
                <a:cubicBezTo>
                  <a:pt x="3202708" y="774214"/>
                  <a:pt x="3206863" y="789542"/>
                  <a:pt x="3218038" y="795130"/>
                </a:cubicBezTo>
                <a:cubicBezTo>
                  <a:pt x="3243027" y="807624"/>
                  <a:pt x="3271047" y="812800"/>
                  <a:pt x="3297551" y="821635"/>
                </a:cubicBezTo>
                <a:cubicBezTo>
                  <a:pt x="3310803" y="826052"/>
                  <a:pt x="3323755" y="831499"/>
                  <a:pt x="3337307" y="834887"/>
                </a:cubicBezTo>
                <a:cubicBezTo>
                  <a:pt x="3465177" y="866854"/>
                  <a:pt x="3407605" y="854247"/>
                  <a:pt x="3509586" y="874643"/>
                </a:cubicBezTo>
                <a:cubicBezTo>
                  <a:pt x="3522838" y="883478"/>
                  <a:pt x="3535096" y="894025"/>
                  <a:pt x="3549342" y="901148"/>
                </a:cubicBezTo>
                <a:cubicBezTo>
                  <a:pt x="3615998" y="934477"/>
                  <a:pt x="3585047" y="883840"/>
                  <a:pt x="3668612" y="967408"/>
                </a:cubicBezTo>
                <a:cubicBezTo>
                  <a:pt x="3677447" y="976243"/>
                  <a:pt x="3685121" y="986416"/>
                  <a:pt x="3695116" y="993913"/>
                </a:cubicBezTo>
                <a:cubicBezTo>
                  <a:pt x="3720599" y="1013026"/>
                  <a:pt x="3752105" y="1024396"/>
                  <a:pt x="3774629" y="1046921"/>
                </a:cubicBezTo>
                <a:cubicBezTo>
                  <a:pt x="3815102" y="1087395"/>
                  <a:pt x="3789958" y="1067838"/>
                  <a:pt x="3854142" y="1099930"/>
                </a:cubicBezTo>
                <a:cubicBezTo>
                  <a:pt x="3981747" y="1227535"/>
                  <a:pt x="3845992" y="1098711"/>
                  <a:pt x="3946907" y="1179443"/>
                </a:cubicBezTo>
                <a:cubicBezTo>
                  <a:pt x="4012481" y="1231903"/>
                  <a:pt x="3931035" y="1176823"/>
                  <a:pt x="3999916" y="1245704"/>
                </a:cubicBezTo>
                <a:cubicBezTo>
                  <a:pt x="4011178" y="1256966"/>
                  <a:pt x="4026420" y="1263373"/>
                  <a:pt x="4039672" y="1272208"/>
                </a:cubicBezTo>
                <a:cubicBezTo>
                  <a:pt x="4048507" y="1285460"/>
                  <a:pt x="4059054" y="1297719"/>
                  <a:pt x="4066177" y="1311965"/>
                </a:cubicBezTo>
                <a:cubicBezTo>
                  <a:pt x="4072424" y="1324459"/>
                  <a:pt x="4071310" y="1340354"/>
                  <a:pt x="4079429" y="1351721"/>
                </a:cubicBezTo>
                <a:cubicBezTo>
                  <a:pt x="4093953" y="1372055"/>
                  <a:pt x="4118577" y="1383938"/>
                  <a:pt x="4132438" y="1404730"/>
                </a:cubicBezTo>
                <a:cubicBezTo>
                  <a:pt x="4141273" y="1417982"/>
                  <a:pt x="4148454" y="1432501"/>
                  <a:pt x="4158942" y="1444487"/>
                </a:cubicBezTo>
                <a:cubicBezTo>
                  <a:pt x="4179511" y="1467994"/>
                  <a:pt x="4225203" y="1510748"/>
                  <a:pt x="4225203" y="1510748"/>
                </a:cubicBezTo>
                <a:cubicBezTo>
                  <a:pt x="4229620" y="1528417"/>
                  <a:pt x="4230310" y="1547466"/>
                  <a:pt x="4238455" y="1563756"/>
                </a:cubicBezTo>
                <a:cubicBezTo>
                  <a:pt x="4252701" y="1592247"/>
                  <a:pt x="4291464" y="1643269"/>
                  <a:pt x="4291464" y="1643269"/>
                </a:cubicBezTo>
                <a:cubicBezTo>
                  <a:pt x="4321919" y="1734635"/>
                  <a:pt x="4298213" y="1703026"/>
                  <a:pt x="4344472" y="1749287"/>
                </a:cubicBezTo>
                <a:cubicBezTo>
                  <a:pt x="4371235" y="1829571"/>
                  <a:pt x="4371496" y="1812951"/>
                  <a:pt x="4344472" y="1948069"/>
                </a:cubicBezTo>
                <a:cubicBezTo>
                  <a:pt x="4341348" y="1963687"/>
                  <a:pt x="4330204" y="1977630"/>
                  <a:pt x="4317968" y="1987826"/>
                </a:cubicBezTo>
                <a:cubicBezTo>
                  <a:pt x="4302792" y="2000473"/>
                  <a:pt x="4282629" y="2005495"/>
                  <a:pt x="4264959" y="2014330"/>
                </a:cubicBezTo>
                <a:cubicBezTo>
                  <a:pt x="4218375" y="2084208"/>
                  <a:pt x="4265316" y="2033109"/>
                  <a:pt x="4185446" y="2067339"/>
                </a:cubicBezTo>
                <a:cubicBezTo>
                  <a:pt x="4057320" y="2122250"/>
                  <a:pt x="4244868" y="2069049"/>
                  <a:pt x="4092681" y="2107095"/>
                </a:cubicBezTo>
                <a:cubicBezTo>
                  <a:pt x="4075011" y="2115930"/>
                  <a:pt x="4057830" y="2125818"/>
                  <a:pt x="4039672" y="2133600"/>
                </a:cubicBezTo>
                <a:cubicBezTo>
                  <a:pt x="4026833" y="2139103"/>
                  <a:pt x="4011539" y="2139104"/>
                  <a:pt x="3999916" y="2146852"/>
                </a:cubicBezTo>
                <a:cubicBezTo>
                  <a:pt x="3984322" y="2157248"/>
                  <a:pt x="3975753" y="2176212"/>
                  <a:pt x="3960159" y="2186608"/>
                </a:cubicBezTo>
                <a:cubicBezTo>
                  <a:pt x="3948536" y="2194357"/>
                  <a:pt x="3932897" y="2193614"/>
                  <a:pt x="3920403" y="2199861"/>
                </a:cubicBezTo>
                <a:cubicBezTo>
                  <a:pt x="3906157" y="2206984"/>
                  <a:pt x="3893898" y="2217530"/>
                  <a:pt x="3880646" y="2226365"/>
                </a:cubicBezTo>
                <a:cubicBezTo>
                  <a:pt x="3838644" y="2289368"/>
                  <a:pt x="3859179" y="2251011"/>
                  <a:pt x="3827638" y="2345635"/>
                </a:cubicBezTo>
                <a:lnTo>
                  <a:pt x="3814386" y="2385391"/>
                </a:lnTo>
                <a:cubicBezTo>
                  <a:pt x="3809968" y="2584174"/>
                  <a:pt x="3813536" y="2783294"/>
                  <a:pt x="3801133" y="2981739"/>
                </a:cubicBezTo>
                <a:cubicBezTo>
                  <a:pt x="3798132" y="3029748"/>
                  <a:pt x="3721326" y="3042758"/>
                  <a:pt x="3695116" y="3048000"/>
                </a:cubicBezTo>
                <a:cubicBezTo>
                  <a:pt x="3673029" y="3052417"/>
                  <a:pt x="3650707" y="3055789"/>
                  <a:pt x="3628855" y="3061252"/>
                </a:cubicBezTo>
                <a:cubicBezTo>
                  <a:pt x="3615303" y="3064640"/>
                  <a:pt x="3602530" y="3070667"/>
                  <a:pt x="3589099" y="3074504"/>
                </a:cubicBezTo>
                <a:cubicBezTo>
                  <a:pt x="3571586" y="3079508"/>
                  <a:pt x="3553603" y="3082752"/>
                  <a:pt x="3536090" y="3087756"/>
                </a:cubicBezTo>
                <a:cubicBezTo>
                  <a:pt x="3522658" y="3091594"/>
                  <a:pt x="3510112" y="3098711"/>
                  <a:pt x="3496333" y="3101008"/>
                </a:cubicBezTo>
                <a:cubicBezTo>
                  <a:pt x="3456876" y="3107584"/>
                  <a:pt x="3416820" y="3109843"/>
                  <a:pt x="3377064" y="3114261"/>
                </a:cubicBezTo>
                <a:cubicBezTo>
                  <a:pt x="3363812" y="3118678"/>
                  <a:pt x="3350147" y="3122010"/>
                  <a:pt x="3337307" y="3127513"/>
                </a:cubicBezTo>
                <a:cubicBezTo>
                  <a:pt x="3319149" y="3135295"/>
                  <a:pt x="3303464" y="3149226"/>
                  <a:pt x="3284299" y="3154017"/>
                </a:cubicBezTo>
                <a:cubicBezTo>
                  <a:pt x="3249748" y="3162655"/>
                  <a:pt x="3213620" y="3162852"/>
                  <a:pt x="3178281" y="3167269"/>
                </a:cubicBezTo>
                <a:cubicBezTo>
                  <a:pt x="3151777" y="3176104"/>
                  <a:pt x="3123757" y="3181280"/>
                  <a:pt x="3098768" y="3193774"/>
                </a:cubicBezTo>
                <a:cubicBezTo>
                  <a:pt x="3081098" y="3202609"/>
                  <a:pt x="3064101" y="3212941"/>
                  <a:pt x="3045759" y="3220278"/>
                </a:cubicBezTo>
                <a:cubicBezTo>
                  <a:pt x="3019819" y="3230654"/>
                  <a:pt x="2992750" y="3237947"/>
                  <a:pt x="2966246" y="3246782"/>
                </a:cubicBezTo>
                <a:lnTo>
                  <a:pt x="2926490" y="3260035"/>
                </a:lnTo>
                <a:cubicBezTo>
                  <a:pt x="2913238" y="3264453"/>
                  <a:pt x="2899227" y="3267040"/>
                  <a:pt x="2886733" y="3273287"/>
                </a:cubicBezTo>
                <a:cubicBezTo>
                  <a:pt x="2869064" y="3282122"/>
                  <a:pt x="2852222" y="3292855"/>
                  <a:pt x="2833725" y="3299791"/>
                </a:cubicBezTo>
                <a:cubicBezTo>
                  <a:pt x="2806516" y="3309994"/>
                  <a:pt x="2739645" y="3319997"/>
                  <a:pt x="2714455" y="3326295"/>
                </a:cubicBezTo>
                <a:cubicBezTo>
                  <a:pt x="2659028" y="3340152"/>
                  <a:pt x="2686155" y="3342882"/>
                  <a:pt x="2621690" y="3352800"/>
                </a:cubicBezTo>
                <a:cubicBezTo>
                  <a:pt x="2582154" y="3358882"/>
                  <a:pt x="2542177" y="3361635"/>
                  <a:pt x="2502420" y="3366052"/>
                </a:cubicBezTo>
                <a:cubicBezTo>
                  <a:pt x="2489168" y="3370469"/>
                  <a:pt x="2476300" y="3376274"/>
                  <a:pt x="2462664" y="3379304"/>
                </a:cubicBezTo>
                <a:cubicBezTo>
                  <a:pt x="2361213" y="3401849"/>
                  <a:pt x="2263656" y="3399585"/>
                  <a:pt x="2157864" y="3405808"/>
                </a:cubicBezTo>
                <a:cubicBezTo>
                  <a:pt x="2144612" y="3410226"/>
                  <a:pt x="2131539" y="3415223"/>
                  <a:pt x="2118107" y="3419061"/>
                </a:cubicBezTo>
                <a:cubicBezTo>
                  <a:pt x="2100595" y="3424065"/>
                  <a:pt x="2082378" y="3426554"/>
                  <a:pt x="2065099" y="3432313"/>
                </a:cubicBezTo>
                <a:cubicBezTo>
                  <a:pt x="2042531" y="3439835"/>
                  <a:pt x="2021623" y="3451982"/>
                  <a:pt x="1998838" y="3458817"/>
                </a:cubicBezTo>
                <a:cubicBezTo>
                  <a:pt x="1977264" y="3465289"/>
                  <a:pt x="1954565" y="3467183"/>
                  <a:pt x="1932577" y="3472069"/>
                </a:cubicBezTo>
                <a:cubicBezTo>
                  <a:pt x="1914797" y="3476020"/>
                  <a:pt x="1897081" y="3480317"/>
                  <a:pt x="1879568" y="3485321"/>
                </a:cubicBezTo>
                <a:cubicBezTo>
                  <a:pt x="1866137" y="3489159"/>
                  <a:pt x="1853423" y="3495433"/>
                  <a:pt x="1839812" y="3498574"/>
                </a:cubicBezTo>
                <a:cubicBezTo>
                  <a:pt x="1795917" y="3508704"/>
                  <a:pt x="1750994" y="3514152"/>
                  <a:pt x="1707290" y="3525078"/>
                </a:cubicBezTo>
                <a:cubicBezTo>
                  <a:pt x="1640729" y="3541718"/>
                  <a:pt x="1671560" y="3532570"/>
                  <a:pt x="1614525" y="3551582"/>
                </a:cubicBezTo>
                <a:lnTo>
                  <a:pt x="276055" y="3538330"/>
                </a:lnTo>
                <a:cubicBezTo>
                  <a:pt x="262089" y="3538061"/>
                  <a:pt x="248277" y="3532265"/>
                  <a:pt x="236299" y="3525078"/>
                </a:cubicBezTo>
                <a:cubicBezTo>
                  <a:pt x="151905" y="3474442"/>
                  <a:pt x="287528" y="3518009"/>
                  <a:pt x="156786" y="3485321"/>
                </a:cubicBezTo>
                <a:cubicBezTo>
                  <a:pt x="147951" y="3472069"/>
                  <a:pt x="142718" y="3455514"/>
                  <a:pt x="130281" y="3445565"/>
                </a:cubicBezTo>
                <a:cubicBezTo>
                  <a:pt x="119373" y="3436839"/>
                  <a:pt x="100402" y="3442190"/>
                  <a:pt x="90525" y="3432313"/>
                </a:cubicBezTo>
                <a:cubicBezTo>
                  <a:pt x="80647" y="3422435"/>
                  <a:pt x="85021" y="3404179"/>
                  <a:pt x="77272" y="3392556"/>
                </a:cubicBezTo>
                <a:cubicBezTo>
                  <a:pt x="66876" y="3376962"/>
                  <a:pt x="50768" y="3366052"/>
                  <a:pt x="37516" y="3352800"/>
                </a:cubicBezTo>
                <a:cubicBezTo>
                  <a:pt x="0" y="3240251"/>
                  <a:pt x="3423" y="3286657"/>
                  <a:pt x="24264" y="3140765"/>
                </a:cubicBezTo>
                <a:cubicBezTo>
                  <a:pt x="30557" y="3096714"/>
                  <a:pt x="53096" y="3033196"/>
                  <a:pt x="90525" y="3008243"/>
                </a:cubicBezTo>
                <a:lnTo>
                  <a:pt x="170038" y="2955235"/>
                </a:lnTo>
                <a:lnTo>
                  <a:pt x="209794" y="2928730"/>
                </a:lnTo>
                <a:cubicBezTo>
                  <a:pt x="221830" y="2910676"/>
                  <a:pt x="241824" y="2875057"/>
                  <a:pt x="262803" y="2862469"/>
                </a:cubicBezTo>
                <a:cubicBezTo>
                  <a:pt x="274781" y="2855282"/>
                  <a:pt x="289307" y="2853634"/>
                  <a:pt x="302559" y="2849217"/>
                </a:cubicBezTo>
                <a:cubicBezTo>
                  <a:pt x="311394" y="2835965"/>
                  <a:pt x="317078" y="2819949"/>
                  <a:pt x="329064" y="2809461"/>
                </a:cubicBezTo>
                <a:cubicBezTo>
                  <a:pt x="353037" y="2788485"/>
                  <a:pt x="408577" y="2756452"/>
                  <a:pt x="408577" y="2756452"/>
                </a:cubicBezTo>
                <a:cubicBezTo>
                  <a:pt x="421829" y="2738782"/>
                  <a:pt x="435495" y="2721416"/>
                  <a:pt x="448333" y="2703443"/>
                </a:cubicBezTo>
                <a:cubicBezTo>
                  <a:pt x="457590" y="2690483"/>
                  <a:pt x="464888" y="2676124"/>
                  <a:pt x="474838" y="2663687"/>
                </a:cubicBezTo>
                <a:cubicBezTo>
                  <a:pt x="482643" y="2653931"/>
                  <a:pt x="494411" y="2647578"/>
                  <a:pt x="501342" y="2637182"/>
                </a:cubicBezTo>
                <a:cubicBezTo>
                  <a:pt x="565523" y="2540909"/>
                  <a:pt x="493581" y="2618439"/>
                  <a:pt x="554351" y="2557669"/>
                </a:cubicBezTo>
                <a:cubicBezTo>
                  <a:pt x="558768" y="2540000"/>
                  <a:pt x="560429" y="2521402"/>
                  <a:pt x="567603" y="2504661"/>
                </a:cubicBezTo>
                <a:cubicBezTo>
                  <a:pt x="604367" y="2418878"/>
                  <a:pt x="590065" y="2515659"/>
                  <a:pt x="607359" y="2411895"/>
                </a:cubicBezTo>
                <a:cubicBezTo>
                  <a:pt x="613214" y="2376766"/>
                  <a:pt x="615905" y="2341180"/>
                  <a:pt x="620612" y="2305878"/>
                </a:cubicBezTo>
                <a:cubicBezTo>
                  <a:pt x="631982" y="2220605"/>
                  <a:pt x="633617" y="2214597"/>
                  <a:pt x="647116" y="2133600"/>
                </a:cubicBezTo>
                <a:cubicBezTo>
                  <a:pt x="642699" y="2089426"/>
                  <a:pt x="656233" y="2039425"/>
                  <a:pt x="633864" y="2001078"/>
                </a:cubicBezTo>
                <a:cubicBezTo>
                  <a:pt x="619787" y="1976946"/>
                  <a:pt x="579339" y="1987068"/>
                  <a:pt x="554351" y="1974574"/>
                </a:cubicBezTo>
                <a:cubicBezTo>
                  <a:pt x="536681" y="1965739"/>
                  <a:pt x="520084" y="1954316"/>
                  <a:pt x="501342" y="1948069"/>
                </a:cubicBezTo>
                <a:cubicBezTo>
                  <a:pt x="479973" y="1940946"/>
                  <a:pt x="457168" y="1939234"/>
                  <a:pt x="435081" y="1934817"/>
                </a:cubicBezTo>
                <a:cubicBezTo>
                  <a:pt x="413814" y="1920639"/>
                  <a:pt x="383927" y="1904468"/>
                  <a:pt x="368820" y="1881808"/>
                </a:cubicBezTo>
                <a:cubicBezTo>
                  <a:pt x="304633" y="1785528"/>
                  <a:pt x="376584" y="1863069"/>
                  <a:pt x="315812" y="1802295"/>
                </a:cubicBezTo>
                <a:cubicBezTo>
                  <a:pt x="311394" y="1784626"/>
                  <a:pt x="310704" y="1765577"/>
                  <a:pt x="302559" y="1749287"/>
                </a:cubicBezTo>
                <a:cubicBezTo>
                  <a:pt x="288313" y="1720796"/>
                  <a:pt x="249551" y="1669774"/>
                  <a:pt x="249551" y="1669774"/>
                </a:cubicBezTo>
                <a:cubicBezTo>
                  <a:pt x="245134" y="1656522"/>
                  <a:pt x="239329" y="1643653"/>
                  <a:pt x="236299" y="1630017"/>
                </a:cubicBezTo>
                <a:cubicBezTo>
                  <a:pt x="232206" y="1611600"/>
                  <a:pt x="225587" y="1537070"/>
                  <a:pt x="209794" y="1510748"/>
                </a:cubicBezTo>
                <a:cubicBezTo>
                  <a:pt x="203366" y="1500034"/>
                  <a:pt x="192125" y="1493078"/>
                  <a:pt x="183290" y="1484243"/>
                </a:cubicBezTo>
                <a:cubicBezTo>
                  <a:pt x="145244" y="1332059"/>
                  <a:pt x="198445" y="1519606"/>
                  <a:pt x="143533" y="1391478"/>
                </a:cubicBezTo>
                <a:cubicBezTo>
                  <a:pt x="136358" y="1374737"/>
                  <a:pt x="134698" y="1356139"/>
                  <a:pt x="130281" y="1338469"/>
                </a:cubicBezTo>
                <a:cubicBezTo>
                  <a:pt x="134698" y="1245704"/>
                  <a:pt x="127620" y="1151671"/>
                  <a:pt x="143533" y="1060174"/>
                </a:cubicBezTo>
                <a:cubicBezTo>
                  <a:pt x="146570" y="1042712"/>
                  <a:pt x="210578" y="1023979"/>
                  <a:pt x="223046" y="1020417"/>
                </a:cubicBezTo>
                <a:cubicBezTo>
                  <a:pt x="249527" y="1012851"/>
                  <a:pt x="318026" y="996949"/>
                  <a:pt x="342316" y="993913"/>
                </a:cubicBezTo>
                <a:cubicBezTo>
                  <a:pt x="390731" y="987861"/>
                  <a:pt x="439499" y="985078"/>
                  <a:pt x="488090" y="980661"/>
                </a:cubicBezTo>
                <a:lnTo>
                  <a:pt x="567603" y="954156"/>
                </a:lnTo>
                <a:cubicBezTo>
                  <a:pt x="580855" y="949739"/>
                  <a:pt x="593807" y="944292"/>
                  <a:pt x="607359" y="940904"/>
                </a:cubicBezTo>
                <a:lnTo>
                  <a:pt x="660368" y="927652"/>
                </a:lnTo>
                <a:cubicBezTo>
                  <a:pt x="673620" y="918817"/>
                  <a:pt x="687688" y="911098"/>
                  <a:pt x="700125" y="901148"/>
                </a:cubicBezTo>
                <a:cubicBezTo>
                  <a:pt x="709881" y="893343"/>
                  <a:pt x="717794" y="883478"/>
                  <a:pt x="726629" y="874643"/>
                </a:cubicBezTo>
                <a:lnTo>
                  <a:pt x="766386" y="821635"/>
                </a:lnTo>
                <a:close/>
              </a:path>
            </a:pathLst>
          </a:custGeom>
          <a:solidFill>
            <a:srgbClr val="00FF00">
              <a:alpha val="36078"/>
            </a:srgbClr>
          </a:solidFill>
          <a:ln w="9525" algn="ctr">
            <a:noFill/>
            <a:round/>
            <a:headEnd/>
            <a:tailEnd/>
          </a:ln>
        </p:spPr>
        <p:txBody>
          <a:bodyPr lIns="0" tIns="0" rIns="182880" bIns="0"/>
          <a:lstStyle/>
          <a:p>
            <a:pPr>
              <a:spcBef>
                <a:spcPct val="50000"/>
              </a:spcBef>
            </a:pPr>
            <a:endParaRPr lang="zh-CN" altLang="en-US"/>
          </a:p>
        </p:txBody>
      </p:sp>
      <p:sp>
        <p:nvSpPr>
          <p:cNvPr id="14" name="Text Box 27"/>
          <p:cNvSpPr txBox="1">
            <a:spLocks noChangeArrowheads="1"/>
          </p:cNvSpPr>
          <p:nvPr/>
        </p:nvSpPr>
        <p:spPr bwMode="auto">
          <a:xfrm>
            <a:off x="6692900" y="1395413"/>
            <a:ext cx="2451100" cy="368300"/>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zh-CN" altLang="en-US" sz="1800" dirty="0"/>
              <a:t>电力系统及自动控制</a:t>
            </a:r>
            <a:endParaRPr lang="en-GB" altLang="zh-CN" sz="1800" dirty="0">
              <a:latin typeface="黑体" pitchFamily="2" charset="-122"/>
              <a:ea typeface="黑体" pitchFamily="2" charset="-122"/>
            </a:endParaRPr>
          </a:p>
        </p:txBody>
      </p:sp>
      <p:sp>
        <p:nvSpPr>
          <p:cNvPr id="15" name="Text Box 27"/>
          <p:cNvSpPr txBox="1">
            <a:spLocks noChangeArrowheads="1"/>
          </p:cNvSpPr>
          <p:nvPr/>
        </p:nvSpPr>
        <p:spPr bwMode="auto">
          <a:xfrm>
            <a:off x="1298575" y="2078038"/>
            <a:ext cx="2836863" cy="368300"/>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zh-CN" altLang="en-US" sz="1800" dirty="0"/>
              <a:t>催化剂及电极的制备工艺</a:t>
            </a:r>
            <a:endParaRPr lang="en-GB" altLang="zh-CN" sz="1800" dirty="0">
              <a:latin typeface="宋体" pitchFamily="2" charset="-122"/>
            </a:endParaRPr>
          </a:p>
        </p:txBody>
      </p:sp>
      <p:sp>
        <p:nvSpPr>
          <p:cNvPr id="16" name="Text Box 27"/>
          <p:cNvSpPr txBox="1">
            <a:spLocks noChangeArrowheads="1"/>
          </p:cNvSpPr>
          <p:nvPr/>
        </p:nvSpPr>
        <p:spPr bwMode="auto">
          <a:xfrm>
            <a:off x="1398588" y="5622925"/>
            <a:ext cx="2590800" cy="368300"/>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zh-CN" altLang="en-US" sz="1800" dirty="0"/>
              <a:t>电化学、直接甲醇</a:t>
            </a:r>
            <a:endParaRPr lang="en-GB" altLang="zh-CN" sz="1800" dirty="0">
              <a:latin typeface="宋体" pitchFamily="2" charset="-122"/>
            </a:endParaRPr>
          </a:p>
        </p:txBody>
      </p:sp>
      <p:sp>
        <p:nvSpPr>
          <p:cNvPr id="18" name="Text Box 27"/>
          <p:cNvSpPr txBox="1">
            <a:spLocks noChangeArrowheads="1"/>
          </p:cNvSpPr>
          <p:nvPr/>
        </p:nvSpPr>
        <p:spPr bwMode="auto">
          <a:xfrm>
            <a:off x="6665913" y="4846638"/>
            <a:ext cx="1655762" cy="369887"/>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zh-CN" altLang="en-US" sz="1800" dirty="0"/>
              <a:t>化学热力学</a:t>
            </a:r>
            <a:endParaRPr lang="en-GB" altLang="zh-CN" sz="1800" dirty="0">
              <a:latin typeface="宋体" pitchFamily="2" charset="-122"/>
            </a:endParaRPr>
          </a:p>
        </p:txBody>
      </p:sp>
      <p:sp>
        <p:nvSpPr>
          <p:cNvPr id="17" name="标题 1"/>
          <p:cNvSpPr txBox="1">
            <a:spLocks/>
          </p:cNvSpPr>
          <p:nvPr/>
        </p:nvSpPr>
        <p:spPr bwMode="auto">
          <a:xfrm>
            <a:off x="557213" y="0"/>
            <a:ext cx="7369175" cy="53075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zh-CN" sz="3200" b="0" i="0" u="none" strike="noStrike" kern="0" cap="none" spc="0" normalizeH="0" baseline="0" noProof="0" smtClean="0">
                <a:ln>
                  <a:noFill/>
                </a:ln>
                <a:solidFill>
                  <a:schemeClr val="tx2"/>
                </a:solidFill>
                <a:effectLst/>
                <a:uLnTx/>
                <a:uFillTx/>
                <a:latin typeface="黑体" pitchFamily="49" charset="-122"/>
                <a:ea typeface="黑体" pitchFamily="49" charset="-122"/>
                <a:cs typeface="+mj-cs"/>
              </a:rPr>
              <a:t> </a:t>
            </a:r>
            <a:r>
              <a:rPr kumimoji="0" lang="zh-CN" altLang="en-US" sz="3200" b="0" i="0" u="none" strike="noStrike" kern="0" cap="none" spc="0" normalizeH="0" baseline="0" noProof="0" smtClean="0">
                <a:ln>
                  <a:noFill/>
                </a:ln>
                <a:solidFill>
                  <a:schemeClr val="tx2"/>
                </a:solidFill>
                <a:effectLst/>
                <a:uLnTx/>
                <a:uFillTx/>
                <a:latin typeface="黑体" pitchFamily="49" charset="-122"/>
                <a:ea typeface="黑体" pitchFamily="49" charset="-122"/>
                <a:cs typeface="+mj-cs"/>
              </a:rPr>
              <a:t>研究规划</a:t>
            </a:r>
            <a:r>
              <a:rPr kumimoji="0" lang="en-US" altLang="zh-CN" sz="3200" b="0" i="0" u="none" strike="noStrike" kern="0" cap="none" spc="0" normalizeH="0" baseline="0" noProof="0" smtClean="0">
                <a:ln>
                  <a:noFill/>
                </a:ln>
                <a:solidFill>
                  <a:schemeClr val="tx2"/>
                </a:solidFill>
                <a:effectLst/>
                <a:uLnTx/>
                <a:uFillTx/>
                <a:latin typeface="黑体" pitchFamily="49" charset="-122"/>
                <a:ea typeface="黑体" pitchFamily="49" charset="-122"/>
                <a:cs typeface="+mj-cs"/>
              </a:rPr>
              <a:t>:</a:t>
            </a:r>
            <a:r>
              <a:rPr kumimoji="0" lang="zh-CN" altLang="en-US" sz="3200" b="0" i="0" u="none" strike="noStrike" kern="0" cap="none" spc="0" normalizeH="0" baseline="0" noProof="0" smtClean="0">
                <a:ln>
                  <a:noFill/>
                </a:ln>
                <a:solidFill>
                  <a:schemeClr val="tx2"/>
                </a:solidFill>
                <a:effectLst/>
                <a:uLnTx/>
                <a:uFillTx/>
                <a:latin typeface="黑体" pitchFamily="49" charset="-122"/>
                <a:ea typeface="黑体" pitchFamily="49" charset="-122"/>
                <a:cs typeface="+mj-cs"/>
              </a:rPr>
              <a:t>技术发展趋势</a:t>
            </a:r>
            <a:endParaRPr kumimoji="0" lang="zh-CN" altLang="en-US" sz="3200" b="0" i="0" u="none" strike="noStrike" kern="0" cap="none" spc="0" normalizeH="0" baseline="0" noProof="0" dirty="0" smtClean="0">
              <a:ln>
                <a:noFill/>
              </a:ln>
              <a:solidFill>
                <a:schemeClr val="tx2"/>
              </a:solidFill>
              <a:effectLst/>
              <a:uLnTx/>
              <a:uFillTx/>
              <a:latin typeface="黑体" pitchFamily="49" charset="-122"/>
              <a:ea typeface="黑体" pitchFamily="49"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811213" y="214313"/>
            <a:ext cx="7369175" cy="836612"/>
          </a:xfrm>
        </p:spPr>
        <p:txBody>
          <a:bodyPr/>
          <a:lstStyle/>
          <a:p>
            <a:pPr eaLnBrk="1" hangingPunct="1"/>
            <a:r>
              <a:rPr lang="en-US" altLang="zh-CN" sz="3200" dirty="0" smtClean="0">
                <a:latin typeface="黑体" pitchFamily="49" charset="-122"/>
                <a:ea typeface="黑体" pitchFamily="49" charset="-122"/>
              </a:rPr>
              <a:t> </a:t>
            </a:r>
            <a:r>
              <a:rPr lang="zh-CN" altLang="en-US" sz="3200" dirty="0" smtClean="0">
                <a:latin typeface="黑体" pitchFamily="49" charset="-122"/>
                <a:ea typeface="黑体" pitchFamily="49" charset="-122"/>
              </a:rPr>
              <a:t>研究规划</a:t>
            </a:r>
            <a:r>
              <a:rPr lang="en-US" altLang="zh-CN" sz="3200" dirty="0" smtClean="0">
                <a:latin typeface="黑体" pitchFamily="49" charset="-122"/>
                <a:ea typeface="黑体" pitchFamily="49" charset="-122"/>
              </a:rPr>
              <a:t>:</a:t>
            </a:r>
            <a:r>
              <a:rPr lang="zh-CN" altLang="en-US" sz="3200" dirty="0" smtClean="0">
                <a:latin typeface="黑体" pitchFamily="49" charset="-122"/>
                <a:ea typeface="黑体" pitchFamily="49" charset="-122"/>
              </a:rPr>
              <a:t>技术发展趋势</a:t>
            </a:r>
          </a:p>
        </p:txBody>
      </p:sp>
      <p:sp>
        <p:nvSpPr>
          <p:cNvPr id="50179" name="灯片编号占位符 3"/>
          <p:cNvSpPr>
            <a:spLocks noGrp="1"/>
          </p:cNvSpPr>
          <p:nvPr>
            <p:ph type="sldNum" sz="quarter" idx="11"/>
          </p:nvPr>
        </p:nvSpPr>
        <p:spPr>
          <a:noFill/>
        </p:spPr>
        <p:txBody>
          <a:bodyPr/>
          <a:lstStyle/>
          <a:p>
            <a:fld id="{CC6CD2A5-FC2D-4E49-96F7-6901963C6317}" type="slidenum">
              <a:rPr lang="en-US" altLang="zh-CN" smtClean="0"/>
              <a:pPr/>
              <a:t>12</a:t>
            </a:fld>
            <a:endParaRPr lang="en-US" altLang="zh-CN" smtClean="0"/>
          </a:p>
        </p:txBody>
      </p:sp>
      <p:graphicFrame>
        <p:nvGraphicFramePr>
          <p:cNvPr id="7" name="图表 6"/>
          <p:cNvGraphicFramePr/>
          <p:nvPr/>
        </p:nvGraphicFramePr>
        <p:xfrm>
          <a:off x="480805" y="1895062"/>
          <a:ext cx="4952586" cy="413861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9"/>
          <p:cNvSpPr txBox="1">
            <a:spLocks noChangeArrowheads="1"/>
          </p:cNvSpPr>
          <p:nvPr/>
        </p:nvSpPr>
        <p:spPr bwMode="auto">
          <a:xfrm>
            <a:off x="5611813" y="2287588"/>
            <a:ext cx="2816225" cy="3244850"/>
          </a:xfrm>
          <a:prstGeom prst="rect">
            <a:avLst/>
          </a:prstGeom>
          <a:noFill/>
          <a:ln w="9525">
            <a:noFill/>
            <a:miter lim="800000"/>
            <a:headEnd/>
            <a:tailEnd/>
          </a:ln>
        </p:spPr>
        <p:txBody>
          <a:bodyPr lIns="0" tIns="0" rIns="182880" bIns="0"/>
          <a:lstStyle/>
          <a:p>
            <a:pPr marL="228600" lvl="1" indent="-228600">
              <a:spcBef>
                <a:spcPct val="50000"/>
              </a:spcBef>
              <a:buClr>
                <a:schemeClr val="tx2"/>
              </a:buClr>
              <a:buFontTx/>
              <a:buChar char="•"/>
              <a:defRPr/>
            </a:pPr>
            <a:r>
              <a:rPr lang="zh-CN" altLang="en-US" sz="1600" kern="0" dirty="0">
                <a:solidFill>
                  <a:schemeClr val="bg2"/>
                </a:solidFill>
                <a:latin typeface="宋体" pitchFamily="2" charset="-122"/>
              </a:rPr>
              <a:t>应用在笔记本电脑领域的</a:t>
            </a:r>
            <a:endParaRPr lang="en-US" altLang="zh-CN" sz="1600" kern="0" dirty="0">
              <a:solidFill>
                <a:schemeClr val="bg2"/>
              </a:solidFill>
              <a:latin typeface="宋体" pitchFamily="2" charset="-122"/>
            </a:endParaRPr>
          </a:p>
          <a:p>
            <a:pPr marL="228600" lvl="1" indent="-228600">
              <a:spcBef>
                <a:spcPct val="50000"/>
              </a:spcBef>
              <a:buClr>
                <a:schemeClr val="tx2"/>
              </a:buClr>
              <a:defRPr/>
            </a:pPr>
            <a:r>
              <a:rPr lang="en-US" altLang="zh-CN" sz="1600" kern="0" dirty="0">
                <a:solidFill>
                  <a:schemeClr val="bg2"/>
                </a:solidFill>
                <a:latin typeface="宋体" pitchFamily="2" charset="-122"/>
              </a:rPr>
              <a:t>  </a:t>
            </a:r>
            <a:r>
              <a:rPr lang="zh-CN" altLang="en-US" sz="1600" kern="0" dirty="0">
                <a:solidFill>
                  <a:schemeClr val="bg2"/>
                </a:solidFill>
                <a:latin typeface="宋体" pitchFamily="2" charset="-122"/>
              </a:rPr>
              <a:t>燃料电池在</a:t>
            </a:r>
            <a:r>
              <a:rPr lang="en-US" altLang="zh-CN" sz="1600" kern="0" dirty="0">
                <a:solidFill>
                  <a:schemeClr val="bg2"/>
                </a:solidFill>
                <a:latin typeface="宋体" pitchFamily="2" charset="-122"/>
              </a:rPr>
              <a:t>1996</a:t>
            </a:r>
            <a:r>
              <a:rPr lang="zh-CN" altLang="en-US" sz="1600" kern="0" dirty="0">
                <a:solidFill>
                  <a:schemeClr val="bg2"/>
                </a:solidFill>
                <a:latin typeface="宋体" pitchFamily="2" charset="-122"/>
              </a:rPr>
              <a:t>年后专利</a:t>
            </a:r>
            <a:endParaRPr lang="en-US" altLang="zh-CN" sz="1600" kern="0" dirty="0">
              <a:solidFill>
                <a:schemeClr val="bg2"/>
              </a:solidFill>
              <a:latin typeface="宋体" pitchFamily="2" charset="-122"/>
            </a:endParaRPr>
          </a:p>
          <a:p>
            <a:pPr marL="228600" lvl="1" indent="-228600">
              <a:spcBef>
                <a:spcPct val="50000"/>
              </a:spcBef>
              <a:buClr>
                <a:schemeClr val="tx2"/>
              </a:buClr>
              <a:defRPr/>
            </a:pPr>
            <a:r>
              <a:rPr lang="en-US" altLang="zh-CN" sz="1600" kern="0" dirty="0">
                <a:solidFill>
                  <a:schemeClr val="bg2"/>
                </a:solidFill>
                <a:latin typeface="宋体" pitchFamily="2" charset="-122"/>
              </a:rPr>
              <a:t>  </a:t>
            </a:r>
            <a:r>
              <a:rPr lang="zh-CN" altLang="en-US" sz="1600" kern="0" dirty="0">
                <a:solidFill>
                  <a:schemeClr val="bg2"/>
                </a:solidFill>
                <a:latin typeface="宋体" pitchFamily="2" charset="-122"/>
              </a:rPr>
              <a:t>数量增长，在</a:t>
            </a:r>
            <a:r>
              <a:rPr lang="en-US" altLang="zh-CN" sz="1600" kern="0" dirty="0">
                <a:solidFill>
                  <a:schemeClr val="bg2"/>
                </a:solidFill>
                <a:latin typeface="宋体" pitchFamily="2" charset="-122"/>
              </a:rPr>
              <a:t>2006</a:t>
            </a:r>
            <a:r>
              <a:rPr lang="zh-CN" altLang="en-US" sz="1600" kern="0" dirty="0">
                <a:solidFill>
                  <a:schemeClr val="bg2"/>
                </a:solidFill>
                <a:latin typeface="宋体" pitchFamily="2" charset="-122"/>
              </a:rPr>
              <a:t>年专利</a:t>
            </a:r>
            <a:endParaRPr lang="en-US" altLang="zh-CN" sz="1600" kern="0" dirty="0">
              <a:solidFill>
                <a:schemeClr val="bg2"/>
              </a:solidFill>
              <a:latin typeface="宋体" pitchFamily="2" charset="-122"/>
            </a:endParaRPr>
          </a:p>
          <a:p>
            <a:pPr marL="228600" lvl="1" indent="-228600">
              <a:spcBef>
                <a:spcPct val="50000"/>
              </a:spcBef>
              <a:buClr>
                <a:schemeClr val="tx2"/>
              </a:buClr>
              <a:defRPr/>
            </a:pPr>
            <a:r>
              <a:rPr lang="en-US" altLang="zh-CN" sz="1600" kern="0" dirty="0">
                <a:solidFill>
                  <a:schemeClr val="bg2"/>
                </a:solidFill>
                <a:latin typeface="宋体" pitchFamily="2" charset="-122"/>
              </a:rPr>
              <a:t>	</a:t>
            </a:r>
            <a:r>
              <a:rPr lang="zh-CN" altLang="en-US" sz="1600" kern="0" dirty="0">
                <a:solidFill>
                  <a:schemeClr val="bg2"/>
                </a:solidFill>
                <a:latin typeface="宋体" pitchFamily="2" charset="-122"/>
              </a:rPr>
              <a:t>数量到达峰值</a:t>
            </a:r>
            <a:endParaRPr lang="en-US" altLang="zh-CN" sz="1600" kern="0" dirty="0">
              <a:solidFill>
                <a:schemeClr val="bg2"/>
              </a:solidFill>
              <a:latin typeface="宋体" pitchFamily="2" charset="-122"/>
            </a:endParaRPr>
          </a:p>
          <a:p>
            <a:pPr marL="228600" lvl="1" indent="-228600">
              <a:spcBef>
                <a:spcPct val="50000"/>
              </a:spcBef>
              <a:buClr>
                <a:schemeClr val="tx2"/>
              </a:buClr>
              <a:buFontTx/>
              <a:buChar char="•"/>
              <a:defRPr/>
            </a:pPr>
            <a:r>
              <a:rPr lang="zh-CN" altLang="en-US" sz="1600" kern="0" dirty="0">
                <a:solidFill>
                  <a:schemeClr val="bg2"/>
                </a:solidFill>
                <a:latin typeface="宋体" pitchFamily="2" charset="-122"/>
              </a:rPr>
              <a:t>紫色折现表现的是专利家</a:t>
            </a:r>
            <a:endParaRPr lang="en-US" altLang="zh-CN" sz="1600" kern="0" dirty="0">
              <a:solidFill>
                <a:schemeClr val="bg2"/>
              </a:solidFill>
              <a:latin typeface="宋体" pitchFamily="2" charset="-122"/>
            </a:endParaRPr>
          </a:p>
          <a:p>
            <a:pPr marL="228600" lvl="1" indent="-228600">
              <a:spcBef>
                <a:spcPct val="50000"/>
              </a:spcBef>
              <a:buClr>
                <a:schemeClr val="tx2"/>
              </a:buClr>
              <a:defRPr/>
            </a:pPr>
            <a:r>
              <a:rPr lang="en-US" altLang="zh-CN" sz="1600" kern="0" dirty="0">
                <a:solidFill>
                  <a:schemeClr val="bg2"/>
                </a:solidFill>
                <a:latin typeface="宋体" pitchFamily="2" charset="-122"/>
              </a:rPr>
              <a:t>   </a:t>
            </a:r>
            <a:r>
              <a:rPr lang="zh-CN" altLang="en-US" sz="1600" kern="0" dirty="0">
                <a:solidFill>
                  <a:schemeClr val="bg2"/>
                </a:solidFill>
                <a:latin typeface="宋体" pitchFamily="2" charset="-122"/>
              </a:rPr>
              <a:t>族的扩张，自</a:t>
            </a:r>
            <a:r>
              <a:rPr lang="en-US" altLang="zh-CN" sz="1600" kern="0" dirty="0">
                <a:solidFill>
                  <a:schemeClr val="bg2"/>
                </a:solidFill>
                <a:latin typeface="宋体" pitchFamily="2" charset="-122"/>
              </a:rPr>
              <a:t>2006</a:t>
            </a:r>
            <a:r>
              <a:rPr lang="zh-CN" altLang="en-US" sz="1600" kern="0" dirty="0">
                <a:solidFill>
                  <a:schemeClr val="bg2"/>
                </a:solidFill>
                <a:latin typeface="宋体" pitchFamily="2" charset="-122"/>
              </a:rPr>
              <a:t>年后燃</a:t>
            </a:r>
            <a:endParaRPr lang="en-US" altLang="zh-CN" sz="1600" kern="0" dirty="0">
              <a:solidFill>
                <a:schemeClr val="bg2"/>
              </a:solidFill>
              <a:latin typeface="宋体" pitchFamily="2" charset="-122"/>
            </a:endParaRPr>
          </a:p>
          <a:p>
            <a:pPr marL="228600" lvl="1" indent="-228600">
              <a:spcBef>
                <a:spcPct val="50000"/>
              </a:spcBef>
              <a:buClr>
                <a:schemeClr val="tx2"/>
              </a:buClr>
              <a:defRPr/>
            </a:pPr>
            <a:r>
              <a:rPr lang="en-US" altLang="zh-CN" sz="1600" kern="0" dirty="0">
                <a:solidFill>
                  <a:schemeClr val="bg2"/>
                </a:solidFill>
                <a:latin typeface="宋体" pitchFamily="2" charset="-122"/>
              </a:rPr>
              <a:t>   </a:t>
            </a:r>
            <a:r>
              <a:rPr lang="zh-CN" altLang="en-US" sz="1600" kern="0" dirty="0">
                <a:solidFill>
                  <a:schemeClr val="bg2"/>
                </a:solidFill>
                <a:latin typeface="宋体" pitchFamily="2" charset="-122"/>
              </a:rPr>
              <a:t>料电池领域的专利权人开</a:t>
            </a:r>
            <a:endParaRPr lang="en-US" altLang="zh-CN" sz="1600" kern="0" dirty="0">
              <a:solidFill>
                <a:schemeClr val="bg2"/>
              </a:solidFill>
              <a:latin typeface="宋体" pitchFamily="2" charset="-122"/>
            </a:endParaRPr>
          </a:p>
          <a:p>
            <a:pPr marL="228600" lvl="1" indent="-228600">
              <a:spcBef>
                <a:spcPct val="50000"/>
              </a:spcBef>
              <a:buClr>
                <a:schemeClr val="tx2"/>
              </a:buClr>
              <a:defRPr/>
            </a:pPr>
            <a:r>
              <a:rPr lang="en-US" altLang="zh-CN" sz="1600" kern="0" dirty="0">
                <a:solidFill>
                  <a:schemeClr val="bg2"/>
                </a:solidFill>
                <a:latin typeface="宋体" pitchFamily="2" charset="-122"/>
              </a:rPr>
              <a:t>   </a:t>
            </a:r>
            <a:r>
              <a:rPr lang="zh-CN" altLang="en-US" sz="1600" kern="0" dirty="0">
                <a:solidFill>
                  <a:schemeClr val="bg2"/>
                </a:solidFill>
                <a:latin typeface="宋体" pitchFamily="2" charset="-122"/>
              </a:rPr>
              <a:t>始在全球各个地区申请专利保护</a:t>
            </a:r>
            <a:endParaRPr lang="en-US" altLang="zh-CN" sz="1600" kern="0" dirty="0">
              <a:solidFill>
                <a:schemeClr val="bg2"/>
              </a:solidFill>
              <a:latin typeface="宋体" pitchFamily="2" charset="-122"/>
            </a:endParaRPr>
          </a:p>
          <a:p>
            <a:pPr marL="228600" lvl="1" indent="-228600">
              <a:spcBef>
                <a:spcPct val="50000"/>
              </a:spcBef>
              <a:buClr>
                <a:schemeClr val="tx2"/>
              </a:buClr>
              <a:defRPr/>
            </a:pPr>
            <a:endParaRPr lang="zh-CN" sz="1800" kern="0" dirty="0">
              <a:latin typeface="黑体" pitchFamily="2" charset="-122"/>
              <a:ea typeface="黑体" pitchFamily="2" charset="-122"/>
            </a:endParaRPr>
          </a:p>
          <a:p>
            <a:pPr marL="228600" indent="-228600">
              <a:spcBef>
                <a:spcPct val="50000"/>
              </a:spcBef>
              <a:buClr>
                <a:schemeClr val="tx2"/>
              </a:buClr>
              <a:defRPr/>
            </a:pPr>
            <a:endParaRPr lang="en-US" altLang="zh-CN" sz="1800" kern="0" dirty="0">
              <a:latin typeface="+mn-lt"/>
            </a:endParaRPr>
          </a:p>
          <a:p>
            <a:pPr marL="628650" lvl="1" indent="-285750">
              <a:spcBef>
                <a:spcPct val="30000"/>
              </a:spcBef>
              <a:buClr>
                <a:schemeClr val="tx2"/>
              </a:buClr>
              <a:buFont typeface="Arial" pitchFamily="34" charset="0"/>
              <a:buChar char="–"/>
              <a:defRPr/>
            </a:pPr>
            <a:endParaRPr lang="en-US" altLang="zh-CN" sz="2000" kern="0"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p:cNvSpPr>
          <p:nvPr>
            <p:ph type="title"/>
          </p:nvPr>
        </p:nvSpPr>
        <p:spPr>
          <a:xfrm>
            <a:off x="901700" y="400050"/>
            <a:ext cx="7369175" cy="836613"/>
          </a:xfrm>
        </p:spPr>
        <p:txBody>
          <a:bodyPr/>
          <a:lstStyle/>
          <a:p>
            <a:r>
              <a:rPr lang="zh-CN" altLang="en-US" dirty="0" smtClean="0">
                <a:ea typeface="宋体" pitchFamily="2" charset="-122"/>
              </a:rPr>
              <a:t>研究规划：技术的国家地区分布</a:t>
            </a:r>
          </a:p>
        </p:txBody>
      </p:sp>
      <p:sp>
        <p:nvSpPr>
          <p:cNvPr id="51203" name="灯片编号占位符 3"/>
          <p:cNvSpPr>
            <a:spLocks noGrp="1"/>
          </p:cNvSpPr>
          <p:nvPr>
            <p:ph type="sldNum" sz="quarter" idx="11"/>
          </p:nvPr>
        </p:nvSpPr>
        <p:spPr>
          <a:noFill/>
        </p:spPr>
        <p:txBody>
          <a:bodyPr/>
          <a:lstStyle/>
          <a:p>
            <a:fld id="{60FFEC18-6678-4F81-913A-66A198C2D5BA}" type="slidenum">
              <a:rPr lang="en-US" altLang="zh-CN" smtClean="0"/>
              <a:pPr/>
              <a:t>13</a:t>
            </a:fld>
            <a:endParaRPr lang="en-US" altLang="zh-CN" smtClean="0"/>
          </a:p>
        </p:txBody>
      </p:sp>
      <p:graphicFrame>
        <p:nvGraphicFramePr>
          <p:cNvPr id="5" name="内容占位符 4"/>
          <p:cNvGraphicFramePr>
            <a:graphicFrameLocks noGrp="1"/>
          </p:cNvGraphicFramePr>
          <p:nvPr>
            <p:ph idx="1"/>
          </p:nvPr>
        </p:nvGraphicFramePr>
        <p:xfrm>
          <a:off x="673735" y="1615440"/>
          <a:ext cx="4919345" cy="432816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9"/>
          <p:cNvSpPr txBox="1">
            <a:spLocks noChangeArrowheads="1"/>
          </p:cNvSpPr>
          <p:nvPr/>
        </p:nvSpPr>
        <p:spPr bwMode="auto">
          <a:xfrm>
            <a:off x="5353050" y="1966913"/>
            <a:ext cx="2892425" cy="4570412"/>
          </a:xfrm>
          <a:prstGeom prst="rect">
            <a:avLst/>
          </a:prstGeom>
          <a:noFill/>
          <a:ln w="9525">
            <a:noFill/>
            <a:miter lim="800000"/>
            <a:headEnd/>
            <a:tailEnd/>
          </a:ln>
        </p:spPr>
        <p:txBody>
          <a:bodyPr lIns="0" tIns="0" rIns="182880" bIns="0"/>
          <a:lstStyle/>
          <a:p>
            <a:pPr marL="228600" lvl="1" indent="-228600">
              <a:spcBef>
                <a:spcPct val="50000"/>
              </a:spcBef>
              <a:buClr>
                <a:schemeClr val="tx2"/>
              </a:buClr>
              <a:buFontTx/>
              <a:buChar char="•"/>
              <a:defRPr/>
            </a:pPr>
            <a:r>
              <a:rPr lang="zh-CN" altLang="en-US" sz="1600" kern="0" dirty="0">
                <a:solidFill>
                  <a:schemeClr val="bg2"/>
                </a:solidFill>
                <a:latin typeface="宋体" pitchFamily="2" charset="-122"/>
              </a:rPr>
              <a:t>优先权所属国的分布上可以了解各个国家在该技术领域的技术实力。</a:t>
            </a:r>
            <a:endParaRPr lang="en-US" altLang="zh-CN" sz="1600" kern="0" dirty="0">
              <a:solidFill>
                <a:schemeClr val="bg2"/>
              </a:solidFill>
              <a:latin typeface="宋体" pitchFamily="2" charset="-122"/>
            </a:endParaRPr>
          </a:p>
          <a:p>
            <a:pPr marL="228600" lvl="1" indent="-228600">
              <a:spcBef>
                <a:spcPct val="50000"/>
              </a:spcBef>
              <a:buClr>
                <a:schemeClr val="tx2"/>
              </a:buClr>
              <a:buFontTx/>
              <a:buChar char="•"/>
              <a:defRPr/>
            </a:pPr>
            <a:r>
              <a:rPr lang="zh-CN" altLang="en-US" sz="1600" kern="0" dirty="0">
                <a:solidFill>
                  <a:schemeClr val="bg2"/>
                </a:solidFill>
                <a:latin typeface="宋体" pitchFamily="2" charset="-122"/>
              </a:rPr>
              <a:t>从图示可以看出燃料电池便携式笔记本技术主要集中在日本、美国，中国大陆的优先权专利申请量局第四位，但在专利数量上还有一定差距。</a:t>
            </a:r>
            <a:endParaRPr lang="zh-CN" sz="1600" kern="0" dirty="0">
              <a:latin typeface="宋体" pitchFamily="2" charset="-122"/>
            </a:endParaRPr>
          </a:p>
          <a:p>
            <a:pPr marL="228600" indent="-228600">
              <a:spcBef>
                <a:spcPct val="50000"/>
              </a:spcBef>
              <a:buClr>
                <a:schemeClr val="tx2"/>
              </a:buClr>
              <a:defRPr/>
            </a:pPr>
            <a:endParaRPr lang="en-US" altLang="zh-CN" sz="1800" kern="0" dirty="0">
              <a:latin typeface="+mn-lt"/>
            </a:endParaRPr>
          </a:p>
          <a:p>
            <a:pPr marL="628650" lvl="1" indent="-285750">
              <a:spcBef>
                <a:spcPct val="30000"/>
              </a:spcBef>
              <a:buClr>
                <a:schemeClr val="tx2"/>
              </a:buClr>
              <a:buFont typeface="Arial" pitchFamily="34" charset="0"/>
              <a:buChar char="–"/>
              <a:defRPr/>
            </a:pPr>
            <a:endParaRPr lang="en-US" altLang="zh-CN" sz="2000" kern="0" dirty="0">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p:txBody>
          <a:bodyPr/>
          <a:lstStyle/>
          <a:p>
            <a:r>
              <a:rPr lang="zh-CN" altLang="en-US" dirty="0" smtClean="0">
                <a:ea typeface="宋体" pitchFamily="2" charset="-122"/>
              </a:rPr>
              <a:t>研究规划：优先权国家时间趋势</a:t>
            </a:r>
          </a:p>
        </p:txBody>
      </p:sp>
      <p:sp>
        <p:nvSpPr>
          <p:cNvPr id="52227" name="灯片编号占位符 3"/>
          <p:cNvSpPr>
            <a:spLocks noGrp="1"/>
          </p:cNvSpPr>
          <p:nvPr>
            <p:ph type="sldNum" sz="quarter" idx="11"/>
          </p:nvPr>
        </p:nvSpPr>
        <p:spPr>
          <a:noFill/>
        </p:spPr>
        <p:txBody>
          <a:bodyPr/>
          <a:lstStyle/>
          <a:p>
            <a:fld id="{ABDF7812-3B41-4F83-86F4-B073E3EB7D4A}" type="slidenum">
              <a:rPr lang="en-US" altLang="zh-CN" smtClean="0"/>
              <a:pPr/>
              <a:t>14</a:t>
            </a:fld>
            <a:endParaRPr lang="en-US" altLang="zh-CN" smtClean="0"/>
          </a:p>
        </p:txBody>
      </p:sp>
      <p:pic>
        <p:nvPicPr>
          <p:cNvPr id="159745" name="Picture 1"/>
          <p:cNvPicPr>
            <a:picLocks noChangeAspect="1" noChangeArrowheads="1"/>
          </p:cNvPicPr>
          <p:nvPr/>
        </p:nvPicPr>
        <p:blipFill>
          <a:blip r:embed="rId2" cstate="print"/>
          <a:srcRect/>
          <a:stretch>
            <a:fillRect/>
          </a:stretch>
        </p:blipFill>
        <p:spPr bwMode="auto">
          <a:xfrm>
            <a:off x="957263" y="1630363"/>
            <a:ext cx="7165975" cy="339883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Rectangle 9"/>
          <p:cNvSpPr txBox="1">
            <a:spLocks noChangeArrowheads="1"/>
          </p:cNvSpPr>
          <p:nvPr/>
        </p:nvSpPr>
        <p:spPr bwMode="auto">
          <a:xfrm>
            <a:off x="1050925" y="5273675"/>
            <a:ext cx="7162800" cy="928688"/>
          </a:xfrm>
          <a:prstGeom prst="rect">
            <a:avLst/>
          </a:prstGeom>
          <a:noFill/>
          <a:ln w="9525">
            <a:noFill/>
            <a:miter lim="800000"/>
            <a:headEnd/>
            <a:tailEnd/>
          </a:ln>
        </p:spPr>
        <p:txBody>
          <a:bodyPr lIns="0" tIns="0" rIns="182880" bIns="0"/>
          <a:lstStyle/>
          <a:p>
            <a:pPr marL="228600" lvl="1" indent="-228600">
              <a:lnSpc>
                <a:spcPct val="150000"/>
              </a:lnSpc>
              <a:spcBef>
                <a:spcPct val="50000"/>
              </a:spcBef>
              <a:buClr>
                <a:schemeClr val="tx2"/>
              </a:buClr>
              <a:defRPr/>
            </a:pPr>
            <a:r>
              <a:rPr lang="zh-CN" altLang="en-US" sz="1600" kern="0" dirty="0">
                <a:solidFill>
                  <a:schemeClr val="bg2"/>
                </a:solidFill>
                <a:latin typeface="宋体" pitchFamily="2" charset="-122"/>
              </a:rPr>
              <a:t>  优先权国家时间分布可以看出美国、日本在该技术领域处于引领位置，中国在该技术领域的专利数量相对较低</a:t>
            </a:r>
            <a:endParaRPr lang="en-US" altLang="zh-CN" sz="1800" kern="0" dirty="0">
              <a:latin typeface="+mn-lt"/>
            </a:endParaRPr>
          </a:p>
          <a:p>
            <a:pPr marL="628650" lvl="1" indent="-285750">
              <a:spcBef>
                <a:spcPct val="30000"/>
              </a:spcBef>
              <a:buClr>
                <a:schemeClr val="tx2"/>
              </a:buClr>
              <a:buFont typeface="Arial" pitchFamily="34" charset="0"/>
              <a:buChar char="–"/>
              <a:defRPr/>
            </a:pPr>
            <a:endParaRPr lang="en-US" altLang="zh-CN" sz="2000" kern="0" dirty="0">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285728"/>
            <a:ext cx="7369175" cy="836612"/>
          </a:xfrm>
        </p:spPr>
        <p:txBody>
          <a:bodyPr/>
          <a:lstStyle/>
          <a:p>
            <a:r>
              <a:rPr lang="zh-CN" altLang="en-US" dirty="0" smtClean="0"/>
              <a:t>研究规划：寻找潜在的研发合作伙伴</a:t>
            </a:r>
            <a:endParaRPr lang="zh-CN" altLang="en-US" dirty="0"/>
          </a:p>
        </p:txBody>
      </p:sp>
      <p:sp>
        <p:nvSpPr>
          <p:cNvPr id="11" name="TextBox 10"/>
          <p:cNvSpPr txBox="1"/>
          <p:nvPr/>
        </p:nvSpPr>
        <p:spPr>
          <a:xfrm>
            <a:off x="6635343" y="6580881"/>
            <a:ext cx="2425026"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Thomson Data Analyzer</a:t>
            </a:r>
            <a:endParaRPr lang="zh-CN" altLang="en-US"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4678" y="1428736"/>
            <a:ext cx="5072098" cy="5143536"/>
          </a:xfrm>
          <a:prstGeom prst="rect">
            <a:avLst/>
          </a:prstGeom>
          <a:noFill/>
          <a:ln w="1587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5786" y="1500174"/>
            <a:ext cx="2118011" cy="3023868"/>
          </a:xfrm>
          <a:prstGeom prst="rect">
            <a:avLst/>
          </a:prstGeom>
          <a:noFill/>
          <a:ln w="1587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13722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a:xfrm>
            <a:off x="901700" y="400050"/>
            <a:ext cx="7369175" cy="836613"/>
          </a:xfrm>
        </p:spPr>
        <p:txBody>
          <a:bodyPr/>
          <a:lstStyle/>
          <a:p>
            <a:r>
              <a:rPr lang="zh-CN" altLang="en-US" dirty="0" smtClean="0">
                <a:ea typeface="宋体" pitchFamily="2" charset="-122"/>
              </a:rPr>
              <a:t>研究规划：竞争态势分析</a:t>
            </a:r>
            <a:r>
              <a:rPr lang="en-US" altLang="zh-CN" dirty="0" smtClean="0">
                <a:ea typeface="宋体" pitchFamily="2" charset="-122"/>
              </a:rPr>
              <a:t>—</a:t>
            </a:r>
            <a:r>
              <a:rPr lang="zh-CN" altLang="en-US" dirty="0" smtClean="0">
                <a:ea typeface="宋体" pitchFamily="2" charset="-122"/>
              </a:rPr>
              <a:t>专利权人</a:t>
            </a:r>
          </a:p>
        </p:txBody>
      </p:sp>
      <p:sp>
        <p:nvSpPr>
          <p:cNvPr id="54275" name="灯片编号占位符 3"/>
          <p:cNvSpPr>
            <a:spLocks noGrp="1"/>
          </p:cNvSpPr>
          <p:nvPr>
            <p:ph type="sldNum" sz="quarter" idx="11"/>
          </p:nvPr>
        </p:nvSpPr>
        <p:spPr>
          <a:noFill/>
        </p:spPr>
        <p:txBody>
          <a:bodyPr/>
          <a:lstStyle/>
          <a:p>
            <a:fld id="{B1B5A954-76A3-40E0-86E4-6153DA4237AF}" type="slidenum">
              <a:rPr lang="en-US" altLang="zh-CN" smtClean="0"/>
              <a:pPr/>
              <a:t>16</a:t>
            </a:fld>
            <a:endParaRPr lang="en-US" altLang="zh-CN" smtClean="0"/>
          </a:p>
        </p:txBody>
      </p:sp>
      <p:graphicFrame>
        <p:nvGraphicFramePr>
          <p:cNvPr id="12" name="图表 11"/>
          <p:cNvGraphicFramePr/>
          <p:nvPr/>
        </p:nvGraphicFramePr>
        <p:xfrm>
          <a:off x="489584" y="1569720"/>
          <a:ext cx="8242936" cy="4495799"/>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Box 27"/>
          <p:cNvSpPr txBox="1">
            <a:spLocks noChangeArrowheads="1"/>
          </p:cNvSpPr>
          <p:nvPr/>
        </p:nvSpPr>
        <p:spPr bwMode="auto">
          <a:xfrm>
            <a:off x="5062538" y="6211888"/>
            <a:ext cx="3792537" cy="646112"/>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zh-CN" altLang="en-US" sz="1800" dirty="0">
                <a:latin typeface="宋体" pitchFamily="2" charset="-122"/>
              </a:rPr>
              <a:t>申请时间变化</a:t>
            </a:r>
            <a:r>
              <a:rPr lang="en-US" altLang="zh-CN" sz="1800" dirty="0">
                <a:latin typeface="宋体" pitchFamily="2" charset="-122"/>
              </a:rPr>
              <a:t>:</a:t>
            </a:r>
            <a:r>
              <a:rPr lang="en-US" altLang="zh-CN" sz="1800" dirty="0" err="1">
                <a:latin typeface="宋体" pitchFamily="2" charset="-122"/>
              </a:rPr>
              <a:t>sony</a:t>
            </a:r>
            <a:r>
              <a:rPr lang="zh-CN" altLang="en-US" sz="1800" dirty="0">
                <a:latin typeface="宋体" pitchFamily="2" charset="-122"/>
              </a:rPr>
              <a:t>从</a:t>
            </a:r>
            <a:r>
              <a:rPr lang="en-US" altLang="zh-CN" sz="1800" dirty="0">
                <a:latin typeface="宋体" pitchFamily="2" charset="-122"/>
              </a:rPr>
              <a:t>2007</a:t>
            </a:r>
            <a:r>
              <a:rPr lang="zh-CN" altLang="en-US" sz="1800" dirty="0">
                <a:latin typeface="宋体" pitchFamily="2" charset="-122"/>
              </a:rPr>
              <a:t>年开始在该技术领域申请量增加明显</a:t>
            </a:r>
            <a:endParaRPr lang="en-GB" altLang="zh-CN" sz="1800" dirty="0">
              <a:latin typeface="宋体" pitchFamily="2" charset="-122"/>
            </a:endParaRPr>
          </a:p>
        </p:txBody>
      </p:sp>
      <p:sp>
        <p:nvSpPr>
          <p:cNvPr id="14" name="Text Box 27"/>
          <p:cNvSpPr txBox="1">
            <a:spLocks noChangeArrowheads="1"/>
          </p:cNvSpPr>
          <p:nvPr/>
        </p:nvSpPr>
        <p:spPr bwMode="auto">
          <a:xfrm>
            <a:off x="5462588" y="1944688"/>
            <a:ext cx="1354137" cy="369887"/>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zh-CN" altLang="en-US" sz="1800" dirty="0">
                <a:latin typeface="宋体" pitchFamily="2" charset="-122"/>
              </a:rPr>
              <a:t>技术瓶颈期</a:t>
            </a:r>
            <a:endParaRPr lang="en-GB" altLang="zh-CN" sz="1800" dirty="0">
              <a:latin typeface="宋体" pitchFamily="2" charset="-122"/>
            </a:endParaRPr>
          </a:p>
        </p:txBody>
      </p:sp>
      <p:sp>
        <p:nvSpPr>
          <p:cNvPr id="7" name="右箭头 6"/>
          <p:cNvSpPr>
            <a:spLocks noChangeArrowheads="1"/>
          </p:cNvSpPr>
          <p:nvPr/>
        </p:nvSpPr>
        <p:spPr bwMode="auto">
          <a:xfrm>
            <a:off x="1068388" y="4322763"/>
            <a:ext cx="1377950" cy="522287"/>
          </a:xfrm>
          <a:prstGeom prst="rightArrow">
            <a:avLst>
              <a:gd name="adj1" fmla="val 50000"/>
              <a:gd name="adj2" fmla="val 50042"/>
            </a:avLst>
          </a:prstGeom>
          <a:solidFill>
            <a:schemeClr val="tx2"/>
          </a:solidFill>
          <a:ln w="9525" algn="ctr">
            <a:solidFill>
              <a:schemeClr val="tx2"/>
            </a:solidFill>
            <a:round/>
            <a:headEnd/>
            <a:tailEnd/>
          </a:ln>
        </p:spPr>
        <p:txBody>
          <a:bodyPr lIns="0" tIns="0" rIns="182880" bIns="0"/>
          <a:lstStyle/>
          <a:p>
            <a:pPr>
              <a:spcBef>
                <a:spcPct val="50000"/>
              </a:spcBef>
            </a:pPr>
            <a:endParaRPr lang="zh-CN" altLang="en-US"/>
          </a:p>
        </p:txBody>
      </p:sp>
      <p:sp>
        <p:nvSpPr>
          <p:cNvPr id="8" name="右箭头 7"/>
          <p:cNvSpPr>
            <a:spLocks noChangeArrowheads="1"/>
          </p:cNvSpPr>
          <p:nvPr/>
        </p:nvSpPr>
        <p:spPr bwMode="auto">
          <a:xfrm>
            <a:off x="2540000" y="3703638"/>
            <a:ext cx="1462088" cy="522287"/>
          </a:xfrm>
          <a:prstGeom prst="rightArrow">
            <a:avLst>
              <a:gd name="adj1" fmla="val 50000"/>
              <a:gd name="adj2" fmla="val 50000"/>
            </a:avLst>
          </a:prstGeom>
          <a:solidFill>
            <a:schemeClr val="tx2"/>
          </a:solidFill>
          <a:ln w="9525" algn="ctr">
            <a:solidFill>
              <a:schemeClr val="tx2"/>
            </a:solidFill>
            <a:round/>
            <a:headEnd/>
            <a:tailEnd/>
          </a:ln>
        </p:spPr>
        <p:txBody>
          <a:bodyPr lIns="0" tIns="0" rIns="182880" bIns="0"/>
          <a:lstStyle/>
          <a:p>
            <a:pPr>
              <a:spcBef>
                <a:spcPct val="50000"/>
              </a:spcBef>
            </a:pPr>
            <a:endParaRPr lang="zh-CN" altLang="en-US"/>
          </a:p>
        </p:txBody>
      </p:sp>
      <p:sp>
        <p:nvSpPr>
          <p:cNvPr id="9" name="右箭头 8"/>
          <p:cNvSpPr>
            <a:spLocks noChangeArrowheads="1"/>
          </p:cNvSpPr>
          <p:nvPr/>
        </p:nvSpPr>
        <p:spPr bwMode="auto">
          <a:xfrm>
            <a:off x="2992438" y="2289175"/>
            <a:ext cx="1423987" cy="523875"/>
          </a:xfrm>
          <a:prstGeom prst="rightArrow">
            <a:avLst>
              <a:gd name="adj1" fmla="val 50000"/>
              <a:gd name="adj2" fmla="val 49909"/>
            </a:avLst>
          </a:prstGeom>
          <a:solidFill>
            <a:schemeClr val="tx2"/>
          </a:solidFill>
          <a:ln w="9525" algn="ctr">
            <a:solidFill>
              <a:schemeClr val="tx2"/>
            </a:solidFill>
            <a:round/>
            <a:headEnd/>
            <a:tailEnd/>
          </a:ln>
        </p:spPr>
        <p:txBody>
          <a:bodyPr lIns="0" tIns="0" rIns="182880" bIns="0"/>
          <a:lstStyle/>
          <a:p>
            <a:pPr>
              <a:spcBef>
                <a:spcPct val="50000"/>
              </a:spcBef>
            </a:pPr>
            <a:endParaRPr lang="zh-CN" altLang="en-US"/>
          </a:p>
        </p:txBody>
      </p:sp>
      <p:sp>
        <p:nvSpPr>
          <p:cNvPr id="10" name="右箭头 9"/>
          <p:cNvSpPr>
            <a:spLocks noChangeArrowheads="1"/>
          </p:cNvSpPr>
          <p:nvPr/>
        </p:nvSpPr>
        <p:spPr bwMode="auto">
          <a:xfrm>
            <a:off x="5580063" y="2479675"/>
            <a:ext cx="1200150" cy="522288"/>
          </a:xfrm>
          <a:prstGeom prst="rightArrow">
            <a:avLst>
              <a:gd name="adj1" fmla="val 50000"/>
              <a:gd name="adj2" fmla="val 49968"/>
            </a:avLst>
          </a:prstGeom>
          <a:solidFill>
            <a:schemeClr val="tx2"/>
          </a:solidFill>
          <a:ln w="9525" algn="ctr">
            <a:solidFill>
              <a:schemeClr val="tx2"/>
            </a:solidFill>
            <a:round/>
            <a:headEnd/>
            <a:tailEnd/>
          </a:ln>
        </p:spPr>
        <p:txBody>
          <a:bodyPr lIns="0" tIns="0" rIns="182880" bIns="0"/>
          <a:lstStyle/>
          <a:p>
            <a:pPr>
              <a:spcBef>
                <a:spcPct val="50000"/>
              </a:spcBef>
            </a:pPr>
            <a:endParaRPr lang="zh-CN" altLang="en-US"/>
          </a:p>
        </p:txBody>
      </p:sp>
      <p:sp>
        <p:nvSpPr>
          <p:cNvPr id="11" name="Text Box 27"/>
          <p:cNvSpPr txBox="1">
            <a:spLocks noChangeArrowheads="1"/>
          </p:cNvSpPr>
          <p:nvPr/>
        </p:nvSpPr>
        <p:spPr bwMode="auto">
          <a:xfrm>
            <a:off x="2503488" y="3284538"/>
            <a:ext cx="1450975" cy="369887"/>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zh-CN" altLang="en-US" sz="1800" dirty="0">
                <a:latin typeface="宋体" pitchFamily="2" charset="-122"/>
              </a:rPr>
              <a:t>技术成长期</a:t>
            </a:r>
            <a:endParaRPr lang="en-GB" altLang="zh-CN" sz="1800" dirty="0">
              <a:latin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p:nvPr>
        </p:nvSpPr>
        <p:spPr>
          <a:xfrm>
            <a:off x="901700" y="400050"/>
            <a:ext cx="7369175" cy="836613"/>
          </a:xfrm>
        </p:spPr>
        <p:txBody>
          <a:bodyPr/>
          <a:lstStyle/>
          <a:p>
            <a:r>
              <a:rPr lang="zh-CN" altLang="en-US" dirty="0" smtClean="0">
                <a:ea typeface="宋体" pitchFamily="2" charset="-122"/>
              </a:rPr>
              <a:t>研究规划：竞争态势分析</a:t>
            </a:r>
            <a:r>
              <a:rPr lang="en-US" altLang="zh-CN" dirty="0" smtClean="0">
                <a:ea typeface="宋体" pitchFamily="2" charset="-122"/>
              </a:rPr>
              <a:t>--</a:t>
            </a:r>
            <a:r>
              <a:rPr lang="zh-CN" altLang="en-US" dirty="0" smtClean="0">
                <a:ea typeface="宋体" pitchFamily="2" charset="-122"/>
              </a:rPr>
              <a:t>专利权人市场分布</a:t>
            </a:r>
          </a:p>
        </p:txBody>
      </p:sp>
      <p:sp>
        <p:nvSpPr>
          <p:cNvPr id="55299" name="灯片编号占位符 3"/>
          <p:cNvSpPr>
            <a:spLocks noGrp="1"/>
          </p:cNvSpPr>
          <p:nvPr>
            <p:ph type="sldNum" sz="quarter" idx="11"/>
          </p:nvPr>
        </p:nvSpPr>
        <p:spPr>
          <a:noFill/>
        </p:spPr>
        <p:txBody>
          <a:bodyPr/>
          <a:lstStyle/>
          <a:p>
            <a:fld id="{F25CBE8A-499D-4666-B2D3-035760774B75}" type="slidenum">
              <a:rPr lang="en-US" altLang="zh-CN" smtClean="0"/>
              <a:pPr/>
              <a:t>17</a:t>
            </a:fld>
            <a:endParaRPr lang="en-US" altLang="zh-CN" smtClean="0"/>
          </a:p>
        </p:txBody>
      </p:sp>
      <p:graphicFrame>
        <p:nvGraphicFramePr>
          <p:cNvPr id="5" name="图表 4"/>
          <p:cNvGraphicFramePr/>
          <p:nvPr/>
        </p:nvGraphicFramePr>
        <p:xfrm>
          <a:off x="243840" y="1432560"/>
          <a:ext cx="850392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27"/>
          <p:cNvSpPr txBox="1">
            <a:spLocks noChangeArrowheads="1"/>
          </p:cNvSpPr>
          <p:nvPr/>
        </p:nvSpPr>
        <p:spPr bwMode="auto">
          <a:xfrm>
            <a:off x="3752850" y="5815013"/>
            <a:ext cx="4446588" cy="646112"/>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spcBef>
                <a:spcPct val="50000"/>
              </a:spcBef>
              <a:defRPr/>
            </a:pPr>
            <a:r>
              <a:rPr lang="zh-CN" altLang="en-US" sz="1800" dirty="0">
                <a:latin typeface="宋体" pitchFamily="2" charset="-122"/>
              </a:rPr>
              <a:t>在中国申请专利较多的公司有东芝、卡西欧、索尼、松下等公司</a:t>
            </a:r>
            <a:endParaRPr lang="en-US" altLang="zh-CN" sz="1800" dirty="0">
              <a:latin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标题 1"/>
          <p:cNvSpPr>
            <a:spLocks noGrp="1"/>
          </p:cNvSpPr>
          <p:nvPr>
            <p:ph type="title"/>
          </p:nvPr>
        </p:nvSpPr>
        <p:spPr>
          <a:xfrm>
            <a:off x="673100" y="217488"/>
            <a:ext cx="7369175" cy="836612"/>
          </a:xfrm>
        </p:spPr>
        <p:txBody>
          <a:bodyPr/>
          <a:lstStyle/>
          <a:p>
            <a:r>
              <a:rPr lang="zh-CN" altLang="en-US" dirty="0" smtClean="0">
                <a:ea typeface="宋体" pitchFamily="2" charset="-122"/>
              </a:rPr>
              <a:t>研究规划：专利权人技术分布动态分析</a:t>
            </a:r>
          </a:p>
        </p:txBody>
      </p:sp>
      <p:sp>
        <p:nvSpPr>
          <p:cNvPr id="56323" name="灯片编号占位符 3"/>
          <p:cNvSpPr>
            <a:spLocks noGrp="1"/>
          </p:cNvSpPr>
          <p:nvPr>
            <p:ph type="sldNum" sz="quarter" idx="11"/>
          </p:nvPr>
        </p:nvSpPr>
        <p:spPr>
          <a:noFill/>
        </p:spPr>
        <p:txBody>
          <a:bodyPr/>
          <a:lstStyle/>
          <a:p>
            <a:fld id="{18F05832-0C86-4CA7-945A-C654FEDAE776}" type="slidenum">
              <a:rPr lang="en-US" altLang="zh-CN" smtClean="0"/>
              <a:pPr/>
              <a:t>18</a:t>
            </a:fld>
            <a:endParaRPr lang="en-US" altLang="zh-CN" smtClean="0"/>
          </a:p>
        </p:txBody>
      </p:sp>
      <p:pic>
        <p:nvPicPr>
          <p:cNvPr id="266241" name="Picture 1"/>
          <p:cNvPicPr>
            <a:picLocks noChangeAspect="1" noChangeArrowheads="1"/>
          </p:cNvPicPr>
          <p:nvPr/>
        </p:nvPicPr>
        <p:blipFill>
          <a:blip r:embed="rId2" cstate="print"/>
          <a:srcRect/>
          <a:stretch>
            <a:fillRect/>
          </a:stretch>
        </p:blipFill>
        <p:spPr bwMode="auto">
          <a:xfrm>
            <a:off x="576263" y="1584325"/>
            <a:ext cx="8050212" cy="48037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Text Box 27"/>
          <p:cNvSpPr txBox="1">
            <a:spLocks noChangeArrowheads="1"/>
          </p:cNvSpPr>
          <p:nvPr/>
        </p:nvSpPr>
        <p:spPr bwMode="auto">
          <a:xfrm>
            <a:off x="2987675" y="1852613"/>
            <a:ext cx="1035050" cy="646112"/>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en-US" altLang="zh-CN" sz="3600" dirty="0">
                <a:latin typeface="宋体" pitchFamily="2" charset="-122"/>
              </a:rPr>
              <a:t>who</a:t>
            </a:r>
          </a:p>
        </p:txBody>
      </p:sp>
      <p:sp>
        <p:nvSpPr>
          <p:cNvPr id="6" name="Text Box 27"/>
          <p:cNvSpPr txBox="1">
            <a:spLocks noChangeArrowheads="1"/>
          </p:cNvSpPr>
          <p:nvPr/>
        </p:nvSpPr>
        <p:spPr bwMode="auto">
          <a:xfrm>
            <a:off x="777875" y="3101975"/>
            <a:ext cx="1249363" cy="647700"/>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en-US" altLang="zh-CN" sz="3600" dirty="0">
                <a:latin typeface="宋体" pitchFamily="2" charset="-122"/>
              </a:rPr>
              <a:t>what</a:t>
            </a:r>
          </a:p>
        </p:txBody>
      </p:sp>
      <p:sp>
        <p:nvSpPr>
          <p:cNvPr id="7" name="Text Box 27"/>
          <p:cNvSpPr txBox="1">
            <a:spLocks noChangeArrowheads="1"/>
          </p:cNvSpPr>
          <p:nvPr/>
        </p:nvSpPr>
        <p:spPr bwMode="auto">
          <a:xfrm>
            <a:off x="7527925" y="5114925"/>
            <a:ext cx="1616075" cy="646113"/>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en-US" altLang="zh-CN" sz="3600" dirty="0">
                <a:latin typeface="宋体" pitchFamily="2" charset="-122"/>
              </a:rPr>
              <a:t>people</a:t>
            </a:r>
          </a:p>
        </p:txBody>
      </p:sp>
      <p:sp>
        <p:nvSpPr>
          <p:cNvPr id="8" name="Text Box 27"/>
          <p:cNvSpPr txBox="1">
            <a:spLocks noChangeArrowheads="1"/>
          </p:cNvSpPr>
          <p:nvPr/>
        </p:nvSpPr>
        <p:spPr bwMode="auto">
          <a:xfrm>
            <a:off x="7407275" y="3133725"/>
            <a:ext cx="1401763" cy="646113"/>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en-US" altLang="zh-CN" sz="3600" dirty="0">
                <a:latin typeface="宋体" pitchFamily="2" charset="-122"/>
              </a:rPr>
              <a:t>where</a:t>
            </a:r>
          </a:p>
        </p:txBody>
      </p:sp>
      <p:sp>
        <p:nvSpPr>
          <p:cNvPr id="9" name="Text Box 27"/>
          <p:cNvSpPr txBox="1">
            <a:spLocks noChangeArrowheads="1"/>
          </p:cNvSpPr>
          <p:nvPr/>
        </p:nvSpPr>
        <p:spPr bwMode="auto">
          <a:xfrm>
            <a:off x="6797675" y="1196975"/>
            <a:ext cx="1173163" cy="647700"/>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en-US" altLang="zh-CN" sz="3600" dirty="0">
                <a:latin typeface="宋体" pitchFamily="2" charset="-122"/>
              </a:rPr>
              <a:t>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灯片编号占位符 3"/>
          <p:cNvSpPr>
            <a:spLocks noGrp="1"/>
          </p:cNvSpPr>
          <p:nvPr>
            <p:ph type="sldNum" sz="quarter" idx="11"/>
          </p:nvPr>
        </p:nvSpPr>
        <p:spPr>
          <a:noFill/>
        </p:spPr>
        <p:txBody>
          <a:bodyPr/>
          <a:lstStyle/>
          <a:p>
            <a:fld id="{34429BB7-2991-4266-8DF2-1681CFF511DD}" type="slidenum">
              <a:rPr lang="en-US" altLang="zh-CN" smtClean="0"/>
              <a:pPr/>
              <a:t>19</a:t>
            </a:fld>
            <a:endParaRPr lang="en-US" altLang="zh-CN" smtClean="0"/>
          </a:p>
        </p:txBody>
      </p:sp>
      <p:pic>
        <p:nvPicPr>
          <p:cNvPr id="258052" name="Picture 4"/>
          <p:cNvPicPr>
            <a:picLocks noChangeAspect="1" noChangeArrowheads="1"/>
          </p:cNvPicPr>
          <p:nvPr/>
        </p:nvPicPr>
        <p:blipFill>
          <a:blip r:embed="rId2" cstate="print"/>
          <a:srcRect/>
          <a:stretch>
            <a:fillRect/>
          </a:stretch>
        </p:blipFill>
        <p:spPr bwMode="auto">
          <a:xfrm>
            <a:off x="278341" y="1320800"/>
            <a:ext cx="7656513" cy="579014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0" name="椭圆 9"/>
          <p:cNvSpPr>
            <a:spLocks noChangeArrowheads="1"/>
          </p:cNvSpPr>
          <p:nvPr/>
        </p:nvSpPr>
        <p:spPr bwMode="auto">
          <a:xfrm>
            <a:off x="6162675" y="4424363"/>
            <a:ext cx="2697163" cy="1692275"/>
          </a:xfrm>
          <a:prstGeom prst="ellipse">
            <a:avLst/>
          </a:prstGeom>
          <a:noFill/>
          <a:ln w="28575" algn="ctr">
            <a:solidFill>
              <a:schemeClr val="tx2"/>
            </a:solidFill>
            <a:round/>
            <a:headEnd/>
            <a:tailEnd/>
          </a:ln>
        </p:spPr>
        <p:txBody>
          <a:bodyPr lIns="0" tIns="0" rIns="182880" bIns="0"/>
          <a:lstStyle/>
          <a:p>
            <a:pPr>
              <a:spcBef>
                <a:spcPct val="50000"/>
              </a:spcBef>
            </a:pPr>
            <a:endParaRPr lang="zh-CN" altLang="en-US"/>
          </a:p>
        </p:txBody>
      </p:sp>
      <p:sp>
        <p:nvSpPr>
          <p:cNvPr id="11" name="椭圆 10"/>
          <p:cNvSpPr>
            <a:spLocks noChangeArrowheads="1"/>
          </p:cNvSpPr>
          <p:nvPr/>
        </p:nvSpPr>
        <p:spPr bwMode="auto">
          <a:xfrm>
            <a:off x="2318808" y="4592638"/>
            <a:ext cx="2697163" cy="1660525"/>
          </a:xfrm>
          <a:prstGeom prst="ellipse">
            <a:avLst/>
          </a:prstGeom>
          <a:noFill/>
          <a:ln w="28575" algn="ctr">
            <a:solidFill>
              <a:schemeClr val="tx2"/>
            </a:solidFill>
            <a:round/>
            <a:headEnd/>
            <a:tailEnd/>
          </a:ln>
        </p:spPr>
        <p:txBody>
          <a:bodyPr lIns="0" tIns="0" rIns="182880" bIns="0"/>
          <a:lstStyle/>
          <a:p>
            <a:pPr>
              <a:spcBef>
                <a:spcPct val="50000"/>
              </a:spcBef>
            </a:pPr>
            <a:endParaRPr lang="zh-CN" altLang="en-US"/>
          </a:p>
        </p:txBody>
      </p:sp>
      <p:sp>
        <p:nvSpPr>
          <p:cNvPr id="12" name="椭圆 11"/>
          <p:cNvSpPr>
            <a:spLocks noChangeArrowheads="1"/>
          </p:cNvSpPr>
          <p:nvPr/>
        </p:nvSpPr>
        <p:spPr bwMode="auto">
          <a:xfrm>
            <a:off x="1655763" y="1016000"/>
            <a:ext cx="2697162" cy="2270125"/>
          </a:xfrm>
          <a:prstGeom prst="ellipse">
            <a:avLst/>
          </a:prstGeom>
          <a:noFill/>
          <a:ln w="28575" algn="ctr">
            <a:solidFill>
              <a:schemeClr val="tx2"/>
            </a:solidFill>
            <a:round/>
            <a:headEnd/>
            <a:tailEnd/>
          </a:ln>
        </p:spPr>
        <p:txBody>
          <a:bodyPr lIns="0" tIns="0" rIns="182880" bIns="0"/>
          <a:lstStyle/>
          <a:p>
            <a:pPr>
              <a:spcBef>
                <a:spcPct val="50000"/>
              </a:spcBef>
            </a:pPr>
            <a:endParaRPr lang="zh-CN" altLang="en-US"/>
          </a:p>
        </p:txBody>
      </p:sp>
      <p:sp>
        <p:nvSpPr>
          <p:cNvPr id="8" name="标题 1"/>
          <p:cNvSpPr>
            <a:spLocks noGrp="1"/>
          </p:cNvSpPr>
          <p:nvPr>
            <p:ph type="title"/>
          </p:nvPr>
        </p:nvSpPr>
        <p:spPr>
          <a:xfrm>
            <a:off x="673100" y="217488"/>
            <a:ext cx="7369175" cy="836612"/>
          </a:xfrm>
        </p:spPr>
        <p:txBody>
          <a:bodyPr/>
          <a:lstStyle/>
          <a:p>
            <a:r>
              <a:rPr lang="zh-CN" altLang="en-US" dirty="0" smtClean="0">
                <a:ea typeface="宋体" pitchFamily="2" charset="-122"/>
              </a:rPr>
              <a:t>研究规划：技术领域合作动态分析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r>
              <a:rPr lang="zh-CN" altLang="en-US" smtClean="0">
                <a:ea typeface="宋体" pitchFamily="2" charset="-122"/>
              </a:rPr>
              <a:t>论文还是专利？</a:t>
            </a:r>
          </a:p>
        </p:txBody>
      </p:sp>
      <p:sp>
        <p:nvSpPr>
          <p:cNvPr id="41987" name="内容占位符 2"/>
          <p:cNvSpPr>
            <a:spLocks noGrp="1"/>
          </p:cNvSpPr>
          <p:nvPr>
            <p:ph idx="1"/>
          </p:nvPr>
        </p:nvSpPr>
        <p:spPr/>
        <p:txBody>
          <a:bodyPr/>
          <a:lstStyle/>
          <a:p>
            <a:r>
              <a:rPr lang="en-US" altLang="zh-CN" smtClean="0">
                <a:ea typeface="宋体" pitchFamily="2" charset="-122"/>
              </a:rPr>
              <a:t>20 </a:t>
            </a:r>
            <a:r>
              <a:rPr lang="zh-CN" altLang="en-US" smtClean="0">
                <a:ea typeface="宋体" pitchFamily="2" charset="-122"/>
              </a:rPr>
              <a:t>世纪</a:t>
            </a:r>
            <a:r>
              <a:rPr lang="en-US" altLang="zh-CN" smtClean="0">
                <a:ea typeface="宋体" pitchFamily="2" charset="-122"/>
              </a:rPr>
              <a:t>70 </a:t>
            </a:r>
            <a:r>
              <a:rPr lang="zh-CN" altLang="en-US" smtClean="0">
                <a:ea typeface="宋体" pitchFamily="2" charset="-122"/>
              </a:rPr>
              <a:t>年代我国医药科技人员经过</a:t>
            </a:r>
            <a:r>
              <a:rPr lang="en-US" altLang="zh-CN" smtClean="0">
                <a:ea typeface="宋体" pitchFamily="2" charset="-122"/>
              </a:rPr>
              <a:t>10 </a:t>
            </a:r>
            <a:r>
              <a:rPr lang="zh-CN" altLang="en-US" smtClean="0">
                <a:ea typeface="宋体" pitchFamily="2" charset="-122"/>
              </a:rPr>
              <a:t>余年的艰苦研究</a:t>
            </a:r>
            <a:r>
              <a:rPr lang="en-US" altLang="zh-CN" smtClean="0">
                <a:ea typeface="宋体" pitchFamily="2" charset="-122"/>
              </a:rPr>
              <a:t>, </a:t>
            </a:r>
            <a:r>
              <a:rPr lang="zh-CN" altLang="en-US" smtClean="0">
                <a:ea typeface="宋体" pitchFamily="2" charset="-122"/>
              </a:rPr>
              <a:t>成功开发出新的化学药物</a:t>
            </a:r>
            <a:r>
              <a:rPr lang="en-US" altLang="zh-CN" smtClean="0">
                <a:ea typeface="宋体" pitchFamily="2" charset="-122"/>
              </a:rPr>
              <a:t>———</a:t>
            </a:r>
            <a:r>
              <a:rPr lang="zh-CN" altLang="en-US" smtClean="0">
                <a:ea typeface="宋体" pitchFamily="2" charset="-122"/>
              </a:rPr>
              <a:t>青蒿素</a:t>
            </a:r>
            <a:r>
              <a:rPr lang="en-US" altLang="zh-CN" smtClean="0">
                <a:ea typeface="宋体" pitchFamily="2" charset="-122"/>
              </a:rPr>
              <a:t>, </a:t>
            </a:r>
            <a:r>
              <a:rPr lang="zh-CN" altLang="en-US" smtClean="0">
                <a:ea typeface="宋体" pitchFamily="2" charset="-122"/>
              </a:rPr>
              <a:t>这项技术成果当时在全球范围内引起强烈反响</a:t>
            </a:r>
            <a:r>
              <a:rPr lang="en-US" altLang="zh-CN" smtClean="0">
                <a:ea typeface="宋体" pitchFamily="2" charset="-122"/>
              </a:rPr>
              <a:t>, </a:t>
            </a:r>
            <a:r>
              <a:rPr lang="zh-CN" altLang="en-US" smtClean="0">
                <a:ea typeface="宋体" pitchFamily="2" charset="-122"/>
              </a:rPr>
              <a:t>是我国医药领域惟一得到公认的新化学药物</a:t>
            </a:r>
            <a:r>
              <a:rPr lang="en-US" altLang="zh-CN" smtClean="0">
                <a:ea typeface="宋体" pitchFamily="2" charset="-122"/>
              </a:rPr>
              <a:t>, </a:t>
            </a:r>
            <a:r>
              <a:rPr lang="zh-CN" altLang="en-US" smtClean="0">
                <a:ea typeface="宋体" pitchFamily="2" charset="-122"/>
              </a:rPr>
              <a:t>并获得国家科技奖</a:t>
            </a:r>
            <a:r>
              <a:rPr lang="en-US" altLang="zh-CN" smtClean="0">
                <a:ea typeface="宋体" pitchFamily="2" charset="-122"/>
              </a:rPr>
              <a:t>; </a:t>
            </a:r>
            <a:r>
              <a:rPr lang="zh-CN" altLang="en-US" smtClean="0">
                <a:ea typeface="宋体" pitchFamily="2" charset="-122"/>
              </a:rPr>
              <a:t>但是由于种种原因</a:t>
            </a:r>
            <a:r>
              <a:rPr lang="en-US" altLang="zh-CN" smtClean="0">
                <a:ea typeface="宋体" pitchFamily="2" charset="-122"/>
              </a:rPr>
              <a:t>, </a:t>
            </a:r>
            <a:r>
              <a:rPr lang="zh-CN" altLang="en-US" smtClean="0">
                <a:ea typeface="宋体" pitchFamily="2" charset="-122"/>
              </a:rPr>
              <a:t>这项高科技成果最终未申请专利</a:t>
            </a:r>
            <a:r>
              <a:rPr lang="en-US" altLang="zh-CN" smtClean="0">
                <a:ea typeface="宋体" pitchFamily="2" charset="-122"/>
              </a:rPr>
              <a:t>, </a:t>
            </a:r>
            <a:r>
              <a:rPr lang="zh-CN" altLang="en-US" smtClean="0">
                <a:ea typeface="宋体" pitchFamily="2" charset="-122"/>
              </a:rPr>
              <a:t>当这项技术成果的研究论文发表后不久</a:t>
            </a:r>
            <a:r>
              <a:rPr lang="en-US" altLang="zh-CN" smtClean="0">
                <a:ea typeface="宋体" pitchFamily="2" charset="-122"/>
              </a:rPr>
              <a:t>, </a:t>
            </a:r>
            <a:r>
              <a:rPr lang="zh-CN" altLang="en-US" smtClean="0">
                <a:ea typeface="宋体" pitchFamily="2" charset="-122"/>
              </a:rPr>
              <a:t>国外企业稍加更改便申请了专利保护</a:t>
            </a:r>
            <a:r>
              <a:rPr lang="en-US" altLang="zh-CN" smtClean="0">
                <a:ea typeface="宋体" pitchFamily="2" charset="-122"/>
              </a:rPr>
              <a:t>, </a:t>
            </a:r>
            <a:r>
              <a:rPr lang="zh-CN" altLang="en-US" smtClean="0">
                <a:ea typeface="宋体" pitchFamily="2" charset="-122"/>
              </a:rPr>
              <a:t>造成我国每年近</a:t>
            </a:r>
            <a:r>
              <a:rPr lang="en-US" altLang="zh-CN" smtClean="0">
                <a:ea typeface="宋体" pitchFamily="2" charset="-122"/>
              </a:rPr>
              <a:t>5 </a:t>
            </a:r>
            <a:r>
              <a:rPr lang="zh-CN" altLang="en-US" smtClean="0">
                <a:ea typeface="宋体" pitchFamily="2" charset="-122"/>
              </a:rPr>
              <a:t>亿美元的损失。</a:t>
            </a:r>
          </a:p>
        </p:txBody>
      </p:sp>
      <p:pic>
        <p:nvPicPr>
          <p:cNvPr id="41988" name="Picture 269" descr="C:\Program Files\Microsoft Office\MEDIA\CAGCAT10\j0305257.wmf"/>
          <p:cNvPicPr>
            <a:picLocks noChangeAspect="1" noChangeArrowheads="1"/>
          </p:cNvPicPr>
          <p:nvPr/>
        </p:nvPicPr>
        <p:blipFill>
          <a:blip r:embed="rId2" cstate="print"/>
          <a:srcRect/>
          <a:stretch>
            <a:fillRect/>
          </a:stretch>
        </p:blipFill>
        <p:spPr bwMode="auto">
          <a:xfrm>
            <a:off x="214313" y="4049713"/>
            <a:ext cx="1285875" cy="2065337"/>
          </a:xfrm>
          <a:prstGeom prst="rect">
            <a:avLst/>
          </a:prstGeom>
          <a:noFill/>
          <a:ln w="9525">
            <a:noFill/>
            <a:miter lim="800000"/>
            <a:headEnd/>
            <a:tailEnd/>
          </a:ln>
        </p:spPr>
      </p:pic>
      <p:pic>
        <p:nvPicPr>
          <p:cNvPr id="41989" name="Picture 11" descr="图片08"/>
          <p:cNvPicPr>
            <a:picLocks noChangeAspect="1" noChangeArrowheads="1"/>
          </p:cNvPicPr>
          <p:nvPr/>
        </p:nvPicPr>
        <p:blipFill>
          <a:blip r:embed="rId3" cstate="print"/>
          <a:srcRect/>
          <a:stretch>
            <a:fillRect/>
          </a:stretch>
        </p:blipFill>
        <p:spPr bwMode="auto">
          <a:xfrm>
            <a:off x="6500813" y="4786313"/>
            <a:ext cx="1885950" cy="135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zh-CN" altLang="en-US" dirty="0" smtClean="0"/>
              <a:t>项目立项阶段</a:t>
            </a:r>
            <a:endParaRPr lang="en-US" dirty="0" smtClean="0"/>
          </a:p>
        </p:txBody>
      </p:sp>
      <p:pic>
        <p:nvPicPr>
          <p:cNvPr id="24579" name="Picture 4" descr="shadow"/>
          <p:cNvPicPr>
            <a:picLocks noChangeAspect="1" noChangeArrowheads="1"/>
          </p:cNvPicPr>
          <p:nvPr/>
        </p:nvPicPr>
        <p:blipFill>
          <a:blip r:embed="rId3" cstate="print"/>
          <a:srcRect/>
          <a:stretch>
            <a:fillRect/>
          </a:stretch>
        </p:blipFill>
        <p:spPr bwMode="auto">
          <a:xfrm>
            <a:off x="8975725" y="1435100"/>
            <a:ext cx="168275" cy="4621213"/>
          </a:xfrm>
          <a:prstGeom prst="rect">
            <a:avLst/>
          </a:prstGeom>
          <a:noFill/>
          <a:ln w="9525">
            <a:noFill/>
            <a:miter lim="800000"/>
            <a:headEnd/>
            <a:tailEnd/>
          </a:ln>
        </p:spPr>
      </p:pic>
      <p:sp>
        <p:nvSpPr>
          <p:cNvPr id="24580" name="Rectangle 5"/>
          <p:cNvSpPr>
            <a:spLocks noChangeArrowheads="1"/>
          </p:cNvSpPr>
          <p:nvPr/>
        </p:nvSpPr>
        <p:spPr bwMode="auto">
          <a:xfrm>
            <a:off x="842963" y="5462588"/>
            <a:ext cx="8301037" cy="193675"/>
          </a:xfrm>
          <a:prstGeom prst="rect">
            <a:avLst/>
          </a:prstGeom>
          <a:gradFill rotWithShape="1">
            <a:gsLst>
              <a:gs pos="0">
                <a:schemeClr val="hlink"/>
              </a:gs>
              <a:gs pos="100000">
                <a:schemeClr val="bg1"/>
              </a:gs>
            </a:gsLst>
            <a:path path="shape">
              <a:fillToRect l="50000" t="50000" r="50000" b="50000"/>
            </a:path>
          </a:gradFill>
          <a:ln w="9525" algn="ctr">
            <a:noFill/>
            <a:miter lim="800000"/>
            <a:headEnd/>
            <a:tailEnd/>
          </a:ln>
        </p:spPr>
        <p:txBody>
          <a:bodyPr wrap="none" lIns="0" tIns="0" rIns="182880" bIns="0" anchor="ctr"/>
          <a:lstStyle/>
          <a:p>
            <a:endParaRPr lang="en-US"/>
          </a:p>
        </p:txBody>
      </p:sp>
      <p:sp>
        <p:nvSpPr>
          <p:cNvPr id="24581" name="Rectangle 6"/>
          <p:cNvSpPr>
            <a:spLocks noChangeArrowheads="1"/>
          </p:cNvSpPr>
          <p:nvPr/>
        </p:nvSpPr>
        <p:spPr bwMode="auto">
          <a:xfrm>
            <a:off x="374073" y="1914813"/>
            <a:ext cx="4232275" cy="4236605"/>
          </a:xfrm>
          <a:prstGeom prst="rect">
            <a:avLst/>
          </a:prstGeom>
          <a:gradFill rotWithShape="1">
            <a:gsLst>
              <a:gs pos="0">
                <a:schemeClr val="bg1"/>
              </a:gs>
              <a:gs pos="100000">
                <a:srgbClr val="DDDDDD"/>
              </a:gs>
            </a:gsLst>
            <a:lin ang="0" scaled="1"/>
          </a:gradFill>
          <a:ln w="9525" algn="ctr">
            <a:noFill/>
            <a:miter lim="800000"/>
            <a:headEnd/>
            <a:tailEnd/>
          </a:ln>
        </p:spPr>
        <p:txBody>
          <a:bodyPr wrap="none" lIns="0" tIns="0" rIns="182880" bIns="0" anchor="ctr"/>
          <a:lstStyle/>
          <a:p>
            <a:endParaRPr lang="en-US"/>
          </a:p>
        </p:txBody>
      </p:sp>
      <p:pic>
        <p:nvPicPr>
          <p:cNvPr id="24582" name="Picture 7" descr="page shadow"/>
          <p:cNvPicPr>
            <a:picLocks noChangeAspect="1" noChangeArrowheads="1"/>
          </p:cNvPicPr>
          <p:nvPr/>
        </p:nvPicPr>
        <p:blipFill>
          <a:blip r:embed="rId4" cstate="print"/>
          <a:srcRect/>
          <a:stretch>
            <a:fillRect/>
          </a:stretch>
        </p:blipFill>
        <p:spPr bwMode="auto">
          <a:xfrm>
            <a:off x="302636" y="1887538"/>
            <a:ext cx="267209" cy="4305444"/>
          </a:xfrm>
          <a:prstGeom prst="rect">
            <a:avLst/>
          </a:prstGeom>
          <a:noFill/>
          <a:ln w="9525">
            <a:noFill/>
            <a:miter lim="800000"/>
            <a:headEnd/>
            <a:tailEnd/>
          </a:ln>
        </p:spPr>
      </p:pic>
      <p:sp>
        <p:nvSpPr>
          <p:cNvPr id="24583" name="Rectangle 8"/>
          <p:cNvSpPr>
            <a:spLocks noChangeArrowheads="1"/>
          </p:cNvSpPr>
          <p:nvPr/>
        </p:nvSpPr>
        <p:spPr bwMode="auto">
          <a:xfrm>
            <a:off x="807316" y="1967345"/>
            <a:ext cx="3652838" cy="3408625"/>
          </a:xfrm>
          <a:prstGeom prst="rect">
            <a:avLst/>
          </a:prstGeom>
          <a:noFill/>
          <a:ln w="9525">
            <a:noFill/>
            <a:miter lim="800000"/>
            <a:headEnd/>
            <a:tailEnd/>
          </a:ln>
        </p:spPr>
        <p:txBody>
          <a:bodyPr wrap="square" lIns="0" tIns="0" rIns="182880" bIns="0">
            <a:spAutoFit/>
          </a:bodyPr>
          <a:lstStyle/>
          <a:p>
            <a:pPr marL="109538" indent="-109538" eaLnBrk="0" hangingPunct="0">
              <a:lnSpc>
                <a:spcPct val="150000"/>
              </a:lnSpc>
              <a:spcBef>
                <a:spcPts val="300"/>
              </a:spcBef>
              <a:buClr>
                <a:schemeClr val="tx2"/>
              </a:buClr>
              <a:buFont typeface="Arial" charset="0"/>
              <a:buChar char="•"/>
              <a:defRPr/>
            </a:pPr>
            <a:r>
              <a:rPr lang="zh-CN" altLang="en-US" sz="2000" dirty="0" smtClean="0">
                <a:solidFill>
                  <a:srgbClr val="FF0000"/>
                </a:solidFill>
                <a:latin typeface="微软雅黑" pitchFamily="34" charset="-122"/>
                <a:ea typeface="微软雅黑" pitchFamily="34" charset="-122"/>
              </a:rPr>
              <a:t>专利信息应用角度：</a:t>
            </a:r>
            <a:endParaRPr lang="en-US" altLang="zh-CN" sz="2000" dirty="0" smtClean="0">
              <a:solidFill>
                <a:srgbClr val="FF0000"/>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solidFill>
                  <a:srgbClr val="666666"/>
                </a:solidFill>
                <a:latin typeface="微软雅黑" pitchFamily="34" charset="-122"/>
                <a:ea typeface="微软雅黑" pitchFamily="34" charset="-122"/>
              </a:rPr>
              <a:t>现有技术状况如何？</a:t>
            </a: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solidFill>
                  <a:srgbClr val="666666"/>
                </a:solidFill>
                <a:latin typeface="微软雅黑" pitchFamily="34" charset="-122"/>
                <a:ea typeface="微软雅黑" pitchFamily="34" charset="-122"/>
              </a:rPr>
              <a:t>该领域关键技术图谱？</a:t>
            </a: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solidFill>
                  <a:srgbClr val="666666"/>
                </a:solidFill>
                <a:latin typeface="微软雅黑" pitchFamily="34" charset="-122"/>
                <a:ea typeface="微软雅黑" pitchFamily="34" charset="-122"/>
              </a:rPr>
              <a:t>研究中的合作伙伴是谁？</a:t>
            </a: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2000" dirty="0" smtClean="0">
                <a:solidFill>
                  <a:srgbClr val="FF0000"/>
                </a:solidFill>
                <a:latin typeface="微软雅黑" pitchFamily="34" charset="-122"/>
                <a:ea typeface="微软雅黑" pitchFamily="34" charset="-122"/>
              </a:rPr>
              <a:t>专利获取与运作角度：</a:t>
            </a:r>
            <a:endParaRPr lang="en-US" altLang="zh-CN" sz="2000" dirty="0" smtClean="0">
              <a:solidFill>
                <a:srgbClr val="FF0000"/>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latin typeface="微软雅黑" pitchFamily="34" charset="-122"/>
                <a:ea typeface="微软雅黑" pitchFamily="34" charset="-122"/>
              </a:rPr>
              <a:t>合作方的知识产权归属？</a:t>
            </a:r>
            <a:endParaRPr lang="en-US" altLang="en-US" sz="1600" dirty="0">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latin typeface="微软雅黑" pitchFamily="34" charset="-122"/>
                <a:ea typeface="微软雅黑" pitchFamily="34" charset="-122"/>
              </a:rPr>
              <a:t>知识产权目标？</a:t>
            </a:r>
            <a:endParaRPr lang="en-US" altLang="en-US" sz="1600" dirty="0">
              <a:latin typeface="微软雅黑" pitchFamily="34" charset="-122"/>
              <a:ea typeface="微软雅黑" pitchFamily="34" charset="-122"/>
            </a:endParaRPr>
          </a:p>
        </p:txBody>
      </p:sp>
      <p:sp>
        <p:nvSpPr>
          <p:cNvPr id="24584" name="Rectangle 9" descr="RESEARCH2_fade"/>
          <p:cNvSpPr>
            <a:spLocks noChangeArrowheads="1"/>
          </p:cNvSpPr>
          <p:nvPr/>
        </p:nvSpPr>
        <p:spPr bwMode="auto">
          <a:xfrm>
            <a:off x="4645746" y="1900958"/>
            <a:ext cx="4498254" cy="4250459"/>
          </a:xfrm>
          <a:prstGeom prst="rect">
            <a:avLst/>
          </a:prstGeom>
          <a:blipFill dpi="0" rotWithShape="1">
            <a:blip r:embed="rId5" cstate="print"/>
            <a:srcRect/>
            <a:stretch>
              <a:fillRect/>
            </a:stretch>
          </a:blipFill>
          <a:ln w="9525" algn="ctr">
            <a:noFill/>
            <a:miter lim="800000"/>
            <a:headEnd/>
            <a:tailEnd/>
          </a:ln>
        </p:spPr>
        <p:txBody>
          <a:bodyPr wrap="none" lIns="0" tIns="0" rIns="182880" bIns="0" anchor="ctr"/>
          <a:lstStyle/>
          <a:p>
            <a:endParaRPr lang="en-US"/>
          </a:p>
        </p:txBody>
      </p:sp>
      <p:pic>
        <p:nvPicPr>
          <p:cNvPr id="24585" name="Picture 10" descr="page shadow"/>
          <p:cNvPicPr>
            <a:picLocks noChangeAspect="1" noChangeArrowheads="1"/>
          </p:cNvPicPr>
          <p:nvPr/>
        </p:nvPicPr>
        <p:blipFill>
          <a:blip r:embed="rId6" cstate="print"/>
          <a:srcRect/>
          <a:stretch>
            <a:fillRect/>
          </a:stretch>
        </p:blipFill>
        <p:spPr bwMode="auto">
          <a:xfrm>
            <a:off x="4420322" y="1873250"/>
            <a:ext cx="258661" cy="4195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899592" y="116632"/>
            <a:ext cx="7369175" cy="836613"/>
          </a:xfrm>
        </p:spPr>
        <p:txBody>
          <a:bodyPr/>
          <a:lstStyle/>
          <a:p>
            <a:r>
              <a:rPr lang="zh-CN" altLang="en-US" dirty="0" smtClean="0">
                <a:latin typeface="黑体" pitchFamily="2" charset="-122"/>
                <a:ea typeface="黑体" pitchFamily="2" charset="-122"/>
              </a:rPr>
              <a:t>检索</a:t>
            </a:r>
            <a:r>
              <a:rPr lang="en-US" altLang="zh-CN" dirty="0" smtClean="0">
                <a:latin typeface="黑体" pitchFamily="2" charset="-122"/>
                <a:ea typeface="黑体" pitchFamily="2" charset="-122"/>
              </a:rPr>
              <a:t>:</a:t>
            </a:r>
            <a:r>
              <a:rPr lang="zh-CN" altLang="en-US" sz="4000" dirty="0" smtClean="0">
                <a:latin typeface="黑体" pitchFamily="2" charset="-122"/>
                <a:ea typeface="黑体" pitchFamily="2" charset="-122"/>
              </a:rPr>
              <a:t>多、快、好、省</a:t>
            </a:r>
          </a:p>
        </p:txBody>
      </p:sp>
      <p:sp>
        <p:nvSpPr>
          <p:cNvPr id="10" name="AutoShape 4"/>
          <p:cNvSpPr>
            <a:spLocks noChangeArrowheads="1"/>
          </p:cNvSpPr>
          <p:nvPr/>
        </p:nvSpPr>
        <p:spPr bwMode="gray">
          <a:xfrm>
            <a:off x="827584" y="5805264"/>
            <a:ext cx="2000264" cy="428628"/>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defRPr/>
            </a:pPr>
            <a:r>
              <a:rPr lang="en-US" altLang="zh-CN" sz="1600" dirty="0">
                <a:solidFill>
                  <a:schemeClr val="bg1"/>
                </a:solidFill>
              </a:rPr>
              <a:t>DWPI</a:t>
            </a:r>
            <a:r>
              <a:rPr lang="zh-CN" altLang="en-US" sz="1600" dirty="0">
                <a:solidFill>
                  <a:schemeClr val="bg1"/>
                </a:solidFill>
              </a:rPr>
              <a:t>数据库字段</a:t>
            </a:r>
          </a:p>
        </p:txBody>
      </p:sp>
      <p:sp>
        <p:nvSpPr>
          <p:cNvPr id="11" name="AutoShape 4"/>
          <p:cNvSpPr>
            <a:spLocks noChangeArrowheads="1"/>
          </p:cNvSpPr>
          <p:nvPr/>
        </p:nvSpPr>
        <p:spPr bwMode="gray">
          <a:xfrm>
            <a:off x="3923928" y="5805264"/>
            <a:ext cx="2000264" cy="428628"/>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defRPr/>
            </a:pPr>
            <a:r>
              <a:rPr lang="zh-CN" altLang="en-US" sz="1600" dirty="0">
                <a:solidFill>
                  <a:schemeClr val="bg1"/>
                </a:solidFill>
              </a:rPr>
              <a:t>原始专利信息字段</a:t>
            </a:r>
          </a:p>
        </p:txBody>
      </p:sp>
      <p:sp>
        <p:nvSpPr>
          <p:cNvPr id="13" name="AutoShape 4"/>
          <p:cNvSpPr>
            <a:spLocks noChangeArrowheads="1"/>
          </p:cNvSpPr>
          <p:nvPr/>
        </p:nvSpPr>
        <p:spPr bwMode="gray">
          <a:xfrm>
            <a:off x="7308304" y="5805264"/>
            <a:ext cx="1584176" cy="428628"/>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defRPr/>
            </a:pPr>
            <a:r>
              <a:rPr lang="zh-CN" altLang="en-US" sz="1600" dirty="0" smtClean="0">
                <a:solidFill>
                  <a:schemeClr val="bg1"/>
                </a:solidFill>
              </a:rPr>
              <a:t>法律信息</a:t>
            </a:r>
            <a:endParaRPr lang="zh-CN" altLang="en-US" sz="1600" dirty="0">
              <a:solidFill>
                <a:schemeClr val="bg1"/>
              </a:solidFill>
            </a:endParaRPr>
          </a:p>
        </p:txBody>
      </p:sp>
      <p:pic>
        <p:nvPicPr>
          <p:cNvPr id="5122" name="Picture 2"/>
          <p:cNvPicPr>
            <a:picLocks noChangeAspect="1" noChangeArrowheads="1"/>
          </p:cNvPicPr>
          <p:nvPr/>
        </p:nvPicPr>
        <p:blipFill>
          <a:blip r:embed="rId4" cstate="print"/>
          <a:srcRect/>
          <a:stretch>
            <a:fillRect/>
          </a:stretch>
        </p:blipFill>
        <p:spPr bwMode="auto">
          <a:xfrm>
            <a:off x="539552" y="1196752"/>
            <a:ext cx="2000250" cy="2808312"/>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539552" y="4797152"/>
            <a:ext cx="1981200" cy="710183"/>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a:stretch>
            <a:fillRect/>
          </a:stretch>
        </p:blipFill>
        <p:spPr bwMode="auto">
          <a:xfrm>
            <a:off x="539552" y="4077072"/>
            <a:ext cx="1981200" cy="648072"/>
          </a:xfrm>
          <a:prstGeom prst="rect">
            <a:avLst/>
          </a:prstGeom>
          <a:noFill/>
          <a:ln w="9525">
            <a:noFill/>
            <a:miter lim="800000"/>
            <a:headEnd/>
            <a:tailEnd/>
          </a:ln>
        </p:spPr>
      </p:pic>
      <p:pic>
        <p:nvPicPr>
          <p:cNvPr id="5126" name="Picture 6"/>
          <p:cNvPicPr>
            <a:picLocks noChangeAspect="1" noChangeArrowheads="1"/>
          </p:cNvPicPr>
          <p:nvPr/>
        </p:nvPicPr>
        <p:blipFill>
          <a:blip r:embed="rId7" cstate="print"/>
          <a:srcRect/>
          <a:stretch>
            <a:fillRect/>
          </a:stretch>
        </p:blipFill>
        <p:spPr bwMode="auto">
          <a:xfrm>
            <a:off x="6948264" y="1700808"/>
            <a:ext cx="2000250" cy="1752600"/>
          </a:xfrm>
          <a:prstGeom prst="rect">
            <a:avLst/>
          </a:prstGeom>
          <a:noFill/>
          <a:ln w="9525">
            <a:noFill/>
            <a:miter lim="800000"/>
            <a:headEnd/>
            <a:tailEnd/>
          </a:ln>
        </p:spPr>
      </p:pic>
      <p:pic>
        <p:nvPicPr>
          <p:cNvPr id="5129" name="Picture 9"/>
          <p:cNvPicPr>
            <a:picLocks noChangeAspect="1" noChangeArrowheads="1"/>
          </p:cNvPicPr>
          <p:nvPr/>
        </p:nvPicPr>
        <p:blipFill>
          <a:blip r:embed="rId8" cstate="print"/>
          <a:srcRect/>
          <a:stretch>
            <a:fillRect/>
          </a:stretch>
        </p:blipFill>
        <p:spPr bwMode="auto">
          <a:xfrm>
            <a:off x="2843808" y="1268760"/>
            <a:ext cx="2019300" cy="2495550"/>
          </a:xfrm>
          <a:prstGeom prst="rect">
            <a:avLst/>
          </a:prstGeom>
          <a:noFill/>
          <a:ln w="9525">
            <a:noFill/>
            <a:miter lim="800000"/>
            <a:headEnd/>
            <a:tailEnd/>
          </a:ln>
        </p:spPr>
      </p:pic>
      <p:pic>
        <p:nvPicPr>
          <p:cNvPr id="5131" name="Picture 11"/>
          <p:cNvPicPr>
            <a:picLocks noChangeAspect="1" noChangeArrowheads="1"/>
          </p:cNvPicPr>
          <p:nvPr/>
        </p:nvPicPr>
        <p:blipFill>
          <a:blip r:embed="rId9" cstate="print"/>
          <a:srcRect/>
          <a:stretch>
            <a:fillRect/>
          </a:stretch>
        </p:blipFill>
        <p:spPr bwMode="auto">
          <a:xfrm>
            <a:off x="2888357" y="3839319"/>
            <a:ext cx="1971675" cy="885825"/>
          </a:xfrm>
          <a:prstGeom prst="rect">
            <a:avLst/>
          </a:prstGeom>
          <a:noFill/>
          <a:ln w="9525">
            <a:noFill/>
            <a:miter lim="800000"/>
            <a:headEnd/>
            <a:tailEnd/>
          </a:ln>
        </p:spPr>
      </p:pic>
      <p:pic>
        <p:nvPicPr>
          <p:cNvPr id="5136" name="Picture 16"/>
          <p:cNvPicPr>
            <a:picLocks noChangeAspect="1" noChangeArrowheads="1"/>
          </p:cNvPicPr>
          <p:nvPr/>
        </p:nvPicPr>
        <p:blipFill>
          <a:blip r:embed="rId10" cstate="print"/>
          <a:srcRect/>
          <a:stretch>
            <a:fillRect/>
          </a:stretch>
        </p:blipFill>
        <p:spPr bwMode="auto">
          <a:xfrm>
            <a:off x="2915816" y="4797152"/>
            <a:ext cx="1990725" cy="628650"/>
          </a:xfrm>
          <a:prstGeom prst="rect">
            <a:avLst/>
          </a:prstGeom>
          <a:noFill/>
          <a:ln w="9525">
            <a:noFill/>
            <a:miter lim="800000"/>
            <a:headEnd/>
            <a:tailEnd/>
          </a:ln>
        </p:spPr>
      </p:pic>
      <p:pic>
        <p:nvPicPr>
          <p:cNvPr id="5138" name="Picture 18"/>
          <p:cNvPicPr>
            <a:picLocks noChangeAspect="1" noChangeArrowheads="1"/>
          </p:cNvPicPr>
          <p:nvPr/>
        </p:nvPicPr>
        <p:blipFill>
          <a:blip r:embed="rId11" cstate="print"/>
          <a:srcRect/>
          <a:stretch>
            <a:fillRect/>
          </a:stretch>
        </p:blipFill>
        <p:spPr bwMode="auto">
          <a:xfrm>
            <a:off x="4932040" y="2924944"/>
            <a:ext cx="2028825" cy="2000250"/>
          </a:xfrm>
          <a:prstGeom prst="rect">
            <a:avLst/>
          </a:prstGeom>
          <a:noFill/>
          <a:ln w="9525">
            <a:noFill/>
            <a:miter lim="800000"/>
            <a:headEnd/>
            <a:tailEnd/>
          </a:ln>
        </p:spPr>
      </p:pic>
      <p:pic>
        <p:nvPicPr>
          <p:cNvPr id="5139" name="Picture 19"/>
          <p:cNvPicPr>
            <a:picLocks noChangeAspect="1" noChangeArrowheads="1"/>
          </p:cNvPicPr>
          <p:nvPr/>
        </p:nvPicPr>
        <p:blipFill>
          <a:blip r:embed="rId12" cstate="print"/>
          <a:srcRect/>
          <a:stretch>
            <a:fillRect/>
          </a:stretch>
        </p:blipFill>
        <p:spPr bwMode="auto">
          <a:xfrm>
            <a:off x="4932040" y="1268760"/>
            <a:ext cx="1981200" cy="1628775"/>
          </a:xfrm>
          <a:prstGeom prst="rect">
            <a:avLst/>
          </a:prstGeom>
          <a:noFill/>
          <a:ln w="9525">
            <a:noFill/>
            <a:miter lim="800000"/>
            <a:headEnd/>
            <a:tailEnd/>
          </a:ln>
        </p:spPr>
      </p:pic>
      <p:pic>
        <p:nvPicPr>
          <p:cNvPr id="5140" name="Picture 20"/>
          <p:cNvPicPr>
            <a:picLocks noChangeAspect="1" noChangeArrowheads="1"/>
          </p:cNvPicPr>
          <p:nvPr/>
        </p:nvPicPr>
        <p:blipFill>
          <a:blip r:embed="rId13" cstate="print"/>
          <a:srcRect/>
          <a:stretch>
            <a:fillRect/>
          </a:stretch>
        </p:blipFill>
        <p:spPr bwMode="auto">
          <a:xfrm>
            <a:off x="6948264" y="1268760"/>
            <a:ext cx="2000250" cy="390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项目立项：缩短信息收集时间</a:t>
            </a:r>
            <a:endParaRPr lang="zh-CN" alt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720" y="1500174"/>
            <a:ext cx="4000528" cy="2899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组合 2"/>
          <p:cNvGrpSpPr/>
          <p:nvPr/>
        </p:nvGrpSpPr>
        <p:grpSpPr>
          <a:xfrm>
            <a:off x="3052557" y="4293096"/>
            <a:ext cx="5461230" cy="2461719"/>
            <a:chOff x="3086328" y="1558529"/>
            <a:chExt cx="5461230" cy="2461719"/>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86328" y="1558529"/>
              <a:ext cx="5461230" cy="2461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3086328" y="1558529"/>
              <a:ext cx="5158080" cy="2374527"/>
            </a:xfrm>
            <a:prstGeom prst="rect">
              <a:avLst/>
            </a:prstGeom>
            <a:noFill/>
            <a:ln>
              <a:solidFill>
                <a:srgbClr val="9966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Box 19"/>
          <p:cNvSpPr txBox="1"/>
          <p:nvPr/>
        </p:nvSpPr>
        <p:spPr>
          <a:xfrm>
            <a:off x="6372200" y="6581001"/>
            <a:ext cx="2771800"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zh-CN" altLang="en-US" dirty="0" smtClean="0"/>
              <a:t>：</a:t>
            </a:r>
            <a:r>
              <a:rPr lang="en-US" altLang="zh-CN" dirty="0" smtClean="0"/>
              <a:t>Derwent World Patents Index</a:t>
            </a:r>
            <a:endParaRPr lang="zh-CN" altLang="en-US" dirty="0"/>
          </a:p>
        </p:txBody>
      </p:sp>
    </p:spTree>
    <p:extLst>
      <p:ext uri="{BB962C8B-B14F-4D97-AF65-F5344CB8AC3E}">
        <p14:creationId xmlns:p14="http://schemas.microsoft.com/office/powerpoint/2010/main" xmlns="" val="1442000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 y="857232"/>
            <a:ext cx="5072066" cy="3584839"/>
          </a:xfrm>
          <a:prstGeom prst="rect">
            <a:avLst/>
          </a:prstGeom>
          <a:noFill/>
          <a:ln w="9525">
            <a:noFill/>
            <a:miter lim="800000"/>
            <a:headEnd/>
            <a:tailEnd/>
          </a:ln>
          <a:effectLst/>
        </p:spPr>
      </p:pic>
      <p:sp>
        <p:nvSpPr>
          <p:cNvPr id="2" name="标题 1"/>
          <p:cNvSpPr>
            <a:spLocks noGrp="1"/>
          </p:cNvSpPr>
          <p:nvPr>
            <p:ph type="title"/>
          </p:nvPr>
        </p:nvSpPr>
        <p:spPr>
          <a:xfrm>
            <a:off x="0" y="214291"/>
            <a:ext cx="8572527" cy="500066"/>
          </a:xfrm>
        </p:spPr>
        <p:txBody>
          <a:bodyPr/>
          <a:lstStyle/>
          <a:p>
            <a:r>
              <a:rPr lang="zh-CN" altLang="en-US" dirty="0" smtClean="0"/>
              <a:t>项目立项：通过科技文献调研现有的研究成果</a:t>
            </a:r>
            <a:endParaRPr lang="zh-CN" altLang="en-US" dirty="0"/>
          </a:p>
        </p:txBody>
      </p:sp>
      <p:sp>
        <p:nvSpPr>
          <p:cNvPr id="13" name="TextBox 12"/>
          <p:cNvSpPr txBox="1"/>
          <p:nvPr/>
        </p:nvSpPr>
        <p:spPr>
          <a:xfrm>
            <a:off x="7000394" y="3678412"/>
            <a:ext cx="1987999"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Web of Science</a:t>
            </a:r>
            <a:endParaRPr lang="zh-CN" altLang="en-US" dirty="0"/>
          </a:p>
        </p:txBody>
      </p:sp>
      <p:grpSp>
        <p:nvGrpSpPr>
          <p:cNvPr id="3" name="组合 13"/>
          <p:cNvGrpSpPr/>
          <p:nvPr/>
        </p:nvGrpSpPr>
        <p:grpSpPr>
          <a:xfrm>
            <a:off x="2428860" y="3643314"/>
            <a:ext cx="4582116" cy="3214686"/>
            <a:chOff x="2051720" y="2780928"/>
            <a:chExt cx="7007255" cy="3829050"/>
          </a:xfrm>
        </p:grpSpPr>
        <p:pic>
          <p:nvPicPr>
            <p:cNvPr id="1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1720" y="2780928"/>
              <a:ext cx="6657976" cy="3829050"/>
            </a:xfrm>
            <a:prstGeom prst="rect">
              <a:avLst/>
            </a:prstGeom>
            <a:noFill/>
            <a:ln w="1587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5849039" y="5491233"/>
              <a:ext cx="3209936" cy="553599"/>
            </a:xfrm>
            <a:prstGeom prst="rect">
              <a:avLst/>
            </a:prstGeom>
            <a:solidFill>
              <a:schemeClr val="bg1"/>
            </a:solidFill>
            <a:ln w="15875">
              <a:solidFill>
                <a:schemeClr val="tx2"/>
              </a:solidFill>
            </a:ln>
          </p:spPr>
          <p:txBody>
            <a:bodyPr wrap="square" rtlCol="0" anchor="ctr">
              <a:spAutoFit/>
            </a:bodyPr>
            <a:lstStyle/>
            <a:p>
              <a:pPr algn="ctr"/>
              <a:r>
                <a:rPr lang="zh-CN" altLang="en-US" sz="1600" b="1" dirty="0" smtClean="0">
                  <a:solidFill>
                    <a:schemeClr val="tx2"/>
                  </a:solidFill>
                  <a:latin typeface="黑体" pitchFamily="2" charset="-122"/>
                  <a:ea typeface="黑体" pitchFamily="2" charset="-122"/>
                </a:rPr>
                <a:t>追踪应用研究进展</a:t>
              </a:r>
              <a:endParaRPr lang="zh-CN" altLang="en-US" sz="1600" b="1" dirty="0">
                <a:solidFill>
                  <a:schemeClr val="tx2"/>
                </a:solidFill>
                <a:latin typeface="黑体" pitchFamily="2" charset="-122"/>
                <a:ea typeface="黑体" pitchFamily="2" charset="-122"/>
              </a:endParaRPr>
            </a:p>
          </p:txBody>
        </p:sp>
      </p:grpSp>
      <p:sp>
        <p:nvSpPr>
          <p:cNvPr id="17" name="TextBox 16"/>
          <p:cNvSpPr txBox="1"/>
          <p:nvPr/>
        </p:nvSpPr>
        <p:spPr>
          <a:xfrm>
            <a:off x="6948264" y="6581001"/>
            <a:ext cx="2195736"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Thomson Innovation</a:t>
            </a:r>
            <a:endParaRPr lang="zh-CN" altLang="en-US" dirty="0"/>
          </a:p>
        </p:txBody>
      </p:sp>
      <p:sp>
        <p:nvSpPr>
          <p:cNvPr id="14" name="TextBox 13"/>
          <p:cNvSpPr txBox="1"/>
          <p:nvPr/>
        </p:nvSpPr>
        <p:spPr>
          <a:xfrm>
            <a:off x="4429124" y="1928802"/>
            <a:ext cx="2099010" cy="338554"/>
          </a:xfrm>
          <a:prstGeom prst="rect">
            <a:avLst/>
          </a:prstGeom>
          <a:solidFill>
            <a:schemeClr val="bg1"/>
          </a:solidFill>
          <a:ln w="15875">
            <a:solidFill>
              <a:schemeClr val="tx2"/>
            </a:solidFill>
          </a:ln>
        </p:spPr>
        <p:txBody>
          <a:bodyPr wrap="square" rtlCol="0" anchor="ctr">
            <a:spAutoFit/>
          </a:bodyPr>
          <a:lstStyle/>
          <a:p>
            <a:pPr algn="ctr"/>
            <a:r>
              <a:rPr lang="zh-CN" altLang="en-US" sz="1600" b="1" dirty="0" smtClean="0">
                <a:solidFill>
                  <a:schemeClr val="tx2"/>
                </a:solidFill>
                <a:latin typeface="黑体" pitchFamily="2" charset="-122"/>
                <a:ea typeface="黑体" pitchFamily="2" charset="-122"/>
              </a:rPr>
              <a:t>追踪基础研究进展</a:t>
            </a:r>
            <a:endParaRPr lang="zh-CN" altLang="en-US" sz="1600" b="1" dirty="0">
              <a:solidFill>
                <a:schemeClr val="tx2"/>
              </a:solidFill>
              <a:latin typeface="黑体" pitchFamily="2" charset="-122"/>
              <a:ea typeface="黑体" pitchFamily="2" charset="-122"/>
            </a:endParaRPr>
          </a:p>
        </p:txBody>
      </p:sp>
    </p:spTree>
    <p:extLst>
      <p:ext uri="{BB962C8B-B14F-4D97-AF65-F5344CB8AC3E}">
        <p14:creationId xmlns:p14="http://schemas.microsoft.com/office/powerpoint/2010/main" xmlns="" val="2230767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项目立项：识别高端人才</a:t>
            </a:r>
            <a:endParaRPr lang="zh-CN" altLang="en-US" dirty="0"/>
          </a:p>
        </p:txBody>
      </p:sp>
      <p:sp>
        <p:nvSpPr>
          <p:cNvPr id="10" name="TextBox 9"/>
          <p:cNvSpPr txBox="1"/>
          <p:nvPr/>
        </p:nvSpPr>
        <p:spPr>
          <a:xfrm>
            <a:off x="6378488" y="6570456"/>
            <a:ext cx="2736304"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Thomson Data Analyzer</a:t>
            </a:r>
            <a:endParaRPr lang="zh-CN" altLang="en-US"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034" y="1500173"/>
            <a:ext cx="7572428" cy="49210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58790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项目立项：技术热点的专利申请趋势</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52400" y="1524000"/>
            <a:ext cx="8829699" cy="4038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8" y="228600"/>
            <a:ext cx="7995708" cy="484187"/>
          </a:xfrm>
        </p:spPr>
        <p:txBody>
          <a:bodyPr/>
          <a:lstStyle/>
          <a:p>
            <a:r>
              <a:rPr lang="zh-CN" altLang="en-US" dirty="0" smtClean="0"/>
              <a:t>项目立项：专利申请热点技术在世界范围内的分布</a:t>
            </a:r>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noGrp="1"/>
          </p:cNvGraphicFramePr>
          <p:nvPr/>
        </p:nvGraphicFramePr>
        <p:xfrm>
          <a:off x="0" y="83820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rcRect/>
          <a:stretch>
            <a:fillRect/>
          </a:stretch>
        </p:blipFill>
        <p:spPr bwMode="auto">
          <a:xfrm>
            <a:off x="0" y="726321"/>
            <a:ext cx="8763000" cy="6131679"/>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3" cstate="print"/>
          <a:srcRect/>
          <a:stretch>
            <a:fillRect/>
          </a:stretch>
        </p:blipFill>
        <p:spPr bwMode="auto">
          <a:xfrm>
            <a:off x="1066800" y="5562600"/>
            <a:ext cx="1244600" cy="393700"/>
          </a:xfrm>
          <a:prstGeom prst="rect">
            <a:avLst/>
          </a:prstGeom>
          <a:ln>
            <a:noFill/>
          </a:ln>
          <a:effectLst>
            <a:outerShdw blurRad="292100" dist="139700" dir="2700000" algn="tl" rotWithShape="0">
              <a:srgbClr val="333333">
                <a:alpha val="65000"/>
              </a:srgbClr>
            </a:outerShdw>
          </a:effectLst>
        </p:spPr>
      </p:pic>
      <p:sp>
        <p:nvSpPr>
          <p:cNvPr id="6" name="Freeform 5"/>
          <p:cNvSpPr/>
          <p:nvPr/>
        </p:nvSpPr>
        <p:spPr>
          <a:xfrm>
            <a:off x="460899" y="3184124"/>
            <a:ext cx="2053701" cy="1997476"/>
          </a:xfrm>
          <a:custGeom>
            <a:avLst/>
            <a:gdLst>
              <a:gd name="connsiteX0" fmla="*/ 796030 w 2053701"/>
              <a:gd name="connsiteY0" fmla="*/ 32551 h 1997476"/>
              <a:gd name="connsiteX1" fmla="*/ 298881 w 2053701"/>
              <a:gd name="connsiteY1" fmla="*/ 183472 h 1997476"/>
              <a:gd name="connsiteX2" fmla="*/ 41429 w 2053701"/>
              <a:gd name="connsiteY2" fmla="*/ 352147 h 1997476"/>
              <a:gd name="connsiteX3" fmla="*/ 50306 w 2053701"/>
              <a:gd name="connsiteY3" fmla="*/ 689499 h 1997476"/>
              <a:gd name="connsiteX4" fmla="*/ 254493 w 2053701"/>
              <a:gd name="connsiteY4" fmla="*/ 973584 h 1997476"/>
              <a:gd name="connsiteX5" fmla="*/ 272248 w 2053701"/>
              <a:gd name="connsiteY5" fmla="*/ 1381957 h 1997476"/>
              <a:gd name="connsiteX6" fmla="*/ 156838 w 2053701"/>
              <a:gd name="connsiteY6" fmla="*/ 1657165 h 1997476"/>
              <a:gd name="connsiteX7" fmla="*/ 227860 w 2053701"/>
              <a:gd name="connsiteY7" fmla="*/ 1887984 h 1997476"/>
              <a:gd name="connsiteX8" fmla="*/ 565211 w 2053701"/>
              <a:gd name="connsiteY8" fmla="*/ 1967883 h 1997476"/>
              <a:gd name="connsiteX9" fmla="*/ 1044605 w 2053701"/>
              <a:gd name="connsiteY9" fmla="*/ 1870229 h 1997476"/>
              <a:gd name="connsiteX10" fmla="*/ 1417467 w 2053701"/>
              <a:gd name="connsiteY10" fmla="*/ 1985639 h 1997476"/>
              <a:gd name="connsiteX11" fmla="*/ 1737063 w 2053701"/>
              <a:gd name="connsiteY11" fmla="*/ 1799207 h 1997476"/>
              <a:gd name="connsiteX12" fmla="*/ 1772574 w 2053701"/>
              <a:gd name="connsiteY12" fmla="*/ 1435223 h 1997476"/>
              <a:gd name="connsiteX13" fmla="*/ 1976761 w 2053701"/>
              <a:gd name="connsiteY13" fmla="*/ 955829 h 1997476"/>
              <a:gd name="connsiteX14" fmla="*/ 1310935 w 2053701"/>
              <a:gd name="connsiteY14" fmla="*/ 494190 h 1997476"/>
              <a:gd name="connsiteX15" fmla="*/ 1044605 w 2053701"/>
              <a:gd name="connsiteY15" fmla="*/ 76940 h 1997476"/>
              <a:gd name="connsiteX16" fmla="*/ 796030 w 2053701"/>
              <a:gd name="connsiteY16" fmla="*/ 32551 h 19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3701" h="1997476">
                <a:moveTo>
                  <a:pt x="796030" y="32551"/>
                </a:moveTo>
                <a:cubicBezTo>
                  <a:pt x="671743" y="50306"/>
                  <a:pt x="424648" y="130206"/>
                  <a:pt x="298881" y="183472"/>
                </a:cubicBezTo>
                <a:cubicBezTo>
                  <a:pt x="173114" y="236738"/>
                  <a:pt x="82858" y="267809"/>
                  <a:pt x="41429" y="352147"/>
                </a:cubicBezTo>
                <a:cubicBezTo>
                  <a:pt x="0" y="436485"/>
                  <a:pt x="14795" y="585926"/>
                  <a:pt x="50306" y="689499"/>
                </a:cubicBezTo>
                <a:cubicBezTo>
                  <a:pt x="85817" y="793072"/>
                  <a:pt x="217503" y="858174"/>
                  <a:pt x="254493" y="973584"/>
                </a:cubicBezTo>
                <a:cubicBezTo>
                  <a:pt x="291483" y="1088994"/>
                  <a:pt x="288524" y="1268027"/>
                  <a:pt x="272248" y="1381957"/>
                </a:cubicBezTo>
                <a:cubicBezTo>
                  <a:pt x="255972" y="1495887"/>
                  <a:pt x="164236" y="1572827"/>
                  <a:pt x="156838" y="1657165"/>
                </a:cubicBezTo>
                <a:cubicBezTo>
                  <a:pt x="149440" y="1741503"/>
                  <a:pt x="159798" y="1836198"/>
                  <a:pt x="227860" y="1887984"/>
                </a:cubicBezTo>
                <a:cubicBezTo>
                  <a:pt x="295922" y="1939770"/>
                  <a:pt x="429087" y="1970842"/>
                  <a:pt x="565211" y="1967883"/>
                </a:cubicBezTo>
                <a:cubicBezTo>
                  <a:pt x="701335" y="1964924"/>
                  <a:pt x="902562" y="1867270"/>
                  <a:pt x="1044605" y="1870229"/>
                </a:cubicBezTo>
                <a:cubicBezTo>
                  <a:pt x="1186648" y="1873188"/>
                  <a:pt x="1302057" y="1997476"/>
                  <a:pt x="1417467" y="1985639"/>
                </a:cubicBezTo>
                <a:cubicBezTo>
                  <a:pt x="1532877" y="1973802"/>
                  <a:pt x="1677879" y="1890943"/>
                  <a:pt x="1737063" y="1799207"/>
                </a:cubicBezTo>
                <a:cubicBezTo>
                  <a:pt x="1796247" y="1707471"/>
                  <a:pt x="1732624" y="1575786"/>
                  <a:pt x="1772574" y="1435223"/>
                </a:cubicBezTo>
                <a:cubicBezTo>
                  <a:pt x="1812524" y="1294660"/>
                  <a:pt x="2053701" y="1112668"/>
                  <a:pt x="1976761" y="955829"/>
                </a:cubicBezTo>
                <a:cubicBezTo>
                  <a:pt x="1899821" y="798990"/>
                  <a:pt x="1466294" y="640671"/>
                  <a:pt x="1310935" y="494190"/>
                </a:cubicBezTo>
                <a:cubicBezTo>
                  <a:pt x="1155576" y="347709"/>
                  <a:pt x="1133382" y="153880"/>
                  <a:pt x="1044605" y="76940"/>
                </a:cubicBezTo>
                <a:cubicBezTo>
                  <a:pt x="955828" y="0"/>
                  <a:pt x="920317" y="14796"/>
                  <a:pt x="796030" y="32551"/>
                </a:cubicBezTo>
                <a:close/>
              </a:path>
            </a:pathLst>
          </a:cu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触摸屏</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6" name="Picture 4"/>
          <p:cNvPicPr>
            <a:picLocks noChangeAspect="1" noChangeArrowheads="1"/>
          </p:cNvPicPr>
          <p:nvPr/>
        </p:nvPicPr>
        <p:blipFill>
          <a:blip r:embed="rId4" cstate="print"/>
          <a:srcRect/>
          <a:stretch>
            <a:fillRect/>
          </a:stretch>
        </p:blipFill>
        <p:spPr bwMode="auto">
          <a:xfrm>
            <a:off x="4648200" y="1066800"/>
            <a:ext cx="4191000" cy="4416322"/>
          </a:xfrm>
          <a:prstGeom prst="rect">
            <a:avLst/>
          </a:prstGeom>
          <a:noFill/>
          <a:ln w="9525">
            <a:noFill/>
            <a:miter lim="800000"/>
            <a:headEnd/>
            <a:tailEnd/>
          </a:ln>
          <a:effectLst/>
        </p:spPr>
      </p:pic>
      <p:sp>
        <p:nvSpPr>
          <p:cNvPr id="25" name="Bent Arrow 24"/>
          <p:cNvSpPr/>
          <p:nvPr/>
        </p:nvSpPr>
        <p:spPr>
          <a:xfrm>
            <a:off x="3429000" y="1752600"/>
            <a:ext cx="1143000" cy="1066800"/>
          </a:xfrm>
          <a:prstGeom prst="bentArrow">
            <a:avLst/>
          </a:prstGeom>
          <a:ln>
            <a:solidFill>
              <a:schemeClr val="bg2"/>
            </a:solid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导出</a:t>
            </a:r>
            <a:endParaRPr lang="en-US" altLang="zh-CN"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TextBox 25"/>
          <p:cNvSpPr txBox="1"/>
          <p:nvPr/>
        </p:nvSpPr>
        <p:spPr>
          <a:xfrm>
            <a:off x="668867" y="711200"/>
            <a:ext cx="5955476" cy="369332"/>
          </a:xfrm>
          <a:prstGeom prst="rect">
            <a:avLst/>
          </a:prstGeom>
          <a:noFill/>
        </p:spPr>
        <p:txBody>
          <a:bodyPr wrap="none" rtlCol="0">
            <a:spAutoFit/>
          </a:bodyPr>
          <a:lstStyle/>
          <a:p>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将电源管理领域的专利导出后做引用专利的技术领域分析</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itle 7"/>
          <p:cNvSpPr>
            <a:spLocks noGrp="1"/>
          </p:cNvSpPr>
          <p:nvPr>
            <p:ph type="title"/>
          </p:nvPr>
        </p:nvSpPr>
        <p:spPr>
          <a:xfrm>
            <a:off x="0" y="0"/>
            <a:ext cx="7369175" cy="728133"/>
          </a:xfrm>
        </p:spPr>
        <p:txBody>
          <a:bodyPr/>
          <a:lstStyle/>
          <a:p>
            <a:r>
              <a:rPr lang="zh-CN" altLang="en-US" dirty="0" smtClean="0"/>
              <a:t>项目立项：关键技术发展路径</a:t>
            </a:r>
            <a:endParaRPr lang="en-US" dirty="0"/>
          </a:p>
        </p:txBody>
      </p:sp>
      <p:sp>
        <p:nvSpPr>
          <p:cNvPr id="9" name="Content Placeholder 8"/>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506413"/>
            <a:ext cx="7677150" cy="836612"/>
          </a:xfrm>
        </p:spPr>
        <p:txBody>
          <a:bodyPr/>
          <a:lstStyle/>
          <a:p>
            <a:r>
              <a:rPr lang="zh-CN" altLang="en-US" dirty="0" smtClean="0"/>
              <a:t>项目立项：引证文献的技术领域分布揭示技术发展方向</a:t>
            </a:r>
            <a:endParaRPr lang="en-US" dirty="0"/>
          </a:p>
        </p:txBody>
      </p:sp>
      <p:sp>
        <p:nvSpPr>
          <p:cNvPr id="3" name="Content Placeholder 2"/>
          <p:cNvSpPr>
            <a:spLocks noGrp="1"/>
          </p:cNvSpPr>
          <p:nvPr>
            <p:ph idx="1"/>
          </p:nvPr>
        </p:nvSpPr>
        <p:spPr/>
        <p:txBody>
          <a:bodyPr/>
          <a:lstStyle/>
          <a:p>
            <a:endParaRPr lang="en-US"/>
          </a:p>
        </p:txBody>
      </p:sp>
      <p:pic>
        <p:nvPicPr>
          <p:cNvPr id="1027" name="Picture 3" descr="D:\Pre-sales\王浩\华为\TI vs Innography\chart(17).jpg"/>
          <p:cNvPicPr>
            <a:picLocks noChangeAspect="1" noChangeArrowheads="1"/>
          </p:cNvPicPr>
          <p:nvPr/>
        </p:nvPicPr>
        <p:blipFill>
          <a:blip r:embed="rId2" cstate="print"/>
          <a:srcRect/>
          <a:stretch>
            <a:fillRect/>
          </a:stretch>
        </p:blipFill>
        <p:spPr bwMode="auto">
          <a:xfrm>
            <a:off x="533400" y="1447800"/>
            <a:ext cx="8239990" cy="47244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114800" y="3581400"/>
            <a:ext cx="2362200" cy="2462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sz="1000" dirty="0" smtClean="0"/>
              <a:t>Interaction technology based on GUI</a:t>
            </a:r>
            <a:endParaRPr lang="en-US" sz="1000" dirty="0"/>
          </a:p>
        </p:txBody>
      </p:sp>
      <p:sp>
        <p:nvSpPr>
          <p:cNvPr id="8" name="TextBox 7"/>
          <p:cNvSpPr txBox="1"/>
          <p:nvPr/>
        </p:nvSpPr>
        <p:spPr>
          <a:xfrm>
            <a:off x="2133600" y="3581400"/>
            <a:ext cx="1524000" cy="2462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sz="1000" dirty="0" smtClean="0"/>
              <a:t>Substation equipment</a:t>
            </a:r>
            <a:endParaRPr lang="en-US" sz="1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305800" cy="484187"/>
          </a:xfrm>
        </p:spPr>
        <p:txBody>
          <a:bodyPr/>
          <a:lstStyle/>
          <a:p>
            <a:r>
              <a:rPr lang="zh-CN" altLang="en-US" dirty="0" smtClean="0"/>
              <a:t>导出的专利及其前向引用文件的技术领域分析</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52400" y="838200"/>
            <a:ext cx="6725645" cy="44196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5936016" y="1600200"/>
            <a:ext cx="2979384" cy="5029200"/>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a:xfrm>
            <a:off x="685800" y="1666637"/>
            <a:ext cx="2514600" cy="238363"/>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800" dirty="0" smtClean="0"/>
              <a:t>Digital Computers </a:t>
            </a:r>
            <a:r>
              <a:rPr lang="en-US" altLang="zh-CN" sz="800" dirty="0" smtClean="0"/>
              <a:t>&amp; </a:t>
            </a:r>
            <a:r>
              <a:rPr lang="en-US" sz="800" dirty="0" smtClean="0"/>
              <a:t>Electronic data processors</a:t>
            </a:r>
            <a:endParaRPr lang="en-US" sz="800" dirty="0"/>
          </a:p>
        </p:txBody>
      </p:sp>
      <p:sp>
        <p:nvSpPr>
          <p:cNvPr id="7" name="TextBox 6"/>
          <p:cNvSpPr txBox="1"/>
          <p:nvPr/>
        </p:nvSpPr>
        <p:spPr>
          <a:xfrm>
            <a:off x="689253" y="1447800"/>
            <a:ext cx="2206347" cy="238363"/>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800" dirty="0" smtClean="0"/>
              <a:t>Telephone and Data Transmission Systems</a:t>
            </a:r>
            <a:endParaRPr lang="en-US" sz="800" dirty="0"/>
          </a:p>
        </p:txBody>
      </p:sp>
      <p:sp>
        <p:nvSpPr>
          <p:cNvPr id="11" name="Rectangle 10"/>
          <p:cNvSpPr/>
          <p:nvPr/>
        </p:nvSpPr>
        <p:spPr>
          <a:xfrm>
            <a:off x="685800" y="1841956"/>
            <a:ext cx="1800493" cy="21544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800" dirty="0" smtClean="0"/>
              <a:t>Amplifiers and Low Power Supplies</a:t>
            </a:r>
            <a:endParaRPr lang="en-US" sz="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p:txBody>
          <a:bodyPr/>
          <a:lstStyle/>
          <a:p>
            <a:r>
              <a:rPr lang="zh-CN" altLang="en-US" smtClean="0">
                <a:ea typeface="宋体" pitchFamily="2" charset="-122"/>
              </a:rPr>
              <a:t>高校专利工作的挑战</a:t>
            </a:r>
          </a:p>
        </p:txBody>
      </p:sp>
      <p:sp>
        <p:nvSpPr>
          <p:cNvPr id="43011" name="内容占位符 2"/>
          <p:cNvSpPr>
            <a:spLocks noGrp="1"/>
          </p:cNvSpPr>
          <p:nvPr>
            <p:ph idx="1"/>
          </p:nvPr>
        </p:nvSpPr>
        <p:spPr/>
        <p:txBody>
          <a:bodyPr/>
          <a:lstStyle/>
          <a:p>
            <a:r>
              <a:rPr lang="zh-CN" altLang="en-US" sz="2800" smtClean="0">
                <a:ea typeface="宋体" pitchFamily="2" charset="-122"/>
              </a:rPr>
              <a:t>知识产权保护意识淡薄：重论文，轻专利</a:t>
            </a:r>
            <a:endParaRPr lang="en-US" altLang="zh-CN" sz="2800" smtClean="0">
              <a:ea typeface="宋体" pitchFamily="2" charset="-122"/>
            </a:endParaRPr>
          </a:p>
          <a:p>
            <a:r>
              <a:rPr lang="zh-CN" altLang="en-US" sz="2800" smtClean="0">
                <a:ea typeface="宋体" pitchFamily="2" charset="-122"/>
              </a:rPr>
              <a:t>重视基础理论研究，轻视应用技术开发</a:t>
            </a:r>
            <a:endParaRPr lang="en-US" altLang="zh-CN" sz="2800" smtClean="0">
              <a:ea typeface="宋体" pitchFamily="2" charset="-122"/>
            </a:endParaRPr>
          </a:p>
          <a:p>
            <a:r>
              <a:rPr lang="zh-CN" altLang="en-US" sz="2800" smtClean="0">
                <a:ea typeface="宋体" pitchFamily="2" charset="-122"/>
              </a:rPr>
              <a:t>应用研究类项目立项前缺乏专利信息性分析和市场调研，成果脱离市场</a:t>
            </a:r>
            <a:endParaRPr lang="en-US" altLang="zh-CN" sz="2800" smtClean="0">
              <a:ea typeface="宋体" pitchFamily="2" charset="-122"/>
            </a:endParaRPr>
          </a:p>
          <a:p>
            <a:r>
              <a:rPr lang="zh-CN" altLang="en-US" sz="2800" smtClean="0">
                <a:ea typeface="宋体" pitchFamily="2" charset="-122"/>
              </a:rPr>
              <a:t>相关激励机制缺乏：专利不在考核范围内或者属于次要考核指标</a:t>
            </a:r>
            <a:endParaRPr lang="en-US" altLang="zh-CN" sz="2800" smtClean="0">
              <a:ea typeface="宋体" pitchFamily="2" charset="-122"/>
            </a:endParaRPr>
          </a:p>
          <a:p>
            <a:r>
              <a:rPr lang="zh-CN" altLang="en-US" sz="2800" smtClean="0">
                <a:ea typeface="宋体" pitchFamily="2" charset="-122"/>
              </a:rPr>
              <a:t>专利质量低：技术不完善或者专利技术含量低</a:t>
            </a:r>
            <a:endParaRPr lang="en-US" altLang="zh-CN" sz="2800" smtClean="0">
              <a:ea typeface="宋体" pitchFamily="2" charset="-122"/>
            </a:endParaRPr>
          </a:p>
          <a:p>
            <a:endParaRPr lang="zh-CN" altLang="en-US" smtClean="0">
              <a:ea typeface="宋体"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D:\Pre-sales\王浩\华为\TI vs Innography\patent map for huawei citation.jpg"/>
          <p:cNvPicPr>
            <a:picLocks noChangeAspect="1" noChangeArrowheads="1"/>
          </p:cNvPicPr>
          <p:nvPr/>
        </p:nvPicPr>
        <p:blipFill>
          <a:blip r:embed="rId2" cstate="print"/>
          <a:srcRect/>
          <a:stretch>
            <a:fillRect/>
          </a:stretch>
        </p:blipFill>
        <p:spPr bwMode="auto">
          <a:xfrm>
            <a:off x="397933" y="838200"/>
            <a:ext cx="8382000" cy="60198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592667" y="6248400"/>
            <a:ext cx="1320800" cy="6096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463799" y="787400"/>
            <a:ext cx="7323667"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从电源管理区域导出专利及其二代前向引用专利在专利地图中的位置可以看出电源管理专利衍生出的技术演变趋势和技术分布</a:t>
            </a:r>
            <a:endParaRPr lang="en-US" altLang="zh-CN"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7"/>
          <p:cNvSpPr txBox="1"/>
          <p:nvPr/>
        </p:nvSpPr>
        <p:spPr>
          <a:xfrm>
            <a:off x="1524000" y="2971800"/>
            <a:ext cx="1638590" cy="246221"/>
          </a:xfrm>
          <a:prstGeom prst="rect">
            <a:avLst/>
          </a:prstGeom>
          <a:noFill/>
        </p:spPr>
        <p:txBody>
          <a:bodyPr wrap="none" rtlCol="0">
            <a:spAutoFit/>
          </a:bodyPr>
          <a:lstStyle/>
          <a:p>
            <a:r>
              <a:rPr lang="en-US" sz="1000" b="1" dirty="0" smtClean="0">
                <a:solidFill>
                  <a:schemeClr val="tx1">
                    <a:lumMod val="50000"/>
                  </a:schemeClr>
                </a:solidFill>
              </a:rPr>
              <a:t>Screen display with GUI</a:t>
            </a:r>
            <a:endParaRPr lang="en-US" sz="1000" b="1" dirty="0">
              <a:solidFill>
                <a:schemeClr val="tx1">
                  <a:lumMod val="50000"/>
                </a:schemeClr>
              </a:solidFill>
            </a:endParaRPr>
          </a:p>
        </p:txBody>
      </p:sp>
      <p:sp>
        <p:nvSpPr>
          <p:cNvPr id="9" name="TextBox 8"/>
          <p:cNvSpPr txBox="1"/>
          <p:nvPr/>
        </p:nvSpPr>
        <p:spPr>
          <a:xfrm>
            <a:off x="2019010" y="1371600"/>
            <a:ext cx="1673856" cy="246221"/>
          </a:xfrm>
          <a:prstGeom prst="rect">
            <a:avLst/>
          </a:prstGeom>
          <a:noFill/>
        </p:spPr>
        <p:txBody>
          <a:bodyPr wrap="none" rtlCol="0">
            <a:spAutoFit/>
          </a:bodyPr>
          <a:lstStyle/>
          <a:p>
            <a:r>
              <a:rPr lang="en-US" sz="1000" b="1" dirty="0" smtClean="0">
                <a:solidFill>
                  <a:schemeClr val="tx1">
                    <a:lumMod val="50000"/>
                  </a:schemeClr>
                </a:solidFill>
              </a:rPr>
              <a:t>Screen display with icon</a:t>
            </a:r>
            <a:endParaRPr lang="en-US" sz="1000" b="1" dirty="0">
              <a:solidFill>
                <a:schemeClr val="tx1">
                  <a:lumMod val="50000"/>
                </a:schemeClr>
              </a:solidFill>
            </a:endParaRPr>
          </a:p>
        </p:txBody>
      </p:sp>
      <p:sp>
        <p:nvSpPr>
          <p:cNvPr id="7" name="Title 6"/>
          <p:cNvSpPr>
            <a:spLocks noGrp="1"/>
          </p:cNvSpPr>
          <p:nvPr>
            <p:ph type="title"/>
          </p:nvPr>
        </p:nvSpPr>
        <p:spPr>
          <a:xfrm>
            <a:off x="341841" y="0"/>
            <a:ext cx="7369175" cy="745067"/>
          </a:xfrm>
        </p:spPr>
        <p:txBody>
          <a:bodyPr/>
          <a:lstStyle/>
          <a:p>
            <a:r>
              <a:rPr lang="zh-CN" altLang="en-US" dirty="0" smtClean="0"/>
              <a:t>项目立项：关键技术演变趋势</a:t>
            </a:r>
            <a:endParaRPr lang="en-US" dirty="0"/>
          </a:p>
        </p:txBody>
      </p:sp>
      <p:sp>
        <p:nvSpPr>
          <p:cNvPr id="10" name="Content Placeholder 9"/>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a:xfrm>
            <a:off x="474133" y="506413"/>
            <a:ext cx="7812617" cy="836612"/>
          </a:xfrm>
        </p:spPr>
        <p:txBody>
          <a:bodyPr/>
          <a:lstStyle/>
          <a:p>
            <a:r>
              <a:rPr lang="zh-CN" altLang="en-US" b="1" dirty="0" smtClean="0">
                <a:ea typeface="黑体" pitchFamily="49" charset="-122"/>
              </a:rPr>
              <a:t>项目立项：核心技术专利申请的国际布局</a:t>
            </a:r>
          </a:p>
        </p:txBody>
      </p:sp>
      <p:sp>
        <p:nvSpPr>
          <p:cNvPr id="65539" name="矩形 4"/>
          <p:cNvSpPr>
            <a:spLocks noChangeArrowheads="1"/>
          </p:cNvSpPr>
          <p:nvPr/>
        </p:nvSpPr>
        <p:spPr bwMode="auto">
          <a:xfrm>
            <a:off x="3276600" y="1557338"/>
            <a:ext cx="5867400" cy="1476375"/>
          </a:xfrm>
          <a:prstGeom prst="rect">
            <a:avLst/>
          </a:prstGeom>
          <a:noFill/>
          <a:ln w="9525">
            <a:noFill/>
            <a:miter lim="800000"/>
            <a:headEnd/>
            <a:tailEnd/>
          </a:ln>
        </p:spPr>
        <p:txBody>
          <a:bodyPr>
            <a:spAutoFit/>
          </a:bodyPr>
          <a:lstStyle/>
          <a:p>
            <a:r>
              <a:rPr lang="en-US" altLang="zh-CN"/>
              <a:t>Motive power output device for use in e.g. hybrid vehicle, has clutch that connects either or both of carrier and sun gear of power distribution/integration mechanism to sun gear of differential rotation mechanism selectively </a:t>
            </a:r>
            <a:endParaRPr lang="zh-CN" altLang="en-US"/>
          </a:p>
        </p:txBody>
      </p:sp>
      <p:pic>
        <p:nvPicPr>
          <p:cNvPr id="65540" name="图片 5" descr="1.jpg"/>
          <p:cNvPicPr>
            <a:picLocks noChangeAspect="1"/>
          </p:cNvPicPr>
          <p:nvPr/>
        </p:nvPicPr>
        <p:blipFill>
          <a:blip r:embed="rId2" cstate="print"/>
          <a:srcRect/>
          <a:stretch>
            <a:fillRect/>
          </a:stretch>
        </p:blipFill>
        <p:spPr bwMode="auto">
          <a:xfrm>
            <a:off x="468313" y="3430588"/>
            <a:ext cx="8207375" cy="3427412"/>
          </a:xfrm>
          <a:prstGeom prst="rect">
            <a:avLst/>
          </a:prstGeom>
          <a:noFill/>
          <a:ln w="9525">
            <a:noFill/>
            <a:miter lim="800000"/>
            <a:headEnd/>
            <a:tailEnd/>
          </a:ln>
        </p:spPr>
      </p:pic>
      <p:pic>
        <p:nvPicPr>
          <p:cNvPr id="4" name="内容占位符 3" descr="1.jpg"/>
          <p:cNvPicPr>
            <a:picLocks noGrp="1" noChangeAspect="1"/>
          </p:cNvPicPr>
          <p:nvPr>
            <p:ph idx="1"/>
          </p:nvPr>
        </p:nvPicPr>
        <p:blipFill>
          <a:blip r:embed="rId3" cstate="print"/>
          <a:stretch>
            <a:fillRect/>
          </a:stretch>
        </p:blipFill>
        <p:spPr>
          <a:xfrm>
            <a:off x="684213" y="1484313"/>
            <a:ext cx="2592387" cy="2314575"/>
          </a:xfrm>
          <a:effectLst>
            <a:outerShdw blurRad="292100" dist="139700" dir="2700000" algn="tl" rotWithShape="0">
              <a:srgbClr val="333333">
                <a:alpha val="65000"/>
              </a:srgbClr>
            </a:outerShdw>
          </a:effectLst>
        </p:spPr>
      </p:pic>
      <p:sp>
        <p:nvSpPr>
          <p:cNvPr id="7" name="矩形 6"/>
          <p:cNvSpPr/>
          <p:nvPr/>
        </p:nvSpPr>
        <p:spPr>
          <a:xfrm>
            <a:off x="468313" y="4149725"/>
            <a:ext cx="8135937" cy="863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42963" y="6224588"/>
            <a:ext cx="8301037" cy="193675"/>
          </a:xfrm>
          <a:prstGeom prst="rect">
            <a:avLst/>
          </a:prstGeom>
          <a:gradFill rotWithShape="1">
            <a:gsLst>
              <a:gs pos="0">
                <a:schemeClr val="hlink"/>
              </a:gs>
              <a:gs pos="100000">
                <a:schemeClr val="bg1"/>
              </a:gs>
            </a:gsLst>
            <a:path path="shape">
              <a:fillToRect l="50000" t="50000" r="50000" b="50000"/>
            </a:path>
          </a:gradFill>
          <a:ln w="9525" algn="ctr">
            <a:noFill/>
            <a:miter lim="800000"/>
            <a:headEnd/>
            <a:tailEnd/>
          </a:ln>
        </p:spPr>
        <p:txBody>
          <a:bodyPr wrap="none" lIns="0" tIns="0" rIns="182880" bIns="0" anchor="ctr"/>
          <a:lstStyle/>
          <a:p>
            <a:endParaRPr lang="en-US"/>
          </a:p>
        </p:txBody>
      </p:sp>
      <p:sp>
        <p:nvSpPr>
          <p:cNvPr id="35843" name="Rectangle 3"/>
          <p:cNvSpPr>
            <a:spLocks noGrp="1" noChangeArrowheads="1"/>
          </p:cNvSpPr>
          <p:nvPr>
            <p:ph type="title"/>
          </p:nvPr>
        </p:nvSpPr>
        <p:spPr/>
        <p:txBody>
          <a:bodyPr/>
          <a:lstStyle/>
          <a:p>
            <a:r>
              <a:rPr lang="zh-CN" altLang="en-US" dirty="0" smtClean="0">
                <a:latin typeface="微软雅黑" pitchFamily="34" charset="-122"/>
                <a:ea typeface="微软雅黑" pitchFamily="34" charset="-122"/>
              </a:rPr>
              <a:t>项目实施阶段</a:t>
            </a:r>
            <a:endParaRPr lang="en-US" dirty="0">
              <a:latin typeface="微软雅黑" pitchFamily="34" charset="-122"/>
              <a:ea typeface="微软雅黑" pitchFamily="34" charset="-122"/>
            </a:endParaRPr>
          </a:p>
        </p:txBody>
      </p:sp>
      <p:sp>
        <p:nvSpPr>
          <p:cNvPr id="35844" name="Rectangle 4"/>
          <p:cNvSpPr>
            <a:spLocks noChangeArrowheads="1"/>
          </p:cNvSpPr>
          <p:nvPr/>
        </p:nvSpPr>
        <p:spPr bwMode="auto">
          <a:xfrm>
            <a:off x="842963" y="1873250"/>
            <a:ext cx="4232275" cy="4341283"/>
          </a:xfrm>
          <a:prstGeom prst="rect">
            <a:avLst/>
          </a:prstGeom>
          <a:gradFill rotWithShape="1">
            <a:gsLst>
              <a:gs pos="0">
                <a:schemeClr val="bg1"/>
              </a:gs>
              <a:gs pos="100000">
                <a:srgbClr val="DDDDDD"/>
              </a:gs>
            </a:gsLst>
            <a:lin ang="0" scaled="1"/>
          </a:gradFill>
          <a:ln w="9525" algn="ctr">
            <a:noFill/>
            <a:miter lim="800000"/>
            <a:headEnd/>
            <a:tailEnd/>
          </a:ln>
        </p:spPr>
        <p:txBody>
          <a:bodyPr wrap="none" lIns="0" tIns="0" rIns="182880" bIns="0" anchor="ctr"/>
          <a:lstStyle/>
          <a:p>
            <a:endParaRPr lang="en-US"/>
          </a:p>
        </p:txBody>
      </p:sp>
      <p:pic>
        <p:nvPicPr>
          <p:cNvPr id="35845" name="Picture 5" descr="page shadow"/>
          <p:cNvPicPr>
            <a:picLocks noChangeAspect="1" noChangeArrowheads="1"/>
          </p:cNvPicPr>
          <p:nvPr/>
        </p:nvPicPr>
        <p:blipFill>
          <a:blip r:embed="rId3" cstate="print"/>
          <a:srcRect/>
          <a:stretch>
            <a:fillRect/>
          </a:stretch>
        </p:blipFill>
        <p:spPr bwMode="auto">
          <a:xfrm>
            <a:off x="639763" y="1887537"/>
            <a:ext cx="274852" cy="4428595"/>
          </a:xfrm>
          <a:prstGeom prst="rect">
            <a:avLst/>
          </a:prstGeom>
          <a:noFill/>
          <a:ln w="9525">
            <a:noFill/>
            <a:miter lim="800000"/>
            <a:headEnd/>
            <a:tailEnd/>
          </a:ln>
        </p:spPr>
      </p:pic>
      <p:sp>
        <p:nvSpPr>
          <p:cNvPr id="35846" name="Rectangle 6"/>
          <p:cNvSpPr>
            <a:spLocks noGrp="1" noChangeArrowheads="1"/>
          </p:cNvSpPr>
          <p:nvPr>
            <p:ph type="body" idx="4294967295"/>
          </p:nvPr>
        </p:nvSpPr>
        <p:spPr>
          <a:xfrm>
            <a:off x="846667" y="1625600"/>
            <a:ext cx="3945996" cy="5278368"/>
          </a:xfrm>
          <a:noFill/>
        </p:spPr>
        <p:txBody>
          <a:bodyPr wrap="square">
            <a:spAutoFit/>
          </a:bodyPr>
          <a:lstStyle/>
          <a:p>
            <a:pPr marL="176213" indent="-176213">
              <a:lnSpc>
                <a:spcPct val="150000"/>
              </a:lnSpc>
            </a:pPr>
            <a:r>
              <a:rPr lang="zh-CN" altLang="en-US" sz="2000" dirty="0" smtClean="0">
                <a:solidFill>
                  <a:srgbClr val="FF0000"/>
                </a:solidFill>
                <a:latin typeface="微软雅黑" pitchFamily="34" charset="-122"/>
                <a:ea typeface="微软雅黑" pitchFamily="34" charset="-122"/>
              </a:rPr>
              <a:t>专利信息应用角度：</a:t>
            </a:r>
            <a:endParaRPr lang="en-US" altLang="zh-CN" sz="2000" dirty="0" smtClean="0">
              <a:solidFill>
                <a:srgbClr val="FF0000"/>
              </a:solidFill>
              <a:latin typeface="微软雅黑" pitchFamily="34" charset="-122"/>
              <a:ea typeface="微软雅黑" pitchFamily="34" charset="-122"/>
            </a:endParaRPr>
          </a:p>
          <a:p>
            <a:pPr marL="176213" indent="-176213">
              <a:lnSpc>
                <a:spcPct val="150000"/>
              </a:lnSpc>
            </a:pPr>
            <a:r>
              <a:rPr lang="zh-CN" altLang="en-US" sz="1400" dirty="0" smtClean="0">
                <a:latin typeface="微软雅黑" pitchFamily="34" charset="-122"/>
                <a:ea typeface="微软雅黑" pitchFamily="34" charset="-122"/>
              </a:rPr>
              <a:t>本领域有哪些可以自由使用的技术？</a:t>
            </a:r>
            <a:endParaRPr lang="en-US" altLang="zh-CN" sz="1400" dirty="0" smtClean="0">
              <a:latin typeface="微软雅黑" pitchFamily="34" charset="-122"/>
              <a:ea typeface="微软雅黑" pitchFamily="34" charset="-122"/>
            </a:endParaRPr>
          </a:p>
          <a:p>
            <a:pPr marL="176213" indent="-176213">
              <a:lnSpc>
                <a:spcPct val="150000"/>
              </a:lnSpc>
            </a:pPr>
            <a:r>
              <a:rPr lang="zh-CN" altLang="en-US" sz="1400" dirty="0" smtClean="0">
                <a:latin typeface="微软雅黑" pitchFamily="34" charset="-122"/>
                <a:ea typeface="微软雅黑" pitchFamily="34" charset="-122"/>
              </a:rPr>
              <a:t>本领域的核心技术是什么？</a:t>
            </a:r>
            <a:endParaRPr lang="en-US" altLang="zh-CN" sz="1400" dirty="0" smtClean="0">
              <a:latin typeface="微软雅黑" pitchFamily="34" charset="-122"/>
              <a:ea typeface="微软雅黑" pitchFamily="34" charset="-122"/>
            </a:endParaRPr>
          </a:p>
          <a:p>
            <a:pPr marL="176213" indent="-176213">
              <a:lnSpc>
                <a:spcPct val="150000"/>
              </a:lnSpc>
            </a:pPr>
            <a:r>
              <a:rPr lang="zh-CN" altLang="en-US" sz="1400" dirty="0" smtClean="0">
                <a:latin typeface="微软雅黑" pitchFamily="34" charset="-122"/>
                <a:ea typeface="微软雅黑" pitchFamily="34" charset="-122"/>
              </a:rPr>
              <a:t>技术发展的趋势是什么？</a:t>
            </a:r>
            <a:endParaRPr lang="en-US" altLang="zh-CN" sz="1400" dirty="0" smtClean="0">
              <a:latin typeface="微软雅黑" pitchFamily="34" charset="-122"/>
              <a:ea typeface="微软雅黑" pitchFamily="34" charset="-122"/>
            </a:endParaRPr>
          </a:p>
          <a:p>
            <a:pPr marL="176213" indent="-176213">
              <a:lnSpc>
                <a:spcPct val="150000"/>
              </a:lnSpc>
            </a:pPr>
            <a:r>
              <a:rPr lang="zh-CN" altLang="en-US" sz="2000" dirty="0" smtClean="0">
                <a:solidFill>
                  <a:srgbClr val="FF0000"/>
                </a:solidFill>
                <a:latin typeface="微软雅黑" pitchFamily="34" charset="-122"/>
                <a:ea typeface="微软雅黑" pitchFamily="34" charset="-122"/>
              </a:rPr>
              <a:t>专利获取与运作角度：</a:t>
            </a:r>
            <a:endParaRPr lang="en-US" altLang="zh-CN" sz="2000" dirty="0" smtClean="0">
              <a:solidFill>
                <a:srgbClr val="FF0000"/>
              </a:solidFill>
              <a:latin typeface="微软雅黑" pitchFamily="34" charset="-122"/>
              <a:ea typeface="微软雅黑" pitchFamily="34" charset="-122"/>
            </a:endParaRPr>
          </a:p>
          <a:p>
            <a:pPr marL="176213" indent="-176213">
              <a:lnSpc>
                <a:spcPct val="150000"/>
              </a:lnSpc>
            </a:pPr>
            <a:r>
              <a:rPr lang="zh-CN" altLang="en-US" sz="1400" dirty="0" smtClean="0">
                <a:latin typeface="微软雅黑" pitchFamily="34" charset="-122"/>
                <a:ea typeface="微软雅黑" pitchFamily="34" charset="-122"/>
              </a:rPr>
              <a:t>如何撰写与提交专利申请？</a:t>
            </a:r>
            <a:endParaRPr lang="en-US" altLang="zh-CN" sz="1400" dirty="0" smtClean="0">
              <a:latin typeface="微软雅黑" pitchFamily="34" charset="-122"/>
              <a:ea typeface="微软雅黑" pitchFamily="34" charset="-122"/>
            </a:endParaRPr>
          </a:p>
          <a:p>
            <a:pPr marL="176213" indent="-176213">
              <a:lnSpc>
                <a:spcPct val="150000"/>
              </a:lnSpc>
            </a:pPr>
            <a:r>
              <a:rPr lang="zh-CN" altLang="en-US" sz="1400" dirty="0" smtClean="0">
                <a:latin typeface="微软雅黑" pitchFamily="34" charset="-122"/>
                <a:ea typeface="微软雅黑" pitchFamily="34" charset="-122"/>
              </a:rPr>
              <a:t>如何进行专利性分析？</a:t>
            </a:r>
            <a:endParaRPr lang="en-US" altLang="zh-CN" sz="1400" dirty="0" smtClean="0">
              <a:latin typeface="微软雅黑" pitchFamily="34" charset="-122"/>
              <a:ea typeface="微软雅黑" pitchFamily="34" charset="-122"/>
            </a:endParaRPr>
          </a:p>
          <a:p>
            <a:pPr marL="176213" indent="-176213">
              <a:lnSpc>
                <a:spcPct val="150000"/>
              </a:lnSpc>
            </a:pPr>
            <a:r>
              <a:rPr lang="zh-CN" altLang="en-US" sz="1400" dirty="0" smtClean="0">
                <a:latin typeface="微软雅黑" pitchFamily="34" charset="-122"/>
                <a:ea typeface="微软雅黑" pitchFamily="34" charset="-122"/>
              </a:rPr>
              <a:t>专利申请的进展跟踪与答复审查意见书，专利归档</a:t>
            </a:r>
            <a:endParaRPr lang="en-US" altLang="zh-CN" sz="1400" dirty="0" smtClean="0">
              <a:latin typeface="微软雅黑" pitchFamily="34" charset="-122"/>
              <a:ea typeface="微软雅黑" pitchFamily="34" charset="-122"/>
            </a:endParaRPr>
          </a:p>
          <a:p>
            <a:pPr marL="176213" indent="-176213">
              <a:lnSpc>
                <a:spcPct val="150000"/>
              </a:lnSpc>
            </a:pPr>
            <a:r>
              <a:rPr lang="zh-CN" altLang="en-US" sz="1400" dirty="0" smtClean="0">
                <a:latin typeface="微软雅黑" pitchFamily="34" charset="-122"/>
                <a:ea typeface="微软雅黑" pitchFamily="34" charset="-122"/>
              </a:rPr>
              <a:t>哪里是您的技术所处的关键市场？</a:t>
            </a:r>
            <a:endParaRPr lang="en-US" altLang="zh-CN" sz="1400" dirty="0" smtClean="0">
              <a:latin typeface="微软雅黑" pitchFamily="34" charset="-122"/>
              <a:ea typeface="微软雅黑" pitchFamily="34" charset="-122"/>
            </a:endParaRPr>
          </a:p>
          <a:p>
            <a:pPr marL="176213" indent="-176213">
              <a:lnSpc>
                <a:spcPct val="150000"/>
              </a:lnSpc>
            </a:pPr>
            <a:r>
              <a:rPr lang="zh-CN" altLang="en-US" sz="1400" dirty="0" smtClean="0">
                <a:latin typeface="微软雅黑" pitchFamily="34" charset="-122"/>
                <a:ea typeface="微软雅黑" pitchFamily="34" charset="-122"/>
              </a:rPr>
              <a:t>在哪些领域您需要保护这项技术？</a:t>
            </a:r>
            <a:endParaRPr lang="en-US" altLang="en-US" sz="1400" dirty="0" smtClean="0">
              <a:latin typeface="微软雅黑" pitchFamily="34" charset="-122"/>
              <a:ea typeface="微软雅黑" pitchFamily="34" charset="-122"/>
            </a:endParaRPr>
          </a:p>
          <a:p>
            <a:pPr marL="176213" indent="-176213">
              <a:lnSpc>
                <a:spcPct val="150000"/>
              </a:lnSpc>
            </a:pPr>
            <a:endParaRPr lang="en-US" altLang="en-US" sz="1400" dirty="0" smtClean="0">
              <a:latin typeface="微软雅黑" pitchFamily="34" charset="-122"/>
              <a:ea typeface="微软雅黑" pitchFamily="34" charset="-122"/>
            </a:endParaRPr>
          </a:p>
        </p:txBody>
      </p:sp>
      <p:sp>
        <p:nvSpPr>
          <p:cNvPr id="35847" name="Rectangle 7" descr="APPLICATION_fade"/>
          <p:cNvSpPr>
            <a:spLocks noChangeArrowheads="1"/>
          </p:cNvSpPr>
          <p:nvPr/>
        </p:nvSpPr>
        <p:spPr bwMode="auto">
          <a:xfrm>
            <a:off x="4741333" y="1845733"/>
            <a:ext cx="4402667" cy="4368800"/>
          </a:xfrm>
          <a:prstGeom prst="rect">
            <a:avLst/>
          </a:prstGeom>
          <a:blipFill dpi="0" rotWithShape="1">
            <a:blip r:embed="rId4" cstate="print"/>
            <a:srcRect/>
            <a:stretch>
              <a:fillRect/>
            </a:stretch>
          </a:blipFill>
          <a:ln w="9525" algn="ctr">
            <a:noFill/>
            <a:miter lim="800000"/>
            <a:headEnd/>
            <a:tailEnd/>
          </a:ln>
        </p:spPr>
        <p:txBody>
          <a:bodyPr wrap="none" lIns="0" tIns="0" rIns="182880" bIns="0" anchor="ctr"/>
          <a:lstStyle/>
          <a:p>
            <a:endParaRPr lang="en-US"/>
          </a:p>
        </p:txBody>
      </p:sp>
      <p:pic>
        <p:nvPicPr>
          <p:cNvPr id="35848" name="Picture 8" descr="page shadow"/>
          <p:cNvPicPr>
            <a:picLocks noChangeAspect="1" noChangeArrowheads="1"/>
          </p:cNvPicPr>
          <p:nvPr/>
        </p:nvPicPr>
        <p:blipFill>
          <a:blip r:embed="rId5" cstate="print"/>
          <a:srcRect/>
          <a:stretch>
            <a:fillRect/>
          </a:stretch>
        </p:blipFill>
        <p:spPr bwMode="auto">
          <a:xfrm>
            <a:off x="4556234" y="1839383"/>
            <a:ext cx="269766" cy="437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5720" y="0"/>
            <a:ext cx="7369175" cy="836612"/>
          </a:xfrm>
        </p:spPr>
        <p:txBody>
          <a:bodyPr/>
          <a:lstStyle/>
          <a:p>
            <a:r>
              <a:rPr lang="zh-CN" altLang="en-US" dirty="0" smtClean="0"/>
              <a:t>项目实施：激发研发创意</a:t>
            </a:r>
            <a:endParaRPr lang="zh-CN" altLang="en-US" dirty="0"/>
          </a:p>
        </p:txBody>
      </p:sp>
      <p:pic>
        <p:nvPicPr>
          <p:cNvPr id="11"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910" y="1071546"/>
            <a:ext cx="6643734" cy="5548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Box 22"/>
          <p:cNvSpPr txBox="1"/>
          <p:nvPr/>
        </p:nvSpPr>
        <p:spPr>
          <a:xfrm>
            <a:off x="6660232" y="6581001"/>
            <a:ext cx="2483768"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Thomson </a:t>
            </a:r>
            <a:r>
              <a:rPr lang="en-US" altLang="zh-CN" dirty="0" smtClean="0"/>
              <a:t>Data Analyzer</a:t>
            </a:r>
            <a:endParaRPr lang="zh-CN" altLang="en-US" dirty="0"/>
          </a:p>
        </p:txBody>
      </p:sp>
    </p:spTree>
    <p:extLst>
      <p:ext uri="{BB962C8B-B14F-4D97-AF65-F5344CB8AC3E}">
        <p14:creationId xmlns:p14="http://schemas.microsoft.com/office/powerpoint/2010/main" xmlns="" val="512899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85720" y="1071546"/>
            <a:ext cx="8388380" cy="5786454"/>
          </a:xfrm>
          <a:prstGeom prst="rect">
            <a:avLst/>
          </a:prstGeom>
          <a:noFill/>
          <a:ln w="9525">
            <a:noFill/>
            <a:miter lim="800000"/>
            <a:headEnd/>
            <a:tailEnd/>
          </a:ln>
          <a:effectLst/>
        </p:spPr>
      </p:pic>
      <p:sp>
        <p:nvSpPr>
          <p:cNvPr id="7" name="TextBox 6"/>
          <p:cNvSpPr txBox="1"/>
          <p:nvPr/>
        </p:nvSpPr>
        <p:spPr>
          <a:xfrm>
            <a:off x="7343800" y="3000372"/>
            <a:ext cx="1800200" cy="738664"/>
          </a:xfrm>
          <a:prstGeom prst="rect">
            <a:avLst/>
          </a:prstGeom>
          <a:solidFill>
            <a:srgbClr val="6699FF"/>
          </a:solidFill>
        </p:spPr>
        <p:txBody>
          <a:bodyPr wrap="square" rtlCol="0">
            <a:spAutoFit/>
          </a:bodyPr>
          <a:lstStyle/>
          <a:p>
            <a:r>
              <a:rPr lang="zh-CN" altLang="en-US" sz="1400" dirty="0" smtClean="0">
                <a:solidFill>
                  <a:schemeClr val="bg1"/>
                </a:solidFill>
                <a:latin typeface="黑体" pitchFamily="2" charset="-122"/>
                <a:ea typeface="黑体" pitchFamily="2" charset="-122"/>
              </a:rPr>
              <a:t>依据被引用次数排序，快速找出最有影响力的文章。</a:t>
            </a:r>
            <a:endParaRPr lang="zh-CN" altLang="en-US" sz="1400" dirty="0">
              <a:solidFill>
                <a:schemeClr val="bg1"/>
              </a:solidFill>
              <a:latin typeface="黑体" pitchFamily="2" charset="-122"/>
              <a:ea typeface="黑体" pitchFamily="2" charset="-122"/>
            </a:endParaRPr>
          </a:p>
        </p:txBody>
      </p:sp>
      <p:sp>
        <p:nvSpPr>
          <p:cNvPr id="2" name="标题 1"/>
          <p:cNvSpPr>
            <a:spLocks noGrp="1"/>
          </p:cNvSpPr>
          <p:nvPr>
            <p:ph type="title"/>
          </p:nvPr>
        </p:nvSpPr>
        <p:spPr>
          <a:xfrm>
            <a:off x="428596" y="0"/>
            <a:ext cx="7369175" cy="836612"/>
          </a:xfrm>
        </p:spPr>
        <p:txBody>
          <a:bodyPr/>
          <a:lstStyle/>
          <a:p>
            <a:r>
              <a:rPr lang="zh-CN" altLang="en-US" dirty="0" smtClean="0"/>
              <a:t>项目实施： 从科技论文中找到研发灵感</a:t>
            </a:r>
            <a:endParaRPr lang="zh-CN" altLang="en-US" dirty="0"/>
          </a:p>
        </p:txBody>
      </p:sp>
      <p:sp>
        <p:nvSpPr>
          <p:cNvPr id="5" name="TextBox 4"/>
          <p:cNvSpPr txBox="1"/>
          <p:nvPr/>
        </p:nvSpPr>
        <p:spPr>
          <a:xfrm>
            <a:off x="7152146" y="6581001"/>
            <a:ext cx="1959037" cy="276999"/>
          </a:xfrm>
          <a:prstGeom prst="rect">
            <a:avLst/>
          </a:prstGeom>
          <a:noFill/>
        </p:spPr>
        <p:txBody>
          <a:bodyPr wrap="square" rtlCol="0">
            <a:spAutoFit/>
          </a:bodyPr>
          <a:lstStyle/>
          <a:p>
            <a:r>
              <a:rPr lang="zh-CN" altLang="en-US" sz="1200" dirty="0">
                <a:latin typeface="Arial Unicode MS" pitchFamily="34" charset="-122"/>
                <a:ea typeface="黑体" pitchFamily="2" charset="-122"/>
              </a:rPr>
              <a:t>工具：</a:t>
            </a:r>
            <a:r>
              <a:rPr lang="en-US" altLang="zh-CN" sz="1200" dirty="0">
                <a:latin typeface="Arial Unicode MS" pitchFamily="34" charset="-122"/>
                <a:ea typeface="黑体" pitchFamily="2" charset="-122"/>
              </a:rPr>
              <a:t>Web of Science</a:t>
            </a:r>
            <a:endParaRPr lang="zh-CN" altLang="en-US" sz="1200" dirty="0">
              <a:latin typeface="Arial Unicode MS" pitchFamily="34" charset="-122"/>
              <a:ea typeface="黑体" pitchFamily="2" charset="-122"/>
            </a:endParaRPr>
          </a:p>
        </p:txBody>
      </p:sp>
      <p:sp>
        <p:nvSpPr>
          <p:cNvPr id="4" name="椭圆 3"/>
          <p:cNvSpPr/>
          <p:nvPr/>
        </p:nvSpPr>
        <p:spPr>
          <a:xfrm>
            <a:off x="6572264" y="1857364"/>
            <a:ext cx="648072" cy="216024"/>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9005796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标题 1"/>
          <p:cNvSpPr>
            <a:spLocks noGrp="1"/>
          </p:cNvSpPr>
          <p:nvPr>
            <p:ph type="title"/>
          </p:nvPr>
        </p:nvSpPr>
        <p:spPr/>
        <p:txBody>
          <a:bodyPr/>
          <a:lstStyle/>
          <a:p>
            <a:r>
              <a:rPr lang="zh-CN" altLang="en-US" sz="3600" b="1" dirty="0" smtClean="0">
                <a:ea typeface="黑体" pitchFamily="49" charset="-122"/>
              </a:rPr>
              <a:t>项目实施：技术矩阵</a:t>
            </a:r>
          </a:p>
        </p:txBody>
      </p:sp>
      <p:graphicFrame>
        <p:nvGraphicFramePr>
          <p:cNvPr id="5" name="表格 4"/>
          <p:cNvGraphicFramePr>
            <a:graphicFrameLocks noGrp="1"/>
          </p:cNvGraphicFramePr>
          <p:nvPr/>
        </p:nvGraphicFramePr>
        <p:xfrm>
          <a:off x="225425" y="1476375"/>
          <a:ext cx="8680450" cy="4473967"/>
        </p:xfrm>
        <a:graphic>
          <a:graphicData uri="http://schemas.openxmlformats.org/drawingml/2006/table">
            <a:tbl>
              <a:tblPr/>
              <a:tblGrid>
                <a:gridCol w="833438"/>
                <a:gridCol w="512762"/>
                <a:gridCol w="511175"/>
                <a:gridCol w="511175"/>
                <a:gridCol w="512763"/>
                <a:gridCol w="511175"/>
                <a:gridCol w="511175"/>
                <a:gridCol w="512762"/>
                <a:gridCol w="511175"/>
                <a:gridCol w="682625"/>
                <a:gridCol w="511175"/>
                <a:gridCol w="511175"/>
                <a:gridCol w="512763"/>
                <a:gridCol w="511175"/>
                <a:gridCol w="511175"/>
                <a:gridCol w="512762"/>
              </a:tblGrid>
              <a:tr h="1968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宋体" pitchFamily="2" charset="-122"/>
                        </a:rPr>
                        <a:t>　</a:t>
                      </a:r>
                    </a:p>
                  </a:txBody>
                  <a:tcPr marL="4991" marR="4991" marT="4991" marB="0" anchor="ctr" horzOverflow="overflow">
                    <a:lnL>
                      <a:noFill/>
                    </a:lnL>
                    <a:lnR>
                      <a:noFill/>
                    </a:lnR>
                    <a:lnT>
                      <a:noFill/>
                    </a:lnT>
                    <a:lnB>
                      <a:noFill/>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膏体</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药效成分</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抗衰老</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面膜</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液体</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无机化合物</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多肽</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抗氧化</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有机化合物</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抗皱</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物理方法</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抗紫外线</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纳米成分</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载体</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黑体" pitchFamily="49" charset="-122"/>
                          <a:ea typeface="宋体" pitchFamily="2" charset="-122"/>
                        </a:rPr>
                        <a:t>粉状物</a:t>
                      </a:r>
                    </a:p>
                  </a:txBody>
                  <a:tcPr marL="4991" marR="4991" marT="4991"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天然提取物</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122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122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112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95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60</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32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膏体</a:t>
                      </a:r>
                    </a:p>
                  </a:txBody>
                  <a:tcPr marL="4991" marR="4991" marT="4991"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88</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9</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9</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10</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药效成分</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19</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9</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抗衰老</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10</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面膜</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60</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9</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18</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液体</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10</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10</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68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无机化合物</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8</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多肽</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7</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Arial Unicode MS" pitchFamily="34" charset="-122"/>
                          <a:ea typeface="宋体" pitchFamily="2" charset="-122"/>
                        </a:rPr>
                        <a:t>　</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Arial Unicode MS" pitchFamily="34" charset="-122"/>
                          <a:ea typeface="宋体" pitchFamily="2" charset="-122"/>
                        </a:rPr>
                        <a:t>　</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抗氧化</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有机化合物</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抗皱</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5</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物理方法</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1</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4</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抗紫外线</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6</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Arial Unicode MS" pitchFamily="34"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纳米成分</a:t>
                      </a:r>
                    </a:p>
                  </a:txBody>
                  <a:tcPr marL="4991" marR="4991" marT="4991"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2</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95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黑体" pitchFamily="49" charset="-122"/>
                          <a:ea typeface="宋体" pitchFamily="2" charset="-122"/>
                        </a:rPr>
                        <a:t>载体</a:t>
                      </a:r>
                    </a:p>
                  </a:txBody>
                  <a:tcPr marL="4991" marR="4991" marT="4991"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Arial Unicode MS" pitchFamily="34" charset="-122"/>
                          <a:ea typeface="宋体" pitchFamily="2" charset="-122"/>
                        </a:rPr>
                        <a:t>3</a:t>
                      </a:r>
                    </a:p>
                  </a:txBody>
                  <a:tcPr marL="4991" marR="4991" marT="49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0160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黑体" pitchFamily="49"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smtClean="0">
                        <a:ln>
                          <a:noFill/>
                        </a:ln>
                        <a:solidFill>
                          <a:srgbClr val="000000"/>
                        </a:solidFill>
                        <a:effectLst/>
                        <a:latin typeface="宋体" pitchFamily="2" charset="-122"/>
                        <a:ea typeface="宋体" pitchFamily="2" charset="-122"/>
                      </a:endParaRPr>
                    </a:p>
                  </a:txBody>
                  <a:tcPr marL="4991" marR="4991" marT="4991"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rgbClr val="000000"/>
                          </a:solidFill>
                          <a:effectLst/>
                          <a:latin typeface="黑体" pitchFamily="49" charset="-122"/>
                          <a:ea typeface="宋体" pitchFamily="2" charset="-122"/>
                        </a:rPr>
                        <a:t>粉状物</a:t>
                      </a:r>
                    </a:p>
                  </a:txBody>
                  <a:tcPr marL="4991" marR="4991" marT="4991"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D8D8D8"/>
                    </a:solidFill>
                  </a:tcPr>
                </a:tc>
              </a:tr>
            </a:tbl>
          </a:graphicData>
        </a:graphic>
      </p:graphicFrame>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p:cNvSpPr>
          <p:nvPr>
            <p:ph type="title"/>
          </p:nvPr>
        </p:nvSpPr>
        <p:spPr>
          <a:xfrm>
            <a:off x="1" y="404664"/>
            <a:ext cx="9144000" cy="965349"/>
          </a:xfrm>
        </p:spPr>
        <p:txBody>
          <a:bodyPr/>
          <a:lstStyle/>
          <a:p>
            <a:r>
              <a:rPr lang="zh-CN" altLang="en-US" sz="3200" dirty="0" smtClean="0">
                <a:latin typeface="微软雅黑" pitchFamily="34" charset="-122"/>
                <a:ea typeface="微软雅黑" pitchFamily="34" charset="-122"/>
              </a:rPr>
              <a:t>项目实施：利用公知技术</a:t>
            </a:r>
            <a:r>
              <a:rPr lang="en-US" altLang="zh-CN" sz="3200"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过期专利清单</a:t>
            </a:r>
          </a:p>
        </p:txBody>
      </p:sp>
      <p:sp>
        <p:nvSpPr>
          <p:cNvPr id="3" name="灯片编号占位符 2"/>
          <p:cNvSpPr>
            <a:spLocks noGrp="1"/>
          </p:cNvSpPr>
          <p:nvPr>
            <p:ph type="sldNum" sz="quarter" idx="11"/>
          </p:nvPr>
        </p:nvSpPr>
        <p:spPr/>
        <p:txBody>
          <a:bodyPr/>
          <a:lstStyle/>
          <a:p>
            <a:pPr>
              <a:defRPr/>
            </a:pPr>
            <a:fld id="{2196BBBD-1F1B-4E79-B74F-6A9B2E4C03C8}" type="slidenum">
              <a:rPr lang="zh-CN" altLang="en-US" smtClean="0"/>
              <a:pPr>
                <a:defRPr/>
              </a:pPr>
              <a:t>36</a:t>
            </a:fld>
            <a:endParaRPr lang="zh-CN" altLang="en-US"/>
          </a:p>
        </p:txBody>
      </p:sp>
      <p:sp>
        <p:nvSpPr>
          <p:cNvPr id="10" name="矩形 9"/>
          <p:cNvSpPr/>
          <p:nvPr/>
        </p:nvSpPr>
        <p:spPr>
          <a:xfrm>
            <a:off x="6705600" y="3505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风力发电</a:t>
            </a:r>
            <a:endParaRPr lang="en-US" altLang="zh-CN" b="1" dirty="0">
              <a:solidFill>
                <a:schemeClr val="accent3"/>
              </a:solidFill>
              <a:latin typeface="黑体" pitchFamily="2" charset="-122"/>
              <a:ea typeface="黑体" pitchFamily="2" charset="-122"/>
            </a:endParaRPr>
          </a:p>
        </p:txBody>
      </p:sp>
      <p:sp>
        <p:nvSpPr>
          <p:cNvPr id="11" name="矩形 10"/>
          <p:cNvSpPr/>
          <p:nvPr/>
        </p:nvSpPr>
        <p:spPr>
          <a:xfrm>
            <a:off x="1447800" y="4800600"/>
            <a:ext cx="1579563"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机车网络控制</a:t>
            </a:r>
            <a:endParaRPr lang="en-US" altLang="zh-CN" b="1" dirty="0">
              <a:solidFill>
                <a:schemeClr val="accent3"/>
              </a:solidFill>
              <a:latin typeface="黑体" pitchFamily="2" charset="-122"/>
              <a:ea typeface="黑体" pitchFamily="2" charset="-122"/>
            </a:endParaRPr>
          </a:p>
        </p:txBody>
      </p:sp>
      <p:sp>
        <p:nvSpPr>
          <p:cNvPr id="12" name="矩形 11"/>
          <p:cNvSpPr/>
          <p:nvPr/>
        </p:nvSpPr>
        <p:spPr>
          <a:xfrm>
            <a:off x="228600" y="3886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机车电路</a:t>
            </a:r>
            <a:endParaRPr lang="en-US" altLang="zh-CN" b="1" dirty="0">
              <a:solidFill>
                <a:schemeClr val="accent3"/>
              </a:solidFill>
              <a:latin typeface="黑体" pitchFamily="2" charset="-122"/>
              <a:ea typeface="黑体" pitchFamily="2" charset="-122"/>
            </a:endParaRPr>
          </a:p>
        </p:txBody>
      </p:sp>
      <p:sp>
        <p:nvSpPr>
          <p:cNvPr id="13" name="矩形 12"/>
          <p:cNvSpPr/>
          <p:nvPr/>
        </p:nvSpPr>
        <p:spPr>
          <a:xfrm>
            <a:off x="228600" y="3048000"/>
            <a:ext cx="134620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柴油发动机</a:t>
            </a:r>
            <a:endParaRPr lang="en-US" altLang="zh-CN" b="1" dirty="0">
              <a:solidFill>
                <a:schemeClr val="accent3"/>
              </a:solidFill>
              <a:latin typeface="黑体" pitchFamily="2" charset="-122"/>
              <a:ea typeface="黑体" pitchFamily="2" charset="-122"/>
            </a:endParaRPr>
          </a:p>
        </p:txBody>
      </p:sp>
      <p:sp>
        <p:nvSpPr>
          <p:cNvPr id="14" name="矩形 13"/>
          <p:cNvSpPr/>
          <p:nvPr/>
        </p:nvSpPr>
        <p:spPr>
          <a:xfrm>
            <a:off x="2819400" y="3505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机车刹车</a:t>
            </a:r>
            <a:endParaRPr lang="en-US" altLang="zh-CN" b="1" dirty="0">
              <a:solidFill>
                <a:schemeClr val="accent3"/>
              </a:solidFill>
              <a:latin typeface="黑体" pitchFamily="2" charset="-122"/>
              <a:ea typeface="黑体" pitchFamily="2" charset="-122"/>
            </a:endParaRPr>
          </a:p>
        </p:txBody>
      </p:sp>
      <p:sp>
        <p:nvSpPr>
          <p:cNvPr id="15" name="矩形 14"/>
          <p:cNvSpPr/>
          <p:nvPr/>
        </p:nvSpPr>
        <p:spPr>
          <a:xfrm>
            <a:off x="6248400" y="4887913"/>
            <a:ext cx="882650" cy="369887"/>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半导体</a:t>
            </a:r>
            <a:endParaRPr lang="en-US" altLang="zh-CN" b="1" dirty="0">
              <a:solidFill>
                <a:schemeClr val="accent3"/>
              </a:solidFill>
              <a:latin typeface="黑体" pitchFamily="2" charset="-122"/>
              <a:ea typeface="黑体" pitchFamily="2" charset="-122"/>
            </a:endParaRPr>
          </a:p>
        </p:txBody>
      </p:sp>
      <p:sp>
        <p:nvSpPr>
          <p:cNvPr id="16" name="矩形 15"/>
          <p:cNvSpPr/>
          <p:nvPr/>
        </p:nvSpPr>
        <p:spPr>
          <a:xfrm>
            <a:off x="5638800" y="41910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信号系统</a:t>
            </a:r>
            <a:endParaRPr lang="en-US" altLang="zh-CN" b="1" dirty="0">
              <a:solidFill>
                <a:schemeClr val="accent3"/>
              </a:solidFill>
              <a:latin typeface="黑体" pitchFamily="2" charset="-122"/>
              <a:ea typeface="黑体" pitchFamily="2" charset="-122"/>
            </a:endParaRPr>
          </a:p>
        </p:txBody>
      </p:sp>
      <p:sp>
        <p:nvSpPr>
          <p:cNvPr id="17" name="矩形 16"/>
          <p:cNvSpPr/>
          <p:nvPr/>
        </p:nvSpPr>
        <p:spPr>
          <a:xfrm>
            <a:off x="3200400" y="1905000"/>
            <a:ext cx="649288"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车厢</a:t>
            </a:r>
            <a:endParaRPr lang="en-US" altLang="zh-CN" b="1" dirty="0">
              <a:solidFill>
                <a:schemeClr val="accent3"/>
              </a:solidFill>
              <a:latin typeface="黑体" pitchFamily="2" charset="-122"/>
              <a:ea typeface="黑体" pitchFamily="2" charset="-122"/>
            </a:endParaRPr>
          </a:p>
        </p:txBody>
      </p:sp>
      <p:sp>
        <p:nvSpPr>
          <p:cNvPr id="18" name="矩形 17"/>
          <p:cNvSpPr/>
          <p:nvPr/>
        </p:nvSpPr>
        <p:spPr>
          <a:xfrm>
            <a:off x="4572000" y="28956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火车运行</a:t>
            </a:r>
            <a:endParaRPr lang="en-US" altLang="zh-CN" b="1" dirty="0">
              <a:solidFill>
                <a:schemeClr val="accent3"/>
              </a:solidFill>
              <a:latin typeface="黑体" pitchFamily="2" charset="-122"/>
              <a:ea typeface="黑体" pitchFamily="2" charset="-122"/>
            </a:endParaRPr>
          </a:p>
        </p:txBody>
      </p:sp>
      <p:sp>
        <p:nvSpPr>
          <p:cNvPr id="19" name="矩形 18"/>
          <p:cNvSpPr/>
          <p:nvPr/>
        </p:nvSpPr>
        <p:spPr>
          <a:xfrm>
            <a:off x="5181600" y="18288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0" name="矩形 19"/>
          <p:cNvSpPr/>
          <p:nvPr/>
        </p:nvSpPr>
        <p:spPr>
          <a:xfrm>
            <a:off x="5943600" y="26670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1" name="矩形 20"/>
          <p:cNvSpPr/>
          <p:nvPr/>
        </p:nvSpPr>
        <p:spPr>
          <a:xfrm>
            <a:off x="5334000" y="51054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2" name="矩形 21"/>
          <p:cNvSpPr/>
          <p:nvPr/>
        </p:nvSpPr>
        <p:spPr>
          <a:xfrm>
            <a:off x="4495800" y="3429000"/>
            <a:ext cx="1811338"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系统控制模拟器</a:t>
            </a:r>
            <a:endParaRPr lang="en-US" altLang="zh-CN" b="1" dirty="0">
              <a:solidFill>
                <a:schemeClr val="accent3"/>
              </a:solidFill>
              <a:latin typeface="黑体" pitchFamily="2" charset="-122"/>
              <a:ea typeface="黑体" pitchFamily="2" charset="-122"/>
            </a:endParaRPr>
          </a:p>
        </p:txBody>
      </p:sp>
      <p:pic>
        <p:nvPicPr>
          <p:cNvPr id="63505" name="图片 22" descr="1.png"/>
          <p:cNvPicPr>
            <a:picLocks noChangeAspect="1"/>
          </p:cNvPicPr>
          <p:nvPr/>
        </p:nvPicPr>
        <p:blipFill>
          <a:blip r:embed="rId2" cstate="print"/>
          <a:srcRect/>
          <a:stretch>
            <a:fillRect/>
          </a:stretch>
        </p:blipFill>
        <p:spPr bwMode="auto">
          <a:xfrm>
            <a:off x="0" y="1676400"/>
            <a:ext cx="91440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6242" y="0"/>
            <a:ext cx="7369175" cy="836612"/>
          </a:xfrm>
        </p:spPr>
        <p:txBody>
          <a:bodyPr/>
          <a:lstStyle/>
          <a:p>
            <a:r>
              <a:rPr lang="zh-CN" altLang="en-US" sz="3200" dirty="0" smtClean="0">
                <a:latin typeface="微软雅黑" pitchFamily="34" charset="-122"/>
                <a:ea typeface="微软雅黑" pitchFamily="34" charset="-122"/>
              </a:rPr>
              <a:t>项目实施：失效专利的检索与运用</a:t>
            </a:r>
            <a:endParaRPr lang="zh-CN" altLang="en-US" sz="3200" dirty="0">
              <a:latin typeface="微软雅黑" pitchFamily="34" charset="-122"/>
              <a:ea typeface="微软雅黑" pitchFamily="34" charset="-122"/>
            </a:endParaRPr>
          </a:p>
        </p:txBody>
      </p:sp>
      <p:sp>
        <p:nvSpPr>
          <p:cNvPr id="3" name="内容占位符 2"/>
          <p:cNvSpPr>
            <a:spLocks noGrp="1"/>
          </p:cNvSpPr>
          <p:nvPr>
            <p:ph idx="1"/>
          </p:nvPr>
        </p:nvSpPr>
        <p:spPr/>
        <p:txBody>
          <a:bodyPr/>
          <a:lstStyle/>
          <a:p>
            <a:endParaRPr lang="zh-CN" altLang="en-US"/>
          </a:p>
        </p:txBody>
      </p:sp>
      <p:pic>
        <p:nvPicPr>
          <p:cNvPr id="2051" name="Picture 3"/>
          <p:cNvPicPr>
            <a:picLocks noChangeAspect="1" noChangeArrowheads="1"/>
          </p:cNvPicPr>
          <p:nvPr/>
        </p:nvPicPr>
        <p:blipFill>
          <a:blip r:embed="rId3" cstate="print"/>
          <a:srcRect/>
          <a:stretch>
            <a:fillRect/>
          </a:stretch>
        </p:blipFill>
        <p:spPr bwMode="auto">
          <a:xfrm>
            <a:off x="395536" y="1303280"/>
            <a:ext cx="7707585" cy="5554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5" y="286280"/>
            <a:ext cx="7369175" cy="836612"/>
          </a:xfrm>
        </p:spPr>
        <p:txBody>
          <a:bodyPr/>
          <a:lstStyle/>
          <a:p>
            <a:r>
              <a:rPr lang="zh-CN" altLang="en-US" sz="3200" dirty="0" smtClean="0">
                <a:latin typeface="微软雅黑" pitchFamily="34" charset="-122"/>
                <a:ea typeface="微软雅黑" pitchFamily="34" charset="-122"/>
              </a:rPr>
              <a:t>项目实施：可自由实施有效专利的获取</a:t>
            </a:r>
            <a:endParaRPr lang="zh-CN" altLang="en-US" sz="3200" dirty="0">
              <a:latin typeface="微软雅黑" pitchFamily="34" charset="-122"/>
              <a:ea typeface="微软雅黑" pitchFamily="34" charset="-122"/>
            </a:endParaRPr>
          </a:p>
        </p:txBody>
      </p:sp>
      <p:sp>
        <p:nvSpPr>
          <p:cNvPr id="3" name="Content Placeholder 2"/>
          <p:cNvSpPr>
            <a:spLocks noGrp="1"/>
          </p:cNvSpPr>
          <p:nvPr>
            <p:ph idx="1"/>
          </p:nvPr>
        </p:nvSpPr>
        <p:spPr/>
        <p:txBody>
          <a:bodyPr/>
          <a:lstStyle/>
          <a:p>
            <a:endParaRPr lang="zh-CN" altLang="en-US" dirty="0"/>
          </a:p>
        </p:txBody>
      </p:sp>
      <p:pic>
        <p:nvPicPr>
          <p:cNvPr id="1026" name="Picture 2"/>
          <p:cNvPicPr>
            <a:picLocks noChangeAspect="1" noChangeArrowheads="1"/>
          </p:cNvPicPr>
          <p:nvPr/>
        </p:nvPicPr>
        <p:blipFill>
          <a:blip r:embed="rId3" cstate="print"/>
          <a:srcRect/>
          <a:stretch>
            <a:fillRect/>
          </a:stretch>
        </p:blipFill>
        <p:spPr bwMode="auto">
          <a:xfrm>
            <a:off x="827584" y="1412776"/>
            <a:ext cx="7491413" cy="4237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1"/>
          <p:cNvSpPr>
            <a:spLocks noGrp="1"/>
          </p:cNvSpPr>
          <p:nvPr>
            <p:ph type="title"/>
          </p:nvPr>
        </p:nvSpPr>
        <p:spPr>
          <a:xfrm>
            <a:off x="1" y="533400"/>
            <a:ext cx="9144000" cy="836613"/>
          </a:xfrm>
        </p:spPr>
        <p:txBody>
          <a:bodyPr/>
          <a:lstStyle/>
          <a:p>
            <a:r>
              <a:rPr lang="zh-CN" altLang="en-US" sz="3600" b="1" dirty="0" smtClean="0">
                <a:ea typeface="黑体" pitchFamily="49" charset="-122"/>
              </a:rPr>
              <a:t>项目实施：五年专利清单</a:t>
            </a:r>
            <a:r>
              <a:rPr lang="en-US" altLang="zh-CN" sz="3600" b="1" dirty="0" smtClean="0">
                <a:ea typeface="黑体" pitchFamily="49" charset="-122"/>
              </a:rPr>
              <a:t>-</a:t>
            </a:r>
            <a:r>
              <a:rPr lang="zh-CN" altLang="en-US" sz="3600" b="1" dirty="0" smtClean="0">
                <a:ea typeface="黑体" pitchFamily="49" charset="-122"/>
              </a:rPr>
              <a:t>新技术跟踪</a:t>
            </a:r>
          </a:p>
        </p:txBody>
      </p:sp>
      <p:sp>
        <p:nvSpPr>
          <p:cNvPr id="3" name="灯片编号占位符 2"/>
          <p:cNvSpPr>
            <a:spLocks noGrp="1"/>
          </p:cNvSpPr>
          <p:nvPr>
            <p:ph type="sldNum" sz="quarter" idx="11"/>
          </p:nvPr>
        </p:nvSpPr>
        <p:spPr/>
        <p:txBody>
          <a:bodyPr/>
          <a:lstStyle/>
          <a:p>
            <a:pPr>
              <a:defRPr/>
            </a:pPr>
            <a:fld id="{C8BAA474-AA0B-4955-83B3-0A33A1134FAA}" type="slidenum">
              <a:rPr lang="zh-CN" altLang="en-US" smtClean="0"/>
              <a:pPr>
                <a:defRPr/>
              </a:pPr>
              <a:t>39</a:t>
            </a:fld>
            <a:endParaRPr lang="zh-CN" altLang="en-US"/>
          </a:p>
        </p:txBody>
      </p:sp>
      <p:sp>
        <p:nvSpPr>
          <p:cNvPr id="64516" name="矩形 7"/>
          <p:cNvSpPr>
            <a:spLocks noChangeArrowheads="1"/>
          </p:cNvSpPr>
          <p:nvPr/>
        </p:nvSpPr>
        <p:spPr bwMode="auto">
          <a:xfrm>
            <a:off x="7010400" y="5410200"/>
            <a:ext cx="1676400" cy="1447800"/>
          </a:xfrm>
          <a:prstGeom prst="rect">
            <a:avLst/>
          </a:prstGeom>
          <a:noFill/>
          <a:ln w="9525">
            <a:noFill/>
            <a:miter lim="800000"/>
            <a:headEnd/>
            <a:tailEnd/>
          </a:ln>
        </p:spPr>
        <p:txBody>
          <a:bodyPr wrap="none" anchor="ctr">
            <a:spAutoFit/>
          </a:bodyPr>
          <a:lstStyle/>
          <a:p>
            <a:pPr algn="ctr"/>
            <a:endParaRPr lang="zh-CN" altLang="en-US" sz="2400">
              <a:solidFill>
                <a:schemeClr val="tx2"/>
              </a:solidFill>
              <a:latin typeface="黑体" pitchFamily="49" charset="-122"/>
              <a:ea typeface="黑体" pitchFamily="49" charset="-122"/>
            </a:endParaRPr>
          </a:p>
        </p:txBody>
      </p:sp>
      <p:sp>
        <p:nvSpPr>
          <p:cNvPr id="10" name="矩形 9"/>
          <p:cNvSpPr/>
          <p:nvPr/>
        </p:nvSpPr>
        <p:spPr>
          <a:xfrm>
            <a:off x="6705600" y="3505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风力发电</a:t>
            </a:r>
            <a:endParaRPr lang="en-US" altLang="zh-CN" b="1" dirty="0">
              <a:solidFill>
                <a:schemeClr val="accent3"/>
              </a:solidFill>
              <a:latin typeface="黑体" pitchFamily="2" charset="-122"/>
              <a:ea typeface="黑体" pitchFamily="2" charset="-122"/>
            </a:endParaRPr>
          </a:p>
        </p:txBody>
      </p:sp>
      <p:sp>
        <p:nvSpPr>
          <p:cNvPr id="11" name="矩形 10"/>
          <p:cNvSpPr/>
          <p:nvPr/>
        </p:nvSpPr>
        <p:spPr>
          <a:xfrm>
            <a:off x="1447800" y="4800600"/>
            <a:ext cx="1579563"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机车网络控制</a:t>
            </a:r>
            <a:endParaRPr lang="en-US" altLang="zh-CN" b="1" dirty="0">
              <a:solidFill>
                <a:schemeClr val="accent3"/>
              </a:solidFill>
              <a:latin typeface="黑体" pitchFamily="2" charset="-122"/>
              <a:ea typeface="黑体" pitchFamily="2" charset="-122"/>
            </a:endParaRPr>
          </a:p>
        </p:txBody>
      </p:sp>
      <p:sp>
        <p:nvSpPr>
          <p:cNvPr id="12" name="矩形 11"/>
          <p:cNvSpPr/>
          <p:nvPr/>
        </p:nvSpPr>
        <p:spPr>
          <a:xfrm>
            <a:off x="228600" y="3886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机车电路</a:t>
            </a:r>
            <a:endParaRPr lang="en-US" altLang="zh-CN" b="1" dirty="0">
              <a:solidFill>
                <a:schemeClr val="accent3"/>
              </a:solidFill>
              <a:latin typeface="黑体" pitchFamily="2" charset="-122"/>
              <a:ea typeface="黑体" pitchFamily="2" charset="-122"/>
            </a:endParaRPr>
          </a:p>
        </p:txBody>
      </p:sp>
      <p:sp>
        <p:nvSpPr>
          <p:cNvPr id="13" name="矩形 12"/>
          <p:cNvSpPr/>
          <p:nvPr/>
        </p:nvSpPr>
        <p:spPr>
          <a:xfrm>
            <a:off x="228600" y="3048000"/>
            <a:ext cx="134620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柴油发动机</a:t>
            </a:r>
            <a:endParaRPr lang="en-US" altLang="zh-CN" b="1" dirty="0">
              <a:solidFill>
                <a:schemeClr val="accent3"/>
              </a:solidFill>
              <a:latin typeface="黑体" pitchFamily="2" charset="-122"/>
              <a:ea typeface="黑体" pitchFamily="2" charset="-122"/>
            </a:endParaRPr>
          </a:p>
        </p:txBody>
      </p:sp>
      <p:sp>
        <p:nvSpPr>
          <p:cNvPr id="14" name="矩形 13"/>
          <p:cNvSpPr/>
          <p:nvPr/>
        </p:nvSpPr>
        <p:spPr>
          <a:xfrm>
            <a:off x="2819400" y="3505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机车刹车</a:t>
            </a:r>
            <a:endParaRPr lang="en-US" altLang="zh-CN" b="1" dirty="0">
              <a:solidFill>
                <a:schemeClr val="accent3"/>
              </a:solidFill>
              <a:latin typeface="黑体" pitchFamily="2" charset="-122"/>
              <a:ea typeface="黑体" pitchFamily="2" charset="-122"/>
            </a:endParaRPr>
          </a:p>
        </p:txBody>
      </p:sp>
      <p:sp>
        <p:nvSpPr>
          <p:cNvPr id="15" name="矩形 14"/>
          <p:cNvSpPr/>
          <p:nvPr/>
        </p:nvSpPr>
        <p:spPr>
          <a:xfrm>
            <a:off x="6248400" y="4887913"/>
            <a:ext cx="882650" cy="369887"/>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半导体</a:t>
            </a:r>
            <a:endParaRPr lang="en-US" altLang="zh-CN" b="1" dirty="0">
              <a:solidFill>
                <a:schemeClr val="accent3"/>
              </a:solidFill>
              <a:latin typeface="黑体" pitchFamily="2" charset="-122"/>
              <a:ea typeface="黑体" pitchFamily="2" charset="-122"/>
            </a:endParaRPr>
          </a:p>
        </p:txBody>
      </p:sp>
      <p:sp>
        <p:nvSpPr>
          <p:cNvPr id="16" name="矩形 15"/>
          <p:cNvSpPr/>
          <p:nvPr/>
        </p:nvSpPr>
        <p:spPr>
          <a:xfrm>
            <a:off x="5638800" y="41910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信号系统</a:t>
            </a:r>
            <a:endParaRPr lang="en-US" altLang="zh-CN" b="1" dirty="0">
              <a:solidFill>
                <a:schemeClr val="accent3"/>
              </a:solidFill>
              <a:latin typeface="黑体" pitchFamily="2" charset="-122"/>
              <a:ea typeface="黑体" pitchFamily="2" charset="-122"/>
            </a:endParaRPr>
          </a:p>
        </p:txBody>
      </p:sp>
      <p:sp>
        <p:nvSpPr>
          <p:cNvPr id="17" name="矩形 16"/>
          <p:cNvSpPr/>
          <p:nvPr/>
        </p:nvSpPr>
        <p:spPr>
          <a:xfrm>
            <a:off x="3200400" y="1905000"/>
            <a:ext cx="649288"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车厢</a:t>
            </a:r>
            <a:endParaRPr lang="en-US" altLang="zh-CN" b="1" dirty="0">
              <a:solidFill>
                <a:schemeClr val="accent3"/>
              </a:solidFill>
              <a:latin typeface="黑体" pitchFamily="2" charset="-122"/>
              <a:ea typeface="黑体" pitchFamily="2" charset="-122"/>
            </a:endParaRPr>
          </a:p>
        </p:txBody>
      </p:sp>
      <p:sp>
        <p:nvSpPr>
          <p:cNvPr id="18" name="矩形 17"/>
          <p:cNvSpPr/>
          <p:nvPr/>
        </p:nvSpPr>
        <p:spPr>
          <a:xfrm>
            <a:off x="4572000" y="28956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火车运行</a:t>
            </a:r>
            <a:endParaRPr lang="en-US" altLang="zh-CN" b="1" dirty="0">
              <a:solidFill>
                <a:schemeClr val="accent3"/>
              </a:solidFill>
              <a:latin typeface="黑体" pitchFamily="2" charset="-122"/>
              <a:ea typeface="黑体" pitchFamily="2" charset="-122"/>
            </a:endParaRPr>
          </a:p>
        </p:txBody>
      </p:sp>
      <p:sp>
        <p:nvSpPr>
          <p:cNvPr id="19" name="矩形 18"/>
          <p:cNvSpPr/>
          <p:nvPr/>
        </p:nvSpPr>
        <p:spPr>
          <a:xfrm>
            <a:off x="5181600" y="18288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0" name="矩形 19"/>
          <p:cNvSpPr/>
          <p:nvPr/>
        </p:nvSpPr>
        <p:spPr>
          <a:xfrm>
            <a:off x="5943600" y="26670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1" name="矩形 20"/>
          <p:cNvSpPr/>
          <p:nvPr/>
        </p:nvSpPr>
        <p:spPr>
          <a:xfrm>
            <a:off x="5334000" y="51054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2" name="矩形 21"/>
          <p:cNvSpPr/>
          <p:nvPr/>
        </p:nvSpPr>
        <p:spPr>
          <a:xfrm>
            <a:off x="4495800" y="3429000"/>
            <a:ext cx="1811338"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系统控制模拟器</a:t>
            </a:r>
            <a:endParaRPr lang="en-US" altLang="zh-CN" b="1" dirty="0">
              <a:solidFill>
                <a:schemeClr val="accent3"/>
              </a:solidFill>
              <a:latin typeface="黑体" pitchFamily="2" charset="-122"/>
              <a:ea typeface="黑体" pitchFamily="2" charset="-122"/>
            </a:endParaRPr>
          </a:p>
        </p:txBody>
      </p:sp>
      <p:pic>
        <p:nvPicPr>
          <p:cNvPr id="64530" name="图片 22" descr="1.png"/>
          <p:cNvPicPr>
            <a:picLocks noChangeAspect="1"/>
          </p:cNvPicPr>
          <p:nvPr/>
        </p:nvPicPr>
        <p:blipFill>
          <a:blip r:embed="rId2" cstate="print"/>
          <a:srcRect/>
          <a:stretch>
            <a:fillRect/>
          </a:stretch>
        </p:blipFill>
        <p:spPr bwMode="auto">
          <a:xfrm>
            <a:off x="0" y="1458913"/>
            <a:ext cx="9144000" cy="394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14403" name="Rectangle 3"/>
          <p:cNvSpPr>
            <a:spLocks noGrp="1" noChangeArrowheads="1"/>
          </p:cNvSpPr>
          <p:nvPr>
            <p:ph idx="1"/>
          </p:nvPr>
        </p:nvSpPr>
        <p:spPr/>
        <p:txBody>
          <a:bodyPr/>
          <a:lstStyle/>
          <a:p>
            <a:pPr>
              <a:buNone/>
            </a:pPr>
            <a:r>
              <a:rPr lang="zh-CN" altLang="en-US" sz="4000" dirty="0" smtClean="0">
                <a:solidFill>
                  <a:srgbClr val="FF3300"/>
                </a:solidFill>
                <a:ea typeface="隶书" pitchFamily="49" charset="-122"/>
              </a:rPr>
              <a:t>         建</a:t>
            </a:r>
            <a:r>
              <a:rPr lang="zh-CN" altLang="en-US" sz="4000" dirty="0">
                <a:solidFill>
                  <a:srgbClr val="FF3300"/>
                </a:solidFill>
                <a:ea typeface="隶书" pitchFamily="49" charset="-122"/>
              </a:rPr>
              <a:t>立重大科技项目的知识产权工作机制，以知识产权的获取和保护为重点开展全程跟踪服务</a:t>
            </a:r>
          </a:p>
          <a:p>
            <a:pPr algn="r">
              <a:buFont typeface="Wingdings" pitchFamily="2" charset="2"/>
              <a:buNone/>
            </a:pPr>
            <a:r>
              <a:rPr lang="zh-CN" altLang="en-US" dirty="0"/>
              <a:t>               </a:t>
            </a:r>
            <a:endParaRPr lang="en-US" altLang="zh-CN" dirty="0" smtClean="0"/>
          </a:p>
          <a:p>
            <a:pPr algn="r">
              <a:buFont typeface="Wingdings" pitchFamily="2" charset="2"/>
              <a:buNone/>
            </a:pPr>
            <a:r>
              <a:rPr lang="zh-CN" altLang="en-US" dirty="0" smtClean="0"/>
              <a:t>  </a:t>
            </a:r>
            <a:r>
              <a:rPr lang="en-US" altLang="zh-CN" b="1" dirty="0">
                <a:latin typeface="楷体" pitchFamily="49" charset="-122"/>
                <a:ea typeface="楷体" pitchFamily="49" charset="-122"/>
              </a:rPr>
              <a:t>-</a:t>
            </a:r>
            <a:r>
              <a:rPr lang="en-US" altLang="zh-CN" sz="2800" b="1" dirty="0">
                <a:latin typeface="楷体" pitchFamily="49" charset="-122"/>
                <a:ea typeface="楷体" pitchFamily="49" charset="-122"/>
              </a:rPr>
              <a:t>---</a:t>
            </a:r>
            <a:r>
              <a:rPr lang="zh-CN" altLang="en-US" sz="2800" b="1" dirty="0">
                <a:latin typeface="楷体" pitchFamily="49" charset="-122"/>
                <a:ea typeface="楷体" pitchFamily="49" charset="-122"/>
              </a:rPr>
              <a:t>国家知识产权战略纲要</a:t>
            </a:r>
            <a:r>
              <a:rPr lang="zh-CN" altLang="en-US" b="1" dirty="0">
                <a:latin typeface="楷体" pitchFamily="49" charset="-122"/>
                <a:ea typeface="楷体" pitchFamily="49" charset="-122"/>
              </a:rPr>
              <a:t> </a:t>
            </a:r>
            <a:r>
              <a:rPr lang="en-US" altLang="zh-CN" b="1" dirty="0">
                <a:latin typeface="楷体" pitchFamily="49" charset="-122"/>
                <a:ea typeface="楷体" pitchFamily="49" charset="-122"/>
              </a:rPr>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a:xfrm>
            <a:off x="917575" y="533400"/>
            <a:ext cx="8226425" cy="836613"/>
          </a:xfrm>
        </p:spPr>
        <p:txBody>
          <a:bodyPr/>
          <a:lstStyle/>
          <a:p>
            <a:r>
              <a:rPr lang="zh-CN" altLang="en-US" sz="3600" b="1" dirty="0" smtClean="0">
                <a:ea typeface="黑体" pitchFamily="49" charset="-122"/>
              </a:rPr>
              <a:t>项目实施：高引用专利清单</a:t>
            </a:r>
          </a:p>
        </p:txBody>
      </p:sp>
      <p:sp>
        <p:nvSpPr>
          <p:cNvPr id="3" name="灯片编号占位符 2"/>
          <p:cNvSpPr>
            <a:spLocks noGrp="1"/>
          </p:cNvSpPr>
          <p:nvPr>
            <p:ph type="sldNum" sz="quarter" idx="11"/>
          </p:nvPr>
        </p:nvSpPr>
        <p:spPr/>
        <p:txBody>
          <a:bodyPr/>
          <a:lstStyle/>
          <a:p>
            <a:pPr>
              <a:defRPr/>
            </a:pPr>
            <a:fld id="{065AED78-3D9A-4833-A318-2D2DB2AB0FD2}" type="slidenum">
              <a:rPr lang="zh-CN" altLang="en-US" smtClean="0"/>
              <a:pPr>
                <a:defRPr/>
              </a:pPr>
              <a:t>40</a:t>
            </a:fld>
            <a:endParaRPr lang="zh-CN" altLang="en-US"/>
          </a:p>
        </p:txBody>
      </p:sp>
      <p:sp>
        <p:nvSpPr>
          <p:cNvPr id="65540" name="矩形 7"/>
          <p:cNvSpPr>
            <a:spLocks noChangeArrowheads="1"/>
          </p:cNvSpPr>
          <p:nvPr/>
        </p:nvSpPr>
        <p:spPr bwMode="auto">
          <a:xfrm>
            <a:off x="7010400" y="5410200"/>
            <a:ext cx="1676400" cy="1447800"/>
          </a:xfrm>
          <a:prstGeom prst="rect">
            <a:avLst/>
          </a:prstGeom>
          <a:noFill/>
          <a:ln w="9525">
            <a:noFill/>
            <a:miter lim="800000"/>
            <a:headEnd/>
            <a:tailEnd/>
          </a:ln>
        </p:spPr>
        <p:txBody>
          <a:bodyPr wrap="none" anchor="ctr">
            <a:spAutoFit/>
          </a:bodyPr>
          <a:lstStyle/>
          <a:p>
            <a:pPr algn="ctr"/>
            <a:endParaRPr lang="zh-CN" altLang="en-US" sz="2400">
              <a:solidFill>
                <a:schemeClr val="tx2"/>
              </a:solidFill>
              <a:latin typeface="黑体" pitchFamily="49" charset="-122"/>
              <a:ea typeface="黑体" pitchFamily="49" charset="-122"/>
            </a:endParaRPr>
          </a:p>
        </p:txBody>
      </p:sp>
      <p:sp>
        <p:nvSpPr>
          <p:cNvPr id="10" name="矩形 9"/>
          <p:cNvSpPr/>
          <p:nvPr/>
        </p:nvSpPr>
        <p:spPr>
          <a:xfrm>
            <a:off x="6705600" y="3505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风力发电</a:t>
            </a:r>
            <a:endParaRPr lang="en-US" altLang="zh-CN" b="1" dirty="0">
              <a:solidFill>
                <a:schemeClr val="accent3"/>
              </a:solidFill>
              <a:latin typeface="黑体" pitchFamily="2" charset="-122"/>
              <a:ea typeface="黑体" pitchFamily="2" charset="-122"/>
            </a:endParaRPr>
          </a:p>
        </p:txBody>
      </p:sp>
      <p:sp>
        <p:nvSpPr>
          <p:cNvPr id="11" name="矩形 10"/>
          <p:cNvSpPr/>
          <p:nvPr/>
        </p:nvSpPr>
        <p:spPr>
          <a:xfrm>
            <a:off x="1447800" y="4800600"/>
            <a:ext cx="1579563"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机车网络控制</a:t>
            </a:r>
            <a:endParaRPr lang="en-US" altLang="zh-CN" b="1" dirty="0">
              <a:solidFill>
                <a:schemeClr val="accent3"/>
              </a:solidFill>
              <a:latin typeface="黑体" pitchFamily="2" charset="-122"/>
              <a:ea typeface="黑体" pitchFamily="2" charset="-122"/>
            </a:endParaRPr>
          </a:p>
        </p:txBody>
      </p:sp>
      <p:sp>
        <p:nvSpPr>
          <p:cNvPr id="12" name="矩形 11"/>
          <p:cNvSpPr/>
          <p:nvPr/>
        </p:nvSpPr>
        <p:spPr>
          <a:xfrm>
            <a:off x="228600" y="3886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机车电路</a:t>
            </a:r>
            <a:endParaRPr lang="en-US" altLang="zh-CN" b="1" dirty="0">
              <a:solidFill>
                <a:schemeClr val="accent3"/>
              </a:solidFill>
              <a:latin typeface="黑体" pitchFamily="2" charset="-122"/>
              <a:ea typeface="黑体" pitchFamily="2" charset="-122"/>
            </a:endParaRPr>
          </a:p>
        </p:txBody>
      </p:sp>
      <p:sp>
        <p:nvSpPr>
          <p:cNvPr id="13" name="矩形 12"/>
          <p:cNvSpPr/>
          <p:nvPr/>
        </p:nvSpPr>
        <p:spPr>
          <a:xfrm>
            <a:off x="228600" y="3048000"/>
            <a:ext cx="134620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柴油发动机</a:t>
            </a:r>
            <a:endParaRPr lang="en-US" altLang="zh-CN" b="1" dirty="0">
              <a:solidFill>
                <a:schemeClr val="accent3"/>
              </a:solidFill>
              <a:latin typeface="黑体" pitchFamily="2" charset="-122"/>
              <a:ea typeface="黑体" pitchFamily="2" charset="-122"/>
            </a:endParaRPr>
          </a:p>
        </p:txBody>
      </p:sp>
      <p:sp>
        <p:nvSpPr>
          <p:cNvPr id="14" name="矩形 13"/>
          <p:cNvSpPr/>
          <p:nvPr/>
        </p:nvSpPr>
        <p:spPr>
          <a:xfrm>
            <a:off x="2819400" y="35052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机车刹车</a:t>
            </a:r>
            <a:endParaRPr lang="en-US" altLang="zh-CN" b="1" dirty="0">
              <a:solidFill>
                <a:schemeClr val="accent3"/>
              </a:solidFill>
              <a:latin typeface="黑体" pitchFamily="2" charset="-122"/>
              <a:ea typeface="黑体" pitchFamily="2" charset="-122"/>
            </a:endParaRPr>
          </a:p>
        </p:txBody>
      </p:sp>
      <p:sp>
        <p:nvSpPr>
          <p:cNvPr id="15" name="矩形 14"/>
          <p:cNvSpPr/>
          <p:nvPr/>
        </p:nvSpPr>
        <p:spPr>
          <a:xfrm>
            <a:off x="6248400" y="4887913"/>
            <a:ext cx="882650" cy="369887"/>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半导体</a:t>
            </a:r>
            <a:endParaRPr lang="en-US" altLang="zh-CN" b="1" dirty="0">
              <a:solidFill>
                <a:schemeClr val="accent3"/>
              </a:solidFill>
              <a:latin typeface="黑体" pitchFamily="2" charset="-122"/>
              <a:ea typeface="黑体" pitchFamily="2" charset="-122"/>
            </a:endParaRPr>
          </a:p>
        </p:txBody>
      </p:sp>
      <p:sp>
        <p:nvSpPr>
          <p:cNvPr id="16" name="矩形 15"/>
          <p:cNvSpPr/>
          <p:nvPr/>
        </p:nvSpPr>
        <p:spPr>
          <a:xfrm>
            <a:off x="5638800" y="41910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信号系统</a:t>
            </a:r>
            <a:endParaRPr lang="en-US" altLang="zh-CN" b="1" dirty="0">
              <a:solidFill>
                <a:schemeClr val="accent3"/>
              </a:solidFill>
              <a:latin typeface="黑体" pitchFamily="2" charset="-122"/>
              <a:ea typeface="黑体" pitchFamily="2" charset="-122"/>
            </a:endParaRPr>
          </a:p>
        </p:txBody>
      </p:sp>
      <p:sp>
        <p:nvSpPr>
          <p:cNvPr id="17" name="矩形 16"/>
          <p:cNvSpPr/>
          <p:nvPr/>
        </p:nvSpPr>
        <p:spPr>
          <a:xfrm>
            <a:off x="3200400" y="1905000"/>
            <a:ext cx="649288"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车厢</a:t>
            </a:r>
            <a:endParaRPr lang="en-US" altLang="zh-CN" b="1" dirty="0">
              <a:solidFill>
                <a:schemeClr val="accent3"/>
              </a:solidFill>
              <a:latin typeface="黑体" pitchFamily="2" charset="-122"/>
              <a:ea typeface="黑体" pitchFamily="2" charset="-122"/>
            </a:endParaRPr>
          </a:p>
        </p:txBody>
      </p:sp>
      <p:sp>
        <p:nvSpPr>
          <p:cNvPr id="18" name="矩形 17"/>
          <p:cNvSpPr/>
          <p:nvPr/>
        </p:nvSpPr>
        <p:spPr>
          <a:xfrm>
            <a:off x="4572000" y="2895600"/>
            <a:ext cx="1114425"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火车运行</a:t>
            </a:r>
            <a:endParaRPr lang="en-US" altLang="zh-CN" b="1" dirty="0">
              <a:solidFill>
                <a:schemeClr val="accent3"/>
              </a:solidFill>
              <a:latin typeface="黑体" pitchFamily="2" charset="-122"/>
              <a:ea typeface="黑体" pitchFamily="2" charset="-122"/>
            </a:endParaRPr>
          </a:p>
        </p:txBody>
      </p:sp>
      <p:sp>
        <p:nvSpPr>
          <p:cNvPr id="19" name="矩形 18"/>
          <p:cNvSpPr/>
          <p:nvPr/>
        </p:nvSpPr>
        <p:spPr>
          <a:xfrm>
            <a:off x="5181600" y="18288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0" name="矩形 19"/>
          <p:cNvSpPr/>
          <p:nvPr/>
        </p:nvSpPr>
        <p:spPr>
          <a:xfrm>
            <a:off x="5943600" y="26670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1" name="矩形 20"/>
          <p:cNvSpPr/>
          <p:nvPr/>
        </p:nvSpPr>
        <p:spPr>
          <a:xfrm>
            <a:off x="5334000" y="5105400"/>
            <a:ext cx="882650"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转向架</a:t>
            </a:r>
            <a:endParaRPr lang="en-US" altLang="zh-CN" b="1" dirty="0">
              <a:solidFill>
                <a:schemeClr val="accent3"/>
              </a:solidFill>
              <a:latin typeface="黑体" pitchFamily="2" charset="-122"/>
              <a:ea typeface="黑体" pitchFamily="2" charset="-122"/>
            </a:endParaRPr>
          </a:p>
        </p:txBody>
      </p:sp>
      <p:sp>
        <p:nvSpPr>
          <p:cNvPr id="22" name="矩形 21"/>
          <p:cNvSpPr/>
          <p:nvPr/>
        </p:nvSpPr>
        <p:spPr>
          <a:xfrm>
            <a:off x="4495800" y="3429000"/>
            <a:ext cx="1811338" cy="369888"/>
          </a:xfrm>
          <a:prstGeom prst="rect">
            <a:avLst/>
          </a:prstGeom>
        </p:spPr>
        <p:txBody>
          <a:bodyPr wrap="none">
            <a:spAutoFit/>
          </a:bodyPr>
          <a:lstStyle/>
          <a:p>
            <a:pPr>
              <a:defRPr/>
            </a:pPr>
            <a:r>
              <a:rPr lang="zh-CN" altLang="en-US" b="1" dirty="0">
                <a:solidFill>
                  <a:schemeClr val="accent3"/>
                </a:solidFill>
                <a:latin typeface="黑体" pitchFamily="2" charset="-122"/>
                <a:ea typeface="黑体" pitchFamily="2" charset="-122"/>
              </a:rPr>
              <a:t>系统控制模拟器</a:t>
            </a:r>
            <a:endParaRPr lang="en-US" altLang="zh-CN" b="1" dirty="0">
              <a:solidFill>
                <a:schemeClr val="accent3"/>
              </a:solidFill>
              <a:latin typeface="黑体" pitchFamily="2" charset="-122"/>
              <a:ea typeface="黑体" pitchFamily="2" charset="-122"/>
            </a:endParaRPr>
          </a:p>
        </p:txBody>
      </p:sp>
      <p:pic>
        <p:nvPicPr>
          <p:cNvPr id="65554" name="图片 23" descr="1.png"/>
          <p:cNvPicPr>
            <a:picLocks noChangeAspect="1"/>
          </p:cNvPicPr>
          <p:nvPr/>
        </p:nvPicPr>
        <p:blipFill>
          <a:blip r:embed="rId2" cstate="print"/>
          <a:srcRect/>
          <a:stretch>
            <a:fillRect/>
          </a:stretch>
        </p:blipFill>
        <p:spPr bwMode="auto">
          <a:xfrm>
            <a:off x="1979712" y="1484784"/>
            <a:ext cx="4377680" cy="47654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项目实施：关键技术突破研究</a:t>
            </a:r>
            <a:endParaRPr lang="zh-CN" altLang="en-US" dirty="0"/>
          </a:p>
        </p:txBody>
      </p:sp>
      <p:sp>
        <p:nvSpPr>
          <p:cNvPr id="10" name="TextBox 9"/>
          <p:cNvSpPr txBox="1"/>
          <p:nvPr/>
        </p:nvSpPr>
        <p:spPr>
          <a:xfrm>
            <a:off x="6955498" y="6586612"/>
            <a:ext cx="2178183" cy="276999"/>
          </a:xfrm>
          <a:prstGeom prst="rect">
            <a:avLst/>
          </a:prstGeom>
          <a:solidFill>
            <a:schemeClr val="bg1"/>
          </a:solidFill>
        </p:spPr>
        <p:txBody>
          <a:bodyPr wrap="square" rtlCol="0">
            <a:spAutoFit/>
          </a:bodyPr>
          <a:lstStyle/>
          <a:p>
            <a:r>
              <a:rPr lang="zh-CN" altLang="en-US" sz="1200" dirty="0">
                <a:latin typeface="Arial Unicode MS" pitchFamily="34" charset="-122"/>
                <a:ea typeface="黑体" pitchFamily="2" charset="-122"/>
              </a:rPr>
              <a:t>工具：</a:t>
            </a:r>
            <a:r>
              <a:rPr lang="en-US" altLang="zh-CN" sz="1200" dirty="0">
                <a:latin typeface="Arial Unicode MS" pitchFamily="34" charset="-122"/>
                <a:ea typeface="黑体" pitchFamily="2" charset="-122"/>
              </a:rPr>
              <a:t>Thomson Innovation</a:t>
            </a:r>
            <a:endParaRPr lang="zh-CN" altLang="en-US" sz="1200" dirty="0">
              <a:latin typeface="Arial Unicode MS" pitchFamily="34" charset="-122"/>
              <a:ea typeface="黑体" pitchFamily="2" charset="-122"/>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034" y="1428736"/>
            <a:ext cx="7613958" cy="5000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内容占位符 2"/>
          <p:cNvSpPr txBox="1">
            <a:spLocks/>
          </p:cNvSpPr>
          <p:nvPr/>
        </p:nvSpPr>
        <p:spPr>
          <a:xfrm>
            <a:off x="7174350" y="5214070"/>
            <a:ext cx="1944216" cy="1290826"/>
          </a:xfrm>
          <a:prstGeom prst="rect">
            <a:avLst/>
          </a:prstGeom>
          <a:solidFill>
            <a:srgbClr val="6699FF"/>
          </a:solidFill>
        </p:spPr>
        <p:txBody>
          <a:bodyPr/>
          <a:lstStyle>
            <a:lvl1pPr marL="228600" indent="-228600" algn="l" rtl="0" eaLnBrk="1" fontAlgn="base" hangingPunct="1">
              <a:spcBef>
                <a:spcPct val="50000"/>
              </a:spcBef>
              <a:spcAft>
                <a:spcPct val="0"/>
              </a:spcAft>
              <a:buClr>
                <a:schemeClr val="tx2"/>
              </a:buClr>
              <a:buChar char="•"/>
              <a:defRPr sz="2400" baseline="0">
                <a:solidFill>
                  <a:schemeClr val="tx1"/>
                </a:solidFill>
                <a:latin typeface="Arial Unicode MS" pitchFamily="34" charset="-122"/>
                <a:ea typeface="黑体" pitchFamily="2" charset="-122"/>
                <a:cs typeface="+mn-cs"/>
              </a:defRPr>
            </a:lvl1pPr>
            <a:lvl2pPr marL="628650" indent="-285750" algn="l" rtl="0" eaLnBrk="1" fontAlgn="base" hangingPunct="1">
              <a:spcBef>
                <a:spcPct val="30000"/>
              </a:spcBef>
              <a:spcAft>
                <a:spcPct val="0"/>
              </a:spcAft>
              <a:buClr>
                <a:schemeClr val="tx2"/>
              </a:buClr>
              <a:buFont typeface="Arial" pitchFamily="34" charset="0"/>
              <a:buChar char="–"/>
              <a:defRPr sz="2000" baseline="0">
                <a:solidFill>
                  <a:schemeClr val="tx1"/>
                </a:solidFill>
                <a:latin typeface="Arial Unicode MS" pitchFamily="34" charset="-122"/>
                <a:ea typeface="黑体" pitchFamily="2" charset="-122"/>
              </a:defRPr>
            </a:lvl2pPr>
            <a:lvl3pPr marL="914400" indent="-171450" algn="l" rtl="0" eaLnBrk="1" fontAlgn="base" hangingPunct="1">
              <a:spcBef>
                <a:spcPct val="25000"/>
              </a:spcBef>
              <a:spcAft>
                <a:spcPct val="0"/>
              </a:spcAft>
              <a:buClr>
                <a:schemeClr val="tx2"/>
              </a:buClr>
              <a:buChar char="•"/>
              <a:defRPr baseline="0">
                <a:solidFill>
                  <a:schemeClr val="tx1"/>
                </a:solidFill>
                <a:latin typeface="Arial Unicode MS" pitchFamily="34" charset="-122"/>
                <a:ea typeface="黑体" pitchFamily="2" charset="-122"/>
              </a:defRPr>
            </a:lvl3pPr>
            <a:lvl4pPr marL="1257300" indent="-228600" algn="l" rtl="0" eaLnBrk="1" fontAlgn="base" hangingPunct="1">
              <a:spcBef>
                <a:spcPct val="20000"/>
              </a:spcBef>
              <a:spcAft>
                <a:spcPct val="0"/>
              </a:spcAft>
              <a:buClr>
                <a:schemeClr val="tx2"/>
              </a:buClr>
              <a:buFont typeface="Arial" pitchFamily="34" charset="0"/>
              <a:buChar char="–"/>
              <a:defRPr sz="1600" baseline="0">
                <a:solidFill>
                  <a:schemeClr val="tx1"/>
                </a:solidFill>
                <a:latin typeface="Arial Unicode MS" pitchFamily="34" charset="-122"/>
                <a:ea typeface="黑体" pitchFamily="2" charset="-122"/>
              </a:defRPr>
            </a:lvl4pPr>
            <a:lvl5pPr marL="1485900" indent="-114300" algn="l" rtl="0" eaLnBrk="1" fontAlgn="base" hangingPunct="1">
              <a:spcBef>
                <a:spcPct val="20000"/>
              </a:spcBef>
              <a:spcAft>
                <a:spcPct val="0"/>
              </a:spcAft>
              <a:buClr>
                <a:schemeClr val="tx2"/>
              </a:buClr>
              <a:buChar char="•"/>
              <a:defRPr sz="1400" baseline="0">
                <a:solidFill>
                  <a:schemeClr val="tx1"/>
                </a:solidFill>
                <a:latin typeface="Arial Unicode MS" pitchFamily="34" charset="-122"/>
                <a:ea typeface="黑体" pitchFamily="2"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a:buFontTx/>
              <a:buNone/>
            </a:pPr>
            <a:r>
              <a:rPr lang="zh-CN" altLang="en-US" sz="1100" b="1" smtClean="0">
                <a:solidFill>
                  <a:schemeClr val="bg1"/>
                </a:solidFill>
                <a:latin typeface="黑体" pitchFamily="2" charset="-122"/>
              </a:rPr>
              <a:t>专利引证树帮助研发人员</a:t>
            </a:r>
            <a:r>
              <a:rPr lang="en-US" altLang="zh-CN" sz="1100" b="1" smtClean="0">
                <a:solidFill>
                  <a:schemeClr val="bg1"/>
                </a:solidFill>
                <a:latin typeface="黑体" pitchFamily="2" charset="-122"/>
              </a:rPr>
              <a:t>:</a:t>
            </a:r>
          </a:p>
          <a:p>
            <a:pPr>
              <a:buClr>
                <a:schemeClr val="bg1"/>
              </a:buClr>
            </a:pPr>
            <a:r>
              <a:rPr lang="zh-CN" altLang="en-US" sz="1100" b="1" smtClean="0">
                <a:solidFill>
                  <a:schemeClr val="bg1"/>
                </a:solidFill>
                <a:latin typeface="黑体" pitchFamily="2" charset="-122"/>
              </a:rPr>
              <a:t>快速收集最相关的技术</a:t>
            </a:r>
            <a:endParaRPr lang="en-US" altLang="zh-CN" sz="1100" b="1" smtClean="0">
              <a:solidFill>
                <a:schemeClr val="bg1"/>
              </a:solidFill>
              <a:latin typeface="黑体" pitchFamily="2" charset="-122"/>
            </a:endParaRPr>
          </a:p>
          <a:p>
            <a:pPr>
              <a:buClr>
                <a:schemeClr val="bg1"/>
              </a:buClr>
            </a:pPr>
            <a:r>
              <a:rPr lang="zh-CN" altLang="en-US" sz="1100" b="1" smtClean="0">
                <a:solidFill>
                  <a:schemeClr val="bg1"/>
                </a:solidFill>
                <a:latin typeface="黑体" pitchFamily="2" charset="-122"/>
              </a:rPr>
              <a:t>了解技术发展方向</a:t>
            </a:r>
            <a:endParaRPr lang="en-US" altLang="zh-CN" sz="1100" b="1" smtClean="0">
              <a:solidFill>
                <a:schemeClr val="bg1"/>
              </a:solidFill>
              <a:latin typeface="黑体" pitchFamily="2" charset="-122"/>
            </a:endParaRPr>
          </a:p>
          <a:p>
            <a:pPr>
              <a:buClr>
                <a:schemeClr val="bg1"/>
              </a:buClr>
            </a:pPr>
            <a:r>
              <a:rPr lang="zh-CN" altLang="en-US" sz="1100" b="1" smtClean="0">
                <a:solidFill>
                  <a:schemeClr val="bg1"/>
                </a:solidFill>
                <a:latin typeface="黑体" pitchFamily="2" charset="-122"/>
              </a:rPr>
              <a:t>了解最新的材料</a:t>
            </a:r>
            <a:endParaRPr lang="en-US" altLang="zh-CN" sz="1100" b="1" smtClean="0">
              <a:solidFill>
                <a:schemeClr val="bg1"/>
              </a:solidFill>
              <a:latin typeface="黑体" pitchFamily="2" charset="-122"/>
            </a:endParaRPr>
          </a:p>
          <a:p>
            <a:pPr>
              <a:buClr>
                <a:schemeClr val="bg1"/>
              </a:buClr>
            </a:pPr>
            <a:r>
              <a:rPr lang="zh-CN" altLang="en-US" sz="1100" b="1" smtClean="0">
                <a:solidFill>
                  <a:schemeClr val="bg1"/>
                </a:solidFill>
                <a:latin typeface="黑体" pitchFamily="2" charset="-122"/>
              </a:rPr>
              <a:t>发现潜在的竞争对手</a:t>
            </a:r>
            <a:endParaRPr lang="zh-CN" altLang="en-US" sz="1100" b="1" dirty="0">
              <a:solidFill>
                <a:schemeClr val="bg1"/>
              </a:solidFill>
              <a:latin typeface="黑体" pitchFamily="2" charset="-122"/>
            </a:endParaRPr>
          </a:p>
        </p:txBody>
      </p:sp>
    </p:spTree>
    <p:extLst>
      <p:ext uri="{BB962C8B-B14F-4D97-AF65-F5344CB8AC3E}">
        <p14:creationId xmlns:p14="http://schemas.microsoft.com/office/powerpoint/2010/main" xmlns="" val="1151166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项目实施：研发信息管理与共享</a:t>
            </a:r>
            <a:endParaRPr lang="zh-CN" altLang="en-US" dirty="0"/>
          </a:p>
        </p:txBody>
      </p:sp>
      <p:pic>
        <p:nvPicPr>
          <p:cNvPr id="10" name="Picture 2"/>
          <p:cNvPicPr>
            <a:picLocks noChangeAspect="1" noChangeArrowheads="1"/>
          </p:cNvPicPr>
          <p:nvPr/>
        </p:nvPicPr>
        <p:blipFill>
          <a:blip r:embed="rId3" cstate="print"/>
          <a:srcRect/>
          <a:stretch>
            <a:fillRect/>
          </a:stretch>
        </p:blipFill>
        <p:spPr bwMode="auto">
          <a:xfrm>
            <a:off x="357158" y="1428736"/>
            <a:ext cx="5148063" cy="3947458"/>
          </a:xfrm>
          <a:prstGeom prst="rect">
            <a:avLst/>
          </a:prstGeom>
          <a:noFill/>
          <a:ln w="9525">
            <a:noFill/>
            <a:miter lim="800000"/>
            <a:headEnd/>
            <a:tailEnd/>
          </a:ln>
          <a:effectLst/>
        </p:spPr>
      </p:pic>
      <p:sp>
        <p:nvSpPr>
          <p:cNvPr id="11" name="TextBox 10"/>
          <p:cNvSpPr txBox="1"/>
          <p:nvPr/>
        </p:nvSpPr>
        <p:spPr>
          <a:xfrm>
            <a:off x="6804248" y="6588588"/>
            <a:ext cx="2304256"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Thomson Innovation</a:t>
            </a:r>
            <a:endParaRPr lang="zh-CN" altLang="en-US" dirty="0"/>
          </a:p>
        </p:txBody>
      </p:sp>
      <p:sp>
        <p:nvSpPr>
          <p:cNvPr id="12" name="TextBox 11"/>
          <p:cNvSpPr txBox="1"/>
          <p:nvPr/>
        </p:nvSpPr>
        <p:spPr>
          <a:xfrm>
            <a:off x="2143108" y="5500702"/>
            <a:ext cx="1440160" cy="861774"/>
          </a:xfrm>
          <a:prstGeom prst="rect">
            <a:avLst/>
          </a:prstGeom>
          <a:noFill/>
        </p:spPr>
        <p:txBody>
          <a:bodyPr wrap="square" rtlCol="0">
            <a:spAutoFit/>
          </a:bodyPr>
          <a:lstStyle/>
          <a:p>
            <a:r>
              <a:rPr lang="zh-CN" altLang="en-US" sz="1000" dirty="0" smtClean="0">
                <a:latin typeface="黑体" pitchFamily="2" charset="-122"/>
                <a:ea typeface="黑体" pitchFamily="2" charset="-122"/>
              </a:rPr>
              <a:t>创建不同的目录：</a:t>
            </a:r>
            <a:endParaRPr lang="en-US" altLang="zh-CN" sz="1000" dirty="0" smtClean="0">
              <a:latin typeface="黑体" pitchFamily="2" charset="-122"/>
              <a:ea typeface="黑体" pitchFamily="2" charset="-122"/>
            </a:endParaRPr>
          </a:p>
          <a:p>
            <a:pPr marL="171450" indent="-171450">
              <a:buFont typeface="Arial" pitchFamily="34" charset="0"/>
              <a:buChar char="•"/>
            </a:pPr>
            <a:r>
              <a:rPr lang="zh-CN" altLang="en-US" sz="1000" dirty="0" smtClean="0">
                <a:latin typeface="黑体" pitchFamily="2" charset="-122"/>
                <a:ea typeface="黑体" pitchFamily="2" charset="-122"/>
              </a:rPr>
              <a:t>产品</a:t>
            </a:r>
            <a:r>
              <a:rPr lang="zh-CN" altLang="en-US" sz="1000" dirty="0">
                <a:latin typeface="黑体" pitchFamily="2" charset="-122"/>
                <a:ea typeface="黑体" pitchFamily="2" charset="-122"/>
              </a:rPr>
              <a:t>线</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研发部门</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竞争对手</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共享内容</a:t>
            </a:r>
            <a:endParaRPr lang="en-US" altLang="zh-CN" sz="1000" dirty="0">
              <a:latin typeface="黑体" pitchFamily="2" charset="-122"/>
              <a:ea typeface="黑体" pitchFamily="2" charset="-122"/>
            </a:endParaRPr>
          </a:p>
        </p:txBody>
      </p:sp>
      <p:sp>
        <p:nvSpPr>
          <p:cNvPr id="13" name="TextBox 12"/>
          <p:cNvSpPr txBox="1"/>
          <p:nvPr/>
        </p:nvSpPr>
        <p:spPr>
          <a:xfrm>
            <a:off x="3428992" y="5500702"/>
            <a:ext cx="1440160" cy="861774"/>
          </a:xfrm>
          <a:prstGeom prst="rect">
            <a:avLst/>
          </a:prstGeom>
          <a:noFill/>
        </p:spPr>
        <p:txBody>
          <a:bodyPr wrap="square" rtlCol="0">
            <a:spAutoFit/>
          </a:bodyPr>
          <a:lstStyle/>
          <a:p>
            <a:r>
              <a:rPr lang="zh-CN" altLang="en-US" sz="1000" dirty="0">
                <a:latin typeface="黑体" pitchFamily="2" charset="-122"/>
                <a:ea typeface="黑体" pitchFamily="2" charset="-122"/>
              </a:rPr>
              <a:t>可共享</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技术信息</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技术分析</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对某篇专利的理解</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加强合作</a:t>
            </a:r>
            <a:endParaRPr lang="en-US" altLang="zh-CN" sz="1000" dirty="0">
              <a:latin typeface="黑体" pitchFamily="2" charset="-122"/>
              <a:ea typeface="黑体" pitchFamily="2" charset="-122"/>
            </a:endParaRPr>
          </a:p>
        </p:txBody>
      </p:sp>
      <p:sp>
        <p:nvSpPr>
          <p:cNvPr id="14" name="TextBox 13"/>
          <p:cNvSpPr txBox="1"/>
          <p:nvPr/>
        </p:nvSpPr>
        <p:spPr>
          <a:xfrm>
            <a:off x="4929190" y="5500702"/>
            <a:ext cx="1440160" cy="861774"/>
          </a:xfrm>
          <a:prstGeom prst="rect">
            <a:avLst/>
          </a:prstGeom>
          <a:noFill/>
        </p:spPr>
        <p:txBody>
          <a:bodyPr wrap="square" rtlCol="0">
            <a:spAutoFit/>
          </a:bodyPr>
          <a:lstStyle/>
          <a:p>
            <a:r>
              <a:rPr lang="zh-CN" altLang="en-US" sz="1000" dirty="0">
                <a:latin typeface="黑体" pitchFamily="2" charset="-122"/>
                <a:ea typeface="黑体" pitchFamily="2" charset="-122"/>
              </a:rPr>
              <a:t>特点</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数据自动更新</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无需</a:t>
            </a:r>
            <a:r>
              <a:rPr lang="en-US" altLang="zh-CN" sz="1000" dirty="0">
                <a:latin typeface="黑体" pitchFamily="2" charset="-122"/>
                <a:ea typeface="黑体" pitchFamily="2" charset="-122"/>
              </a:rPr>
              <a:t>IT</a:t>
            </a:r>
            <a:r>
              <a:rPr lang="zh-CN" altLang="en-US" sz="1000" dirty="0">
                <a:latin typeface="黑体" pitchFamily="2" charset="-122"/>
                <a:ea typeface="黑体" pitchFamily="2" charset="-122"/>
              </a:rPr>
              <a:t>维护</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方便共享</a:t>
            </a:r>
            <a:endParaRPr lang="en-US" altLang="zh-CN" sz="1000" dirty="0">
              <a:latin typeface="黑体" pitchFamily="2" charset="-122"/>
              <a:ea typeface="黑体" pitchFamily="2" charset="-122"/>
            </a:endParaRPr>
          </a:p>
          <a:p>
            <a:pPr marL="171450" indent="-171450">
              <a:buFont typeface="Arial" pitchFamily="34" charset="0"/>
              <a:buChar char="•"/>
            </a:pPr>
            <a:r>
              <a:rPr lang="zh-CN" altLang="en-US" sz="1000" dirty="0">
                <a:latin typeface="黑体" pitchFamily="2" charset="-122"/>
                <a:ea typeface="黑体" pitchFamily="2" charset="-122"/>
              </a:rPr>
              <a:t>信息安全</a:t>
            </a:r>
            <a:endParaRPr lang="en-US" altLang="zh-CN" sz="1000" dirty="0">
              <a:latin typeface="黑体" pitchFamily="2" charset="-122"/>
              <a:ea typeface="黑体" pitchFamily="2" charset="-122"/>
            </a:endParaRPr>
          </a:p>
        </p:txBody>
      </p:sp>
    </p:spTree>
    <p:extLst>
      <p:ext uri="{BB962C8B-B14F-4D97-AF65-F5344CB8AC3E}">
        <p14:creationId xmlns:p14="http://schemas.microsoft.com/office/powerpoint/2010/main" xmlns="" val="26852841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项目实施：跟踪</a:t>
            </a:r>
            <a:r>
              <a:rPr lang="zh-CN" altLang="en-US" dirty="0"/>
              <a:t>最新基础研发动态</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720" y="1428736"/>
            <a:ext cx="5843105" cy="2174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椭圆 10"/>
          <p:cNvSpPr/>
          <p:nvPr/>
        </p:nvSpPr>
        <p:spPr>
          <a:xfrm>
            <a:off x="4572000" y="1736812"/>
            <a:ext cx="1265366" cy="50405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28860" y="3714752"/>
            <a:ext cx="5843106" cy="2812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矩形 12"/>
          <p:cNvSpPr/>
          <p:nvPr/>
        </p:nvSpPr>
        <p:spPr>
          <a:xfrm>
            <a:off x="4214810" y="4357694"/>
            <a:ext cx="1092290" cy="21602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929058" y="4929198"/>
            <a:ext cx="3744416" cy="86409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7020272" y="6563959"/>
            <a:ext cx="2016224"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Web of Science</a:t>
            </a:r>
            <a:endParaRPr lang="zh-CN" altLang="en-US" dirty="0"/>
          </a:p>
        </p:txBody>
      </p:sp>
      <p:sp>
        <p:nvSpPr>
          <p:cNvPr id="16" name="椭圆 15"/>
          <p:cNvSpPr/>
          <p:nvPr/>
        </p:nvSpPr>
        <p:spPr>
          <a:xfrm>
            <a:off x="2987824" y="1844824"/>
            <a:ext cx="432048" cy="396044"/>
          </a:xfrm>
          <a:prstGeom prst="ellips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1</a:t>
            </a:r>
            <a:endParaRPr lang="zh-CN" altLang="en-US" b="1" dirty="0"/>
          </a:p>
        </p:txBody>
      </p:sp>
      <p:sp>
        <p:nvSpPr>
          <p:cNvPr id="17" name="椭圆 16"/>
          <p:cNvSpPr/>
          <p:nvPr/>
        </p:nvSpPr>
        <p:spPr>
          <a:xfrm>
            <a:off x="3059832" y="4005064"/>
            <a:ext cx="432048" cy="396044"/>
          </a:xfrm>
          <a:prstGeom prst="ellips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2</a:t>
            </a:r>
            <a:endParaRPr lang="zh-CN" altLang="en-US" b="1" dirty="0"/>
          </a:p>
        </p:txBody>
      </p:sp>
    </p:spTree>
    <p:extLst>
      <p:ext uri="{BB962C8B-B14F-4D97-AF65-F5344CB8AC3E}">
        <p14:creationId xmlns:p14="http://schemas.microsoft.com/office/powerpoint/2010/main" xmlns="" val="3129159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项目实施：跟踪最新应用技术动态</a:t>
            </a:r>
            <a:endParaRPr lang="zh-CN" altLang="en-US" dirty="0"/>
          </a:p>
        </p:txBody>
      </p:sp>
      <p:sp>
        <p:nvSpPr>
          <p:cNvPr id="5" name="内容占位符 2"/>
          <p:cNvSpPr txBox="1">
            <a:spLocks/>
          </p:cNvSpPr>
          <p:nvPr/>
        </p:nvSpPr>
        <p:spPr bwMode="auto">
          <a:xfrm>
            <a:off x="3468350" y="5906864"/>
            <a:ext cx="5675650" cy="90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lvl1pPr marL="228600" indent="-228600" algn="l" rtl="0" eaLnBrk="1" fontAlgn="base" hangingPunct="1">
              <a:spcBef>
                <a:spcPct val="50000"/>
              </a:spcBef>
              <a:spcAft>
                <a:spcPct val="0"/>
              </a:spcAft>
              <a:buClr>
                <a:schemeClr val="tx2"/>
              </a:buClr>
              <a:buChar char="•"/>
              <a:defRPr sz="2400" baseline="0">
                <a:solidFill>
                  <a:schemeClr val="tx1"/>
                </a:solidFill>
                <a:latin typeface="Arial Unicode MS" pitchFamily="34" charset="-122"/>
                <a:ea typeface="黑体" pitchFamily="2" charset="-122"/>
                <a:cs typeface="+mn-cs"/>
              </a:defRPr>
            </a:lvl1pPr>
            <a:lvl2pPr marL="628650" indent="-285750" algn="l" rtl="0" eaLnBrk="1" fontAlgn="base" hangingPunct="1">
              <a:spcBef>
                <a:spcPct val="30000"/>
              </a:spcBef>
              <a:spcAft>
                <a:spcPct val="0"/>
              </a:spcAft>
              <a:buClr>
                <a:schemeClr val="tx2"/>
              </a:buClr>
              <a:buFont typeface="Arial" charset="0"/>
              <a:buChar char="–"/>
              <a:defRPr sz="2000" baseline="0">
                <a:solidFill>
                  <a:schemeClr val="tx1"/>
                </a:solidFill>
                <a:latin typeface="Arial Unicode MS" pitchFamily="34" charset="-122"/>
                <a:ea typeface="黑体" pitchFamily="2" charset="-122"/>
              </a:defRPr>
            </a:lvl2pPr>
            <a:lvl3pPr marL="914400" indent="-171450" algn="l" rtl="0" eaLnBrk="1" fontAlgn="base" hangingPunct="1">
              <a:spcBef>
                <a:spcPct val="25000"/>
              </a:spcBef>
              <a:spcAft>
                <a:spcPct val="0"/>
              </a:spcAft>
              <a:buClr>
                <a:schemeClr val="tx2"/>
              </a:buClr>
              <a:buChar char="•"/>
              <a:defRPr baseline="0">
                <a:solidFill>
                  <a:schemeClr val="tx1"/>
                </a:solidFill>
                <a:latin typeface="Arial Unicode MS" pitchFamily="34" charset="-122"/>
                <a:ea typeface="黑体" pitchFamily="2" charset="-122"/>
              </a:defRPr>
            </a:lvl3pPr>
            <a:lvl4pPr marL="1257300" indent="-228600" algn="l" rtl="0" eaLnBrk="1" fontAlgn="base" hangingPunct="1">
              <a:spcBef>
                <a:spcPct val="20000"/>
              </a:spcBef>
              <a:spcAft>
                <a:spcPct val="0"/>
              </a:spcAft>
              <a:buClr>
                <a:schemeClr val="tx2"/>
              </a:buClr>
              <a:buFont typeface="Arial" charset="0"/>
              <a:buChar char="–"/>
              <a:defRPr sz="1600" baseline="0">
                <a:solidFill>
                  <a:schemeClr val="tx1"/>
                </a:solidFill>
                <a:latin typeface="Arial Unicode MS" pitchFamily="34" charset="-122"/>
                <a:ea typeface="黑体" pitchFamily="2" charset="-122"/>
              </a:defRPr>
            </a:lvl4pPr>
            <a:lvl5pPr marL="1485900" indent="-114300" algn="l" rtl="0" eaLnBrk="1" fontAlgn="base" hangingPunct="1">
              <a:spcBef>
                <a:spcPct val="20000"/>
              </a:spcBef>
              <a:spcAft>
                <a:spcPct val="0"/>
              </a:spcAft>
              <a:buClr>
                <a:schemeClr val="tx2"/>
              </a:buClr>
              <a:buChar char="•"/>
              <a:defRPr sz="1400" baseline="0">
                <a:solidFill>
                  <a:schemeClr val="tx1"/>
                </a:solidFill>
                <a:latin typeface="Arial Unicode MS" pitchFamily="34" charset="-122"/>
                <a:ea typeface="黑体" pitchFamily="2"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marL="0" indent="263525"/>
            <a:r>
              <a:rPr lang="zh-CN" altLang="en-US" sz="1000" dirty="0" smtClean="0">
                <a:latin typeface="黑体" pitchFamily="2" charset="-122"/>
              </a:rPr>
              <a:t>对某个技术领域或是某个竞争对手实施监控</a:t>
            </a:r>
            <a:endParaRPr lang="en-US" altLang="zh-CN" sz="1000" dirty="0" smtClean="0">
              <a:latin typeface="黑体" pitchFamily="2" charset="-122"/>
            </a:endParaRPr>
          </a:p>
          <a:p>
            <a:pPr marL="0" indent="263525"/>
            <a:r>
              <a:rPr lang="zh-CN" altLang="en-US" sz="1000" dirty="0" smtClean="0">
                <a:latin typeface="黑体" pitchFamily="2" charset="-122"/>
              </a:rPr>
              <a:t>对某个专利的专利家族，法律状态，专利处于的状态（是否授权等），引证信息的变化，权利转移进行监控，了解该专利的最新动向。</a:t>
            </a:r>
            <a:endParaRPr lang="en-US" altLang="zh-CN" sz="1000" dirty="0" smtClean="0">
              <a:latin typeface="黑体" pitchFamily="2" charset="-122"/>
            </a:endParaRPr>
          </a:p>
          <a:p>
            <a:pPr marL="0" indent="263525"/>
            <a:r>
              <a:rPr lang="zh-CN" altLang="en-US" sz="1000" dirty="0">
                <a:latin typeface="黑体" pitchFamily="2" charset="-122"/>
              </a:rPr>
              <a:t>每</a:t>
            </a:r>
            <a:r>
              <a:rPr lang="zh-CN" altLang="en-US" sz="1000" dirty="0" smtClean="0">
                <a:latin typeface="黑体" pitchFamily="2" charset="-122"/>
              </a:rPr>
              <a:t>周电子邮件发送最新情报</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4282" y="1500174"/>
            <a:ext cx="5334000"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6728023" y="6571213"/>
            <a:ext cx="2411760"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Thomson Innovation</a:t>
            </a:r>
            <a:endParaRPr lang="zh-CN" altLang="en-US" dirty="0"/>
          </a:p>
        </p:txBody>
      </p:sp>
    </p:spTree>
    <p:extLst>
      <p:ext uri="{BB962C8B-B14F-4D97-AF65-F5344CB8AC3E}">
        <p14:creationId xmlns:p14="http://schemas.microsoft.com/office/powerpoint/2010/main" xmlns="" val="18499269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4282" y="0"/>
            <a:ext cx="7369175" cy="836612"/>
          </a:xfrm>
        </p:spPr>
        <p:txBody>
          <a:bodyPr/>
          <a:lstStyle/>
          <a:p>
            <a:r>
              <a:rPr lang="zh-CN" altLang="en-US" dirty="0" smtClean="0"/>
              <a:t>项目实施：识别最新技术</a:t>
            </a:r>
            <a:endParaRPr lang="zh-CN" altLang="en-US" dirty="0"/>
          </a:p>
        </p:txBody>
      </p:sp>
      <p:pic>
        <p:nvPicPr>
          <p:cNvPr id="10" name="Picture 3"/>
          <p:cNvPicPr>
            <a:picLocks noChangeAspect="1" noChangeArrowheads="1"/>
          </p:cNvPicPr>
          <p:nvPr/>
        </p:nvPicPr>
        <p:blipFill>
          <a:blip r:embed="rId3" cstate="print"/>
          <a:srcRect/>
          <a:stretch>
            <a:fillRect/>
          </a:stretch>
        </p:blipFill>
        <p:spPr bwMode="auto">
          <a:xfrm>
            <a:off x="285720" y="928671"/>
            <a:ext cx="7128919" cy="5929330"/>
          </a:xfrm>
          <a:prstGeom prst="rect">
            <a:avLst/>
          </a:prstGeom>
          <a:noFill/>
          <a:ln w="9525">
            <a:noFill/>
            <a:miter lim="800000"/>
            <a:headEnd/>
            <a:tailEnd/>
          </a:ln>
        </p:spPr>
      </p:pic>
      <p:sp>
        <p:nvSpPr>
          <p:cNvPr id="11" name="TextBox 10"/>
          <p:cNvSpPr txBox="1"/>
          <p:nvPr/>
        </p:nvSpPr>
        <p:spPr>
          <a:xfrm>
            <a:off x="6587716" y="6557263"/>
            <a:ext cx="2520280" cy="276999"/>
          </a:xfrm>
          <a:prstGeom prst="rect">
            <a:avLst/>
          </a:prstGeom>
          <a:solidFill>
            <a:schemeClr val="bg1"/>
          </a:solidFill>
        </p:spPr>
        <p:txBody>
          <a:bodyPr wrap="square" rtlCol="0">
            <a:spAutoFit/>
          </a:bodyPr>
          <a:lstStyle>
            <a:defPPr>
              <a:defRPr lang="zh-CN"/>
            </a:defPPr>
            <a:lvl1pPr>
              <a:defRPr sz="1200">
                <a:latin typeface="Arial Unicode MS" pitchFamily="34" charset="-122"/>
                <a:ea typeface="黑体" pitchFamily="2" charset="-122"/>
              </a:defRPr>
            </a:lvl1pPr>
          </a:lstStyle>
          <a:p>
            <a:r>
              <a:rPr lang="zh-CN" altLang="en-US" dirty="0"/>
              <a:t>工具：</a:t>
            </a:r>
            <a:r>
              <a:rPr lang="en-US" altLang="zh-CN" dirty="0"/>
              <a:t>Thomson Data Analyzer</a:t>
            </a:r>
            <a:endParaRPr lang="zh-CN" altLang="en-US" dirty="0"/>
          </a:p>
        </p:txBody>
      </p:sp>
    </p:spTree>
    <p:extLst>
      <p:ext uri="{BB962C8B-B14F-4D97-AF65-F5344CB8AC3E}">
        <p14:creationId xmlns:p14="http://schemas.microsoft.com/office/powerpoint/2010/main" xmlns="" val="15828343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标题 1"/>
          <p:cNvSpPr>
            <a:spLocks noGrp="1"/>
          </p:cNvSpPr>
          <p:nvPr>
            <p:ph type="title"/>
          </p:nvPr>
        </p:nvSpPr>
        <p:spPr>
          <a:xfrm>
            <a:off x="0" y="285750"/>
            <a:ext cx="7369175" cy="836613"/>
          </a:xfrm>
        </p:spPr>
        <p:txBody>
          <a:bodyPr/>
          <a:lstStyle/>
          <a:p>
            <a:r>
              <a:rPr lang="zh-CN" altLang="en-US" dirty="0" smtClean="0">
                <a:ea typeface="宋体" charset="-122"/>
              </a:rPr>
              <a:t>项目实施： 近期重要的研究机构 </a:t>
            </a:r>
          </a:p>
        </p:txBody>
      </p:sp>
      <p:sp>
        <p:nvSpPr>
          <p:cNvPr id="4" name="灯片编号占位符 3"/>
          <p:cNvSpPr>
            <a:spLocks noGrp="1"/>
          </p:cNvSpPr>
          <p:nvPr>
            <p:ph type="sldNum" sz="quarter" idx="10"/>
          </p:nvPr>
        </p:nvSpPr>
        <p:spPr/>
        <p:txBody>
          <a:bodyPr/>
          <a:lstStyle/>
          <a:p>
            <a:pPr>
              <a:defRPr/>
            </a:pPr>
            <a:fld id="{569F0599-A80B-4DE0-9693-4B9B7C185212}" type="slidenum">
              <a:rPr lang="en-US" smtClean="0"/>
              <a:pPr>
                <a:defRPr/>
              </a:pPr>
              <a:t>46</a:t>
            </a:fld>
            <a:endParaRPr lang="en-US" dirty="0"/>
          </a:p>
        </p:txBody>
      </p:sp>
      <p:pic>
        <p:nvPicPr>
          <p:cNvPr id="323586" name="Picture 2"/>
          <p:cNvPicPr>
            <a:picLocks noGrp="1" noChangeAspect="1" noChangeArrowheads="1"/>
          </p:cNvPicPr>
          <p:nvPr>
            <p:ph idx="1"/>
          </p:nvPr>
        </p:nvPicPr>
        <p:blipFill>
          <a:blip r:embed="rId2" cstate="print"/>
          <a:srcRect/>
          <a:stretch>
            <a:fillRect/>
          </a:stretch>
        </p:blipFill>
        <p:spPr>
          <a:xfrm>
            <a:off x="285750" y="1714500"/>
            <a:ext cx="8572500" cy="4286250"/>
          </a:xfrm>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6" name="Picture 16"/>
          <p:cNvPicPr>
            <a:picLocks noChangeAspect="1" noChangeArrowheads="1"/>
          </p:cNvPicPr>
          <p:nvPr/>
        </p:nvPicPr>
        <p:blipFill>
          <a:blip r:embed="rId3" cstate="print"/>
          <a:srcRect/>
          <a:stretch>
            <a:fillRect/>
          </a:stretch>
        </p:blipFill>
        <p:spPr bwMode="auto">
          <a:xfrm>
            <a:off x="0" y="500042"/>
            <a:ext cx="9286875" cy="635795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4275" name="圆角矩形 4"/>
          <p:cNvSpPr>
            <a:spLocks noChangeArrowheads="1"/>
          </p:cNvSpPr>
          <p:nvPr/>
        </p:nvSpPr>
        <p:spPr bwMode="auto">
          <a:xfrm>
            <a:off x="0" y="2428875"/>
            <a:ext cx="500063" cy="4429125"/>
          </a:xfrm>
          <a:prstGeom prst="roundRect">
            <a:avLst>
              <a:gd name="adj" fmla="val 16667"/>
            </a:avLst>
          </a:prstGeom>
          <a:noFill/>
          <a:ln w="38100" algn="ctr">
            <a:solidFill>
              <a:schemeClr val="tx2"/>
            </a:solidFill>
            <a:prstDash val="sysDash"/>
            <a:round/>
            <a:headEnd/>
            <a:tailEnd/>
          </a:ln>
        </p:spPr>
        <p:txBody>
          <a:bodyPr lIns="0" tIns="0" rIns="182880" bIns="0"/>
          <a:lstStyle/>
          <a:p>
            <a:pPr>
              <a:spcBef>
                <a:spcPct val="50000"/>
              </a:spcBef>
            </a:pPr>
            <a:endParaRPr lang="zh-CN" altLang="en-US" sz="2400"/>
          </a:p>
        </p:txBody>
      </p:sp>
      <p:sp>
        <p:nvSpPr>
          <p:cNvPr id="7" name="AutoShape 4"/>
          <p:cNvSpPr>
            <a:spLocks noChangeArrowheads="1"/>
          </p:cNvSpPr>
          <p:nvPr/>
        </p:nvSpPr>
        <p:spPr bwMode="gray">
          <a:xfrm>
            <a:off x="4714876" y="1428736"/>
            <a:ext cx="3571900" cy="571504"/>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228600" indent="-228600" algn="ctr" fontAlgn="auto">
              <a:spcBef>
                <a:spcPct val="25000"/>
              </a:spcBef>
              <a:spcAft>
                <a:spcPts val="0"/>
              </a:spcAft>
              <a:buClr>
                <a:schemeClr val="hlink"/>
              </a:buClr>
              <a:defRPr/>
            </a:pPr>
            <a:r>
              <a:rPr lang="zh-CN" altLang="en-US" sz="1600" dirty="0">
                <a:solidFill>
                  <a:schemeClr val="bg1"/>
                </a:solidFill>
                <a:latin typeface="+mn-ea"/>
                <a:ea typeface="+mn-ea"/>
              </a:rPr>
              <a:t>对专利家族进行归并</a:t>
            </a:r>
            <a:endParaRPr lang="en-US" altLang="zh-CN" sz="1600" dirty="0">
              <a:solidFill>
                <a:schemeClr val="bg1"/>
              </a:solidFill>
              <a:latin typeface="+mn-ea"/>
              <a:ea typeface="+mn-ea"/>
            </a:endParaRPr>
          </a:p>
          <a:p>
            <a:pPr marL="228600" indent="-228600" algn="ctr" fontAlgn="auto">
              <a:spcBef>
                <a:spcPct val="25000"/>
              </a:spcBef>
              <a:spcAft>
                <a:spcPts val="0"/>
              </a:spcAft>
              <a:buClr>
                <a:schemeClr val="hlink"/>
              </a:buClr>
              <a:defRPr/>
            </a:pPr>
            <a:r>
              <a:rPr lang="zh-CN" altLang="en-US" sz="1600" dirty="0">
                <a:solidFill>
                  <a:schemeClr val="bg1"/>
                </a:solidFill>
                <a:latin typeface="+mn-ea"/>
                <a:ea typeface="+mn-ea"/>
              </a:rPr>
              <a:t>避免重复阅读</a:t>
            </a:r>
            <a:r>
              <a:rPr lang="en-US" altLang="zh-CN" sz="1600" dirty="0">
                <a:solidFill>
                  <a:schemeClr val="bg1"/>
                </a:solidFill>
                <a:latin typeface="+mn-ea"/>
                <a:ea typeface="+mn-ea"/>
              </a:rPr>
              <a:t>+</a:t>
            </a:r>
            <a:r>
              <a:rPr lang="zh-CN" altLang="en-US" sz="1600" dirty="0">
                <a:solidFill>
                  <a:schemeClr val="bg1"/>
                </a:solidFill>
                <a:latin typeface="+mn-ea"/>
                <a:ea typeface="+mn-ea"/>
              </a:rPr>
              <a:t>了解核心专利</a:t>
            </a:r>
            <a:endParaRPr lang="en-US" altLang="zh-CN" sz="1600" dirty="0">
              <a:solidFill>
                <a:schemeClr val="bg1"/>
              </a:solidFill>
              <a:latin typeface="+mn-ea"/>
              <a:ea typeface="+mn-ea"/>
            </a:endParaRPr>
          </a:p>
        </p:txBody>
      </p:sp>
      <p:sp>
        <p:nvSpPr>
          <p:cNvPr id="54280" name="椭圆 9"/>
          <p:cNvSpPr>
            <a:spLocks noChangeArrowheads="1"/>
          </p:cNvSpPr>
          <p:nvPr/>
        </p:nvSpPr>
        <p:spPr bwMode="auto">
          <a:xfrm>
            <a:off x="1643042" y="2857496"/>
            <a:ext cx="1357312" cy="428626"/>
          </a:xfrm>
          <a:prstGeom prst="ellipse">
            <a:avLst/>
          </a:prstGeom>
          <a:noFill/>
          <a:ln w="28575" algn="ctr">
            <a:solidFill>
              <a:schemeClr val="tx2"/>
            </a:solidFill>
            <a:round/>
            <a:headEnd/>
            <a:tailEnd/>
          </a:ln>
        </p:spPr>
        <p:txBody>
          <a:bodyPr lIns="0" tIns="0" rIns="182880" bIns="0"/>
          <a:lstStyle/>
          <a:p>
            <a:pPr>
              <a:spcBef>
                <a:spcPct val="50000"/>
              </a:spcBef>
            </a:pPr>
            <a:endParaRPr lang="zh-CN" altLang="en-US" sz="2400"/>
          </a:p>
        </p:txBody>
      </p:sp>
      <p:sp>
        <p:nvSpPr>
          <p:cNvPr id="10" name="AutoShape 4"/>
          <p:cNvSpPr>
            <a:spLocks noChangeArrowheads="1"/>
          </p:cNvSpPr>
          <p:nvPr/>
        </p:nvSpPr>
        <p:spPr bwMode="gray">
          <a:xfrm>
            <a:off x="3857620" y="2643182"/>
            <a:ext cx="2643206" cy="285752"/>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228600" indent="-228600" algn="ctr" fontAlgn="auto">
              <a:spcBef>
                <a:spcPct val="25000"/>
              </a:spcBef>
              <a:spcAft>
                <a:spcPts val="0"/>
              </a:spcAft>
              <a:buClr>
                <a:schemeClr val="hlink"/>
              </a:buClr>
              <a:defRPr/>
            </a:pPr>
            <a:r>
              <a:rPr lang="en-US" altLang="zh-CN" sz="1600" dirty="0" err="1">
                <a:solidFill>
                  <a:schemeClr val="bg1"/>
                </a:solidFill>
                <a:latin typeface="+mn-ea"/>
                <a:ea typeface="+mn-ea"/>
              </a:rPr>
              <a:t>Derwent</a:t>
            </a:r>
            <a:r>
              <a:rPr lang="en-US" altLang="zh-CN" sz="1600" dirty="0">
                <a:solidFill>
                  <a:schemeClr val="bg1"/>
                </a:solidFill>
                <a:latin typeface="+mn-ea"/>
                <a:ea typeface="+mn-ea"/>
              </a:rPr>
              <a:t> </a:t>
            </a:r>
            <a:r>
              <a:rPr lang="zh-CN" altLang="en-US" sz="1600" dirty="0">
                <a:solidFill>
                  <a:schemeClr val="bg1"/>
                </a:solidFill>
                <a:latin typeface="+mn-ea"/>
                <a:ea typeface="+mn-ea"/>
              </a:rPr>
              <a:t>题名、</a:t>
            </a:r>
            <a:r>
              <a:rPr lang="en-US" altLang="zh-CN" sz="1600" dirty="0">
                <a:solidFill>
                  <a:schemeClr val="bg1"/>
                </a:solidFill>
                <a:latin typeface="+mn-ea"/>
                <a:ea typeface="+mn-ea"/>
              </a:rPr>
              <a:t>high light </a:t>
            </a:r>
          </a:p>
        </p:txBody>
      </p:sp>
      <p:sp>
        <p:nvSpPr>
          <p:cNvPr id="11" name="AutoShape 4"/>
          <p:cNvSpPr>
            <a:spLocks noChangeArrowheads="1"/>
          </p:cNvSpPr>
          <p:nvPr/>
        </p:nvSpPr>
        <p:spPr bwMode="gray">
          <a:xfrm>
            <a:off x="2000232" y="6143644"/>
            <a:ext cx="4572032" cy="285752"/>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228600" indent="-228600" algn="ctr" fontAlgn="auto">
              <a:spcBef>
                <a:spcPct val="25000"/>
              </a:spcBef>
              <a:spcAft>
                <a:spcPts val="0"/>
              </a:spcAft>
              <a:buClr>
                <a:schemeClr val="hlink"/>
              </a:buClr>
              <a:defRPr/>
            </a:pPr>
            <a:r>
              <a:rPr lang="zh-CN" altLang="en-US" sz="1600" dirty="0">
                <a:solidFill>
                  <a:schemeClr val="bg1"/>
                </a:solidFill>
                <a:latin typeface="+mn-ea"/>
                <a:ea typeface="+mn-ea"/>
              </a:rPr>
              <a:t>通过图示让研发人员来快速的筛选所需技术专利</a:t>
            </a:r>
            <a:endParaRPr lang="en-US" altLang="zh-CN" sz="1600" dirty="0">
              <a:solidFill>
                <a:schemeClr val="bg1"/>
              </a:solidFill>
              <a:latin typeface="+mn-ea"/>
              <a:ea typeface="+mn-ea"/>
            </a:endParaRPr>
          </a:p>
        </p:txBody>
      </p:sp>
      <p:sp>
        <p:nvSpPr>
          <p:cNvPr id="12" name="标题 1"/>
          <p:cNvSpPr>
            <a:spLocks noGrp="1"/>
          </p:cNvSpPr>
          <p:nvPr>
            <p:ph type="title"/>
          </p:nvPr>
        </p:nvSpPr>
        <p:spPr>
          <a:xfrm>
            <a:off x="0" y="0"/>
            <a:ext cx="7369175" cy="500042"/>
          </a:xfrm>
        </p:spPr>
        <p:txBody>
          <a:bodyPr/>
          <a:lstStyle/>
          <a:p>
            <a:r>
              <a:rPr lang="zh-CN" altLang="en-US" dirty="0" smtClean="0"/>
              <a:t>项目实施：了解现有技术，提高审查通过率</a:t>
            </a:r>
            <a:endParaRPr lang="zh-CN" alt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blinds(horizontal)">
                                      <p:cBhvr>
                                        <p:cTn id="7" dur="500"/>
                                        <p:tgtEl>
                                          <p:spTgt spid="5427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280"/>
                                        </p:tgtEl>
                                        <p:attrNameLst>
                                          <p:attrName>style.visibility</p:attrName>
                                        </p:attrNameLst>
                                      </p:cBhvr>
                                      <p:to>
                                        <p:strVal val="visible"/>
                                      </p:to>
                                    </p:set>
                                    <p:animEffect transition="in" filter="blinds(horizontal)">
                                      <p:cBhvr>
                                        <p:cTn id="10" dur="500"/>
                                        <p:tgtEl>
                                          <p:spTgt spid="5428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P spid="5428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zh-CN" altLang="en-US" dirty="0" smtClean="0">
                <a:latin typeface="微软雅黑" pitchFamily="34" charset="-122"/>
                <a:ea typeface="微软雅黑" pitchFamily="34" charset="-122"/>
              </a:rPr>
              <a:t>项目验收阶段</a:t>
            </a:r>
            <a:endParaRPr lang="en-US" dirty="0">
              <a:latin typeface="微软雅黑" pitchFamily="34" charset="-122"/>
              <a:ea typeface="微软雅黑" pitchFamily="34" charset="-122"/>
            </a:endParaRPr>
          </a:p>
        </p:txBody>
      </p:sp>
      <p:sp>
        <p:nvSpPr>
          <p:cNvPr id="46083" name="Rectangle 3"/>
          <p:cNvSpPr>
            <a:spLocks noChangeArrowheads="1"/>
          </p:cNvSpPr>
          <p:nvPr/>
        </p:nvSpPr>
        <p:spPr bwMode="auto">
          <a:xfrm>
            <a:off x="842963" y="5462588"/>
            <a:ext cx="8301037" cy="193675"/>
          </a:xfrm>
          <a:prstGeom prst="rect">
            <a:avLst/>
          </a:prstGeom>
          <a:gradFill rotWithShape="1">
            <a:gsLst>
              <a:gs pos="0">
                <a:schemeClr val="hlink"/>
              </a:gs>
              <a:gs pos="100000">
                <a:schemeClr val="bg1"/>
              </a:gs>
            </a:gsLst>
            <a:path path="shape">
              <a:fillToRect l="50000" t="50000" r="50000" b="50000"/>
            </a:path>
          </a:gradFill>
          <a:ln w="9525" algn="ctr">
            <a:noFill/>
            <a:miter lim="800000"/>
            <a:headEnd/>
            <a:tailEnd/>
          </a:ln>
        </p:spPr>
        <p:txBody>
          <a:bodyPr wrap="none" lIns="0" tIns="0" rIns="182880" bIns="0" anchor="ctr"/>
          <a:lstStyle/>
          <a:p>
            <a:endParaRPr lang="en-US"/>
          </a:p>
        </p:txBody>
      </p:sp>
      <p:sp>
        <p:nvSpPr>
          <p:cNvPr id="46084" name="Rectangle 4"/>
          <p:cNvSpPr>
            <a:spLocks noChangeArrowheads="1"/>
          </p:cNvSpPr>
          <p:nvPr/>
        </p:nvSpPr>
        <p:spPr bwMode="auto">
          <a:xfrm>
            <a:off x="775230" y="1551516"/>
            <a:ext cx="4135437" cy="4747683"/>
          </a:xfrm>
          <a:prstGeom prst="rect">
            <a:avLst/>
          </a:prstGeom>
          <a:gradFill rotWithShape="1">
            <a:gsLst>
              <a:gs pos="0">
                <a:schemeClr val="bg1"/>
              </a:gs>
              <a:gs pos="100000">
                <a:srgbClr val="DDDDDD"/>
              </a:gs>
            </a:gsLst>
            <a:lin ang="0" scaled="1"/>
          </a:gradFill>
          <a:ln w="9525" algn="ctr">
            <a:noFill/>
            <a:miter lim="800000"/>
            <a:headEnd/>
            <a:tailEnd/>
          </a:ln>
        </p:spPr>
        <p:txBody>
          <a:bodyPr wrap="none" lIns="0" tIns="0" rIns="182880" bIns="0" anchor="ctr"/>
          <a:lstStyle/>
          <a:p>
            <a:endParaRPr lang="en-US"/>
          </a:p>
        </p:txBody>
      </p:sp>
      <p:pic>
        <p:nvPicPr>
          <p:cNvPr id="46085" name="Picture 5" descr="page shadow"/>
          <p:cNvPicPr>
            <a:picLocks noChangeAspect="1" noChangeArrowheads="1"/>
          </p:cNvPicPr>
          <p:nvPr/>
        </p:nvPicPr>
        <p:blipFill>
          <a:blip r:embed="rId3" cstate="print"/>
          <a:srcRect/>
          <a:stretch>
            <a:fillRect/>
          </a:stretch>
        </p:blipFill>
        <p:spPr bwMode="auto">
          <a:xfrm>
            <a:off x="615678" y="1870605"/>
            <a:ext cx="266444" cy="4293128"/>
          </a:xfrm>
          <a:prstGeom prst="rect">
            <a:avLst/>
          </a:prstGeom>
          <a:noFill/>
          <a:ln w="9525">
            <a:noFill/>
            <a:miter lim="800000"/>
            <a:headEnd/>
            <a:tailEnd/>
          </a:ln>
        </p:spPr>
      </p:pic>
      <p:sp>
        <p:nvSpPr>
          <p:cNvPr id="46086" name="Rectangle 6"/>
          <p:cNvSpPr>
            <a:spLocks noChangeArrowheads="1"/>
          </p:cNvSpPr>
          <p:nvPr/>
        </p:nvSpPr>
        <p:spPr bwMode="auto">
          <a:xfrm>
            <a:off x="851957" y="1591734"/>
            <a:ext cx="3957109" cy="4708981"/>
          </a:xfrm>
          <a:prstGeom prst="rect">
            <a:avLst/>
          </a:prstGeom>
          <a:noFill/>
          <a:ln w="9525">
            <a:noFill/>
            <a:miter lim="800000"/>
            <a:headEnd/>
            <a:tailEnd/>
          </a:ln>
        </p:spPr>
        <p:txBody>
          <a:bodyPr wrap="square" lIns="0" tIns="0" rIns="182880" bIns="0">
            <a:spAutoFit/>
          </a:bodyPr>
          <a:lstStyle/>
          <a:p>
            <a:pPr marL="176213" indent="-176213" eaLnBrk="0" hangingPunct="0">
              <a:buClr>
                <a:schemeClr val="tx2"/>
              </a:buClr>
              <a:buFontTx/>
              <a:buChar char="•"/>
            </a:pPr>
            <a:r>
              <a:rPr lang="zh-CN" altLang="en-US" sz="2000" dirty="0" smtClean="0">
                <a:solidFill>
                  <a:srgbClr val="FC080E"/>
                </a:solidFill>
                <a:latin typeface="微软雅黑" pitchFamily="34" charset="-122"/>
                <a:ea typeface="微软雅黑" pitchFamily="34" charset="-122"/>
              </a:rPr>
              <a:t>专利信息应用角度：</a:t>
            </a:r>
            <a:endParaRPr lang="en-US" altLang="zh-CN" sz="2000" dirty="0" smtClean="0">
              <a:solidFill>
                <a:srgbClr val="FC080E"/>
              </a:solidFill>
              <a:latin typeface="微软雅黑" pitchFamily="34" charset="-122"/>
              <a:ea typeface="微软雅黑" pitchFamily="34" charset="-122"/>
            </a:endParaRPr>
          </a:p>
          <a:p>
            <a:pPr marL="176213" indent="-176213" eaLnBrk="0" hangingPunct="0">
              <a:buClr>
                <a:schemeClr val="tx2"/>
              </a:buClr>
              <a:buFontTx/>
              <a:buChar char="•"/>
            </a:pPr>
            <a:r>
              <a:rPr lang="zh-CN" altLang="en-US" sz="2000" dirty="0" smtClean="0">
                <a:solidFill>
                  <a:srgbClr val="FC080E"/>
                </a:solidFill>
                <a:latin typeface="微软雅黑" pitchFamily="34" charset="-122"/>
                <a:ea typeface="微软雅黑" pitchFamily="34" charset="-122"/>
              </a:rPr>
              <a:t>专利获取与运作角度：</a:t>
            </a:r>
            <a:endParaRPr lang="en-US" altLang="zh-CN" sz="2000" dirty="0" smtClean="0">
              <a:solidFill>
                <a:srgbClr val="FC080E"/>
              </a:solidFill>
              <a:latin typeface="微软雅黑" pitchFamily="34" charset="-122"/>
              <a:ea typeface="微软雅黑" pitchFamily="34" charset="-122"/>
            </a:endParaRPr>
          </a:p>
          <a:p>
            <a:pPr marL="176213" indent="-176213" eaLnBrk="0" hangingPunct="0">
              <a:buClr>
                <a:schemeClr val="tx2"/>
              </a:buClr>
              <a:buFontTx/>
              <a:buChar char="•"/>
            </a:pPr>
            <a:r>
              <a:rPr lang="zh-CN" altLang="en-US" sz="1600" dirty="0" smtClean="0">
                <a:latin typeface="微软雅黑" pitchFamily="34" charset="-122"/>
                <a:ea typeface="微软雅黑" pitchFamily="34" charset="-122"/>
              </a:rPr>
              <a:t>提交知识产权清单，并在</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验收报告</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中对相关内容做出说明和分析</a:t>
            </a:r>
            <a:r>
              <a:rPr lang="en-US" altLang="zh-CN" sz="1600" dirty="0" smtClean="0">
                <a:latin typeface="微软雅黑" pitchFamily="34" charset="-122"/>
                <a:ea typeface="微软雅黑" pitchFamily="34" charset="-122"/>
              </a:rPr>
              <a:t>; </a:t>
            </a:r>
          </a:p>
          <a:p>
            <a:pPr marL="176213" indent="-176213" eaLnBrk="0" hangingPunct="0">
              <a:buClr>
                <a:schemeClr val="tx2"/>
              </a:buClr>
              <a:buFontTx/>
              <a:buChar char="•"/>
            </a:pPr>
            <a:r>
              <a:rPr lang="zh-CN" altLang="en-US" sz="1600" dirty="0" smtClean="0">
                <a:latin typeface="微软雅黑" pitchFamily="34" charset="-122"/>
                <a:ea typeface="微软雅黑" pitchFamily="34" charset="-122"/>
              </a:rPr>
              <a:t>对具有潜在应用前景的知识产权进行实施转化前景和实施许可方式分析</a:t>
            </a:r>
            <a:r>
              <a:rPr lang="en-US" altLang="zh-CN" sz="1600" dirty="0" smtClean="0">
                <a:latin typeface="微软雅黑" pitchFamily="34" charset="-122"/>
                <a:ea typeface="微软雅黑" pitchFamily="34" charset="-122"/>
              </a:rPr>
              <a:t>; </a:t>
            </a: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对特定目标专利进行侵权风险分析资产保护</a:t>
            </a:r>
            <a:endParaRPr lang="en-US" altLang="zh-CN" sz="1600" dirty="0" smtClean="0">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哪些专利权值得维持哪些适合出售、许可或放弃？</a:t>
            </a:r>
            <a:endParaRPr lang="en-US" sz="1600" dirty="0" smtClean="0">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哪些国家是应该保留的重要市场？</a:t>
            </a:r>
            <a:endParaRPr lang="en-US" sz="1600" dirty="0" smtClean="0">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您是否已经为这项发明布置围篱</a:t>
            </a:r>
            <a:r>
              <a:rPr lang="en-US" sz="1600" dirty="0" smtClean="0">
                <a:latin typeface="微软雅黑" pitchFamily="34" charset="-122"/>
                <a:ea typeface="微软雅黑" pitchFamily="34" charset="-122"/>
              </a:rPr>
              <a:t>? </a:t>
            </a:r>
            <a:endParaRPr lang="en-US" altLang="zh-CN" sz="1600" dirty="0" smtClean="0">
              <a:latin typeface="微软雅黑" pitchFamily="34" charset="-122"/>
              <a:ea typeface="微软雅黑" pitchFamily="34" charset="-122"/>
            </a:endParaRPr>
          </a:p>
        </p:txBody>
      </p:sp>
      <p:sp>
        <p:nvSpPr>
          <p:cNvPr id="46087" name="Rectangle 7" descr="SCOPE2_fade"/>
          <p:cNvSpPr>
            <a:spLocks noChangeArrowheads="1"/>
          </p:cNvSpPr>
          <p:nvPr/>
        </p:nvSpPr>
        <p:spPr bwMode="auto">
          <a:xfrm>
            <a:off x="4961467" y="1557867"/>
            <a:ext cx="4182533" cy="4690533"/>
          </a:xfrm>
          <a:prstGeom prst="rect">
            <a:avLst/>
          </a:prstGeom>
          <a:blipFill dpi="0" rotWithShape="1">
            <a:blip r:embed="rId4" cstate="print"/>
            <a:srcRect/>
            <a:stretch>
              <a:fillRect/>
            </a:stretch>
          </a:blipFill>
          <a:ln w="9525" algn="ctr">
            <a:noFill/>
            <a:miter lim="800000"/>
            <a:headEnd/>
            <a:tailEnd/>
          </a:ln>
        </p:spPr>
        <p:txBody>
          <a:bodyPr wrap="none" lIns="0" tIns="0" rIns="182880" bIns="0" anchor="ctr"/>
          <a:lstStyle/>
          <a:p>
            <a:endParaRPr lang="en-US"/>
          </a:p>
        </p:txBody>
      </p:sp>
      <p:pic>
        <p:nvPicPr>
          <p:cNvPr id="46088" name="Picture 8" descr="page shadow"/>
          <p:cNvPicPr>
            <a:picLocks noChangeAspect="1" noChangeArrowheads="1"/>
          </p:cNvPicPr>
          <p:nvPr/>
        </p:nvPicPr>
        <p:blipFill>
          <a:blip r:embed="rId5" cstate="print"/>
          <a:srcRect/>
          <a:stretch>
            <a:fillRect/>
          </a:stretch>
        </p:blipFill>
        <p:spPr bwMode="auto">
          <a:xfrm>
            <a:off x="4849813" y="1591733"/>
            <a:ext cx="290256" cy="4707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标题 1"/>
          <p:cNvSpPr>
            <a:spLocks noGrp="1"/>
          </p:cNvSpPr>
          <p:nvPr>
            <p:ph type="title"/>
          </p:nvPr>
        </p:nvSpPr>
        <p:spPr/>
        <p:txBody>
          <a:bodyPr/>
          <a:lstStyle/>
          <a:p>
            <a:pPr eaLnBrk="1" hangingPunct="1"/>
            <a:r>
              <a:rPr lang="zh-CN" altLang="en-US" sz="3200" b="1" smtClean="0">
                <a:ea typeface="黑体" pitchFamily="49" charset="-122"/>
              </a:rPr>
              <a:t>评估专利布局是否合理</a:t>
            </a:r>
          </a:p>
        </p:txBody>
      </p:sp>
      <p:sp>
        <p:nvSpPr>
          <p:cNvPr id="4" name="矩形 3"/>
          <p:cNvSpPr/>
          <p:nvPr/>
        </p:nvSpPr>
        <p:spPr>
          <a:xfrm>
            <a:off x="7848600" y="14288"/>
            <a:ext cx="1295400" cy="39687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b="1" dirty="0">
                <a:latin typeface="+mj-lt"/>
                <a:ea typeface="黑体" pitchFamily="2" charset="-122"/>
              </a:rPr>
              <a:t>IP</a:t>
            </a:r>
            <a:r>
              <a:rPr lang="zh-CN" altLang="en-US" b="1" dirty="0">
                <a:latin typeface="黑体" pitchFamily="2" charset="-122"/>
                <a:ea typeface="黑体" pitchFamily="2" charset="-122"/>
              </a:rPr>
              <a:t>管理</a:t>
            </a:r>
          </a:p>
        </p:txBody>
      </p:sp>
      <p:pic>
        <p:nvPicPr>
          <p:cNvPr id="86020" name="Picture 3" descr="tech heat diag by BU.jpg"/>
          <p:cNvPicPr>
            <a:picLocks noChangeAspect="1"/>
          </p:cNvPicPr>
          <p:nvPr/>
        </p:nvPicPr>
        <p:blipFill>
          <a:blip r:embed="rId3" cstate="print"/>
          <a:srcRect/>
          <a:stretch>
            <a:fillRect/>
          </a:stretch>
        </p:blipFill>
        <p:spPr bwMode="auto">
          <a:xfrm>
            <a:off x="655107" y="1463146"/>
            <a:ext cx="3798359" cy="4531254"/>
          </a:xfrm>
          <a:prstGeom prst="rect">
            <a:avLst/>
          </a:prstGeom>
          <a:noFill/>
          <a:ln w="15875">
            <a:solidFill>
              <a:schemeClr val="tx2"/>
            </a:solidFill>
            <a:miter lim="800000"/>
            <a:headEnd/>
            <a:tailEnd/>
          </a:ln>
        </p:spPr>
      </p:pic>
      <p:sp>
        <p:nvSpPr>
          <p:cNvPr id="86021" name="TextBox 5"/>
          <p:cNvSpPr txBox="1">
            <a:spLocks noChangeArrowheads="1"/>
          </p:cNvSpPr>
          <p:nvPr/>
        </p:nvSpPr>
        <p:spPr bwMode="auto">
          <a:xfrm>
            <a:off x="4632325" y="6481763"/>
            <a:ext cx="4392613" cy="276225"/>
          </a:xfrm>
          <a:prstGeom prst="rect">
            <a:avLst/>
          </a:prstGeom>
          <a:solidFill>
            <a:schemeClr val="bg1"/>
          </a:solidFill>
          <a:ln w="9525">
            <a:noFill/>
            <a:miter lim="800000"/>
            <a:headEnd/>
            <a:tailEnd/>
          </a:ln>
        </p:spPr>
        <p:txBody>
          <a:bodyPr>
            <a:spAutoFit/>
          </a:bodyPr>
          <a:lstStyle/>
          <a:p>
            <a:r>
              <a:rPr lang="zh-CN" altLang="en-US" sz="1200">
                <a:latin typeface="Arial Unicode MS" pitchFamily="34" charset="-122"/>
                <a:ea typeface="黑体" pitchFamily="49" charset="-122"/>
              </a:rPr>
              <a:t>工具：</a:t>
            </a:r>
            <a:r>
              <a:rPr lang="en-US" altLang="zh-CN" sz="1200">
                <a:latin typeface="Arial Unicode MS" pitchFamily="34" charset="-122"/>
                <a:ea typeface="黑体" pitchFamily="49" charset="-122"/>
              </a:rPr>
              <a:t>Thomson Innovation/DWPI/Thomson Data Analyzer</a:t>
            </a:r>
            <a:endParaRPr lang="zh-CN" altLang="en-US" sz="1200">
              <a:latin typeface="Arial Unicode MS" pitchFamily="34" charset="-122"/>
              <a:ea typeface="黑体" pitchFamily="49" charset="-122"/>
            </a:endParaRPr>
          </a:p>
        </p:txBody>
      </p:sp>
      <p:sp>
        <p:nvSpPr>
          <p:cNvPr id="7" name="椭圆 6"/>
          <p:cNvSpPr/>
          <p:nvPr/>
        </p:nvSpPr>
        <p:spPr>
          <a:xfrm>
            <a:off x="2172230" y="2141008"/>
            <a:ext cx="360362" cy="360363"/>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pic>
        <p:nvPicPr>
          <p:cNvPr id="86023" name="Picture 5" descr="Tech category.jpg"/>
          <p:cNvPicPr>
            <a:picLocks noChangeAspect="1"/>
          </p:cNvPicPr>
          <p:nvPr/>
        </p:nvPicPr>
        <p:blipFill>
          <a:blip r:embed="rId4" cstate="print"/>
          <a:srcRect/>
          <a:stretch>
            <a:fillRect/>
          </a:stretch>
        </p:blipFill>
        <p:spPr bwMode="auto">
          <a:xfrm>
            <a:off x="4292600" y="3606800"/>
            <a:ext cx="4691063" cy="2720975"/>
          </a:xfrm>
          <a:prstGeom prst="rect">
            <a:avLst/>
          </a:prstGeom>
          <a:noFill/>
          <a:ln w="15875">
            <a:solidFill>
              <a:schemeClr val="tx2"/>
            </a:solidFill>
            <a:miter lim="800000"/>
            <a:headEnd/>
            <a:tailEnd/>
          </a:ln>
        </p:spPr>
      </p:pic>
      <p:sp>
        <p:nvSpPr>
          <p:cNvPr id="10" name="Rectangle 5"/>
          <p:cNvSpPr/>
          <p:nvPr/>
        </p:nvSpPr>
        <p:spPr>
          <a:xfrm>
            <a:off x="7207250" y="5661025"/>
            <a:ext cx="1238250" cy="180975"/>
          </a:xfrm>
          <a:prstGeom prst="rect">
            <a:avLst/>
          </a:prstGeom>
          <a:solidFill>
            <a:schemeClr val="bg1">
              <a:lumMod val="75000"/>
            </a:schemeClr>
          </a:solidFill>
          <a:ln>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tx1"/>
                </a:solidFill>
              </a:rPr>
              <a:t>low issuance</a:t>
            </a:r>
          </a:p>
        </p:txBody>
      </p:sp>
      <p:sp>
        <p:nvSpPr>
          <p:cNvPr id="86025" name="TextBox 10"/>
          <p:cNvSpPr txBox="1">
            <a:spLocks noChangeArrowheads="1"/>
          </p:cNvSpPr>
          <p:nvPr/>
        </p:nvSpPr>
        <p:spPr bwMode="auto">
          <a:xfrm>
            <a:off x="5738813" y="2577042"/>
            <a:ext cx="2160587" cy="522288"/>
          </a:xfrm>
          <a:prstGeom prst="rect">
            <a:avLst/>
          </a:prstGeom>
          <a:solidFill>
            <a:srgbClr val="6699FF"/>
          </a:solidFill>
          <a:ln w="9525">
            <a:noFill/>
            <a:miter lim="800000"/>
            <a:headEnd/>
            <a:tailEnd/>
          </a:ln>
        </p:spPr>
        <p:txBody>
          <a:bodyPr>
            <a:spAutoFit/>
          </a:bodyPr>
          <a:lstStyle/>
          <a:p>
            <a:r>
              <a:rPr lang="zh-CN" altLang="en-US" sz="1400" b="1">
                <a:solidFill>
                  <a:schemeClr val="bg1"/>
                </a:solidFill>
                <a:latin typeface="黑体" pitchFamily="49" charset="-122"/>
                <a:ea typeface="黑体" pitchFamily="49" charset="-122"/>
              </a:rPr>
              <a:t>哪些关键业务领域缺乏有效保护？</a:t>
            </a:r>
          </a:p>
        </p:txBody>
      </p:sp>
      <p:sp>
        <p:nvSpPr>
          <p:cNvPr id="12" name="椭圆 11"/>
          <p:cNvSpPr/>
          <p:nvPr/>
        </p:nvSpPr>
        <p:spPr>
          <a:xfrm>
            <a:off x="5538788" y="1695450"/>
            <a:ext cx="431800" cy="396875"/>
          </a:xfrm>
          <a:prstGeom prst="ellips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solidFill>
                  <a:srgbClr val="FFFFFF"/>
                </a:solidFill>
                <a:ea typeface="宋体" pitchFamily="2" charset="-122"/>
              </a:rPr>
              <a:t>1</a:t>
            </a:r>
            <a:endParaRPr lang="zh-CN" altLang="en-US" b="1">
              <a:solidFill>
                <a:srgbClr val="FFFFFF"/>
              </a:solidFill>
              <a:ea typeface="宋体" pitchFamily="2" charset="-122"/>
            </a:endParaRPr>
          </a:p>
        </p:txBody>
      </p:sp>
      <p:sp>
        <p:nvSpPr>
          <p:cNvPr id="13" name="椭圆 12"/>
          <p:cNvSpPr/>
          <p:nvPr/>
        </p:nvSpPr>
        <p:spPr>
          <a:xfrm>
            <a:off x="8496300" y="3957638"/>
            <a:ext cx="431800" cy="396875"/>
          </a:xfrm>
          <a:prstGeom prst="ellips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solidFill>
                  <a:srgbClr val="FFFFFF"/>
                </a:solidFill>
                <a:ea typeface="宋体" pitchFamily="2" charset="-122"/>
              </a:rPr>
              <a:t>2</a:t>
            </a:r>
            <a:endParaRPr lang="zh-CN" altLang="en-US" b="1">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457200"/>
            <a:ext cx="8229600" cy="457200"/>
          </a:xfrm>
        </p:spPr>
        <p:txBody>
          <a:bodyPr/>
          <a:lstStyle/>
          <a:p>
            <a:r>
              <a:rPr lang="zh-CN" altLang="en-GB" smtClean="0">
                <a:ea typeface="宋体" pitchFamily="2" charset="-122"/>
              </a:rPr>
              <a:t>创新循环中的信息</a:t>
            </a:r>
            <a:endParaRPr lang="en-GB" altLang="zh-CN" smtClean="0">
              <a:ea typeface="宋体" pitchFamily="2" charset="-122"/>
            </a:endParaRPr>
          </a:p>
        </p:txBody>
      </p:sp>
      <p:sp>
        <p:nvSpPr>
          <p:cNvPr id="50179" name="Text Box 3"/>
          <p:cNvSpPr txBox="1">
            <a:spLocks noChangeArrowheads="1"/>
          </p:cNvSpPr>
          <p:nvPr/>
        </p:nvSpPr>
        <p:spPr bwMode="auto">
          <a:xfrm>
            <a:off x="228600" y="990600"/>
            <a:ext cx="8686800" cy="336550"/>
          </a:xfrm>
          <a:prstGeom prst="rect">
            <a:avLst/>
          </a:prstGeom>
          <a:noFill/>
          <a:ln w="9525">
            <a:noFill/>
            <a:miter lim="800000"/>
            <a:headEnd/>
            <a:tailEnd/>
          </a:ln>
        </p:spPr>
        <p:txBody>
          <a:bodyPr>
            <a:spAutoFit/>
          </a:bodyPr>
          <a:lstStyle/>
          <a:p>
            <a:pPr>
              <a:spcBef>
                <a:spcPct val="50000"/>
              </a:spcBef>
            </a:pPr>
            <a:endParaRPr lang="en-GB" altLang="zh-CN" sz="1600"/>
          </a:p>
        </p:txBody>
      </p:sp>
      <p:sp>
        <p:nvSpPr>
          <p:cNvPr id="293892" name="Rectangle 4"/>
          <p:cNvSpPr>
            <a:spLocks noChangeArrowheads="1"/>
          </p:cNvSpPr>
          <p:nvPr/>
        </p:nvSpPr>
        <p:spPr bwMode="auto">
          <a:xfrm>
            <a:off x="2743200" y="1905000"/>
            <a:ext cx="3678238" cy="1266825"/>
          </a:xfrm>
          <a:prstGeom prst="rect">
            <a:avLst/>
          </a:prstGeom>
          <a:solidFill>
            <a:schemeClr val="accent1"/>
          </a:solidFill>
          <a:ln w="12700">
            <a:solidFill>
              <a:schemeClr val="bg1"/>
            </a:solidFill>
            <a:miter lim="800000"/>
            <a:headEnd/>
            <a:tailEnd/>
          </a:ln>
          <a:effectLst>
            <a:outerShdw dist="35921" dir="2700000" algn="ctr" rotWithShape="0">
              <a:srgbClr val="808080">
                <a:alpha val="50000"/>
              </a:srgbClr>
            </a:outerShdw>
          </a:effectLst>
        </p:spPr>
        <p:txBody>
          <a:bodyPr anchor="ctr"/>
          <a:lstStyle/>
          <a:p>
            <a:pPr algn="ctr">
              <a:defRPr/>
            </a:pPr>
            <a:r>
              <a:rPr lang="zh-CN" altLang="en-GB" sz="2800">
                <a:solidFill>
                  <a:srgbClr val="EAEAEA"/>
                </a:solidFill>
                <a:effectLst>
                  <a:outerShdw blurRad="38100" dist="38100" dir="2700000" algn="tl">
                    <a:srgbClr val="000000"/>
                  </a:outerShdw>
                </a:effectLst>
                <a:latin typeface="ITC Avant Garde Gothic" pitchFamily="34" charset="0"/>
              </a:rPr>
              <a:t>基础研究</a:t>
            </a:r>
            <a:endParaRPr lang="en-GB" altLang="zh-CN" sz="2800">
              <a:solidFill>
                <a:srgbClr val="EAEAEA"/>
              </a:solidFill>
              <a:effectLst>
                <a:outerShdw blurRad="38100" dist="38100" dir="2700000" algn="tl">
                  <a:srgbClr val="000000"/>
                </a:outerShdw>
              </a:effectLst>
              <a:latin typeface="ITC Avant Garde Gothic" pitchFamily="34" charset="0"/>
            </a:endParaRPr>
          </a:p>
        </p:txBody>
      </p:sp>
      <p:sp>
        <p:nvSpPr>
          <p:cNvPr id="293893" name="Rectangle 5"/>
          <p:cNvSpPr>
            <a:spLocks noChangeArrowheads="1"/>
          </p:cNvSpPr>
          <p:nvPr/>
        </p:nvSpPr>
        <p:spPr bwMode="auto">
          <a:xfrm>
            <a:off x="4724400" y="3352800"/>
            <a:ext cx="3678238" cy="1266825"/>
          </a:xfrm>
          <a:prstGeom prst="rect">
            <a:avLst/>
          </a:prstGeom>
          <a:solidFill>
            <a:srgbClr val="AEC5E9"/>
          </a:solidFill>
          <a:ln w="12700">
            <a:solidFill>
              <a:schemeClr val="bg1"/>
            </a:solidFill>
            <a:miter lim="800000"/>
            <a:headEnd/>
            <a:tailEnd/>
          </a:ln>
          <a:effectLst>
            <a:outerShdw dist="35921" dir="2700000" algn="ctr" rotWithShape="0">
              <a:srgbClr val="808080">
                <a:alpha val="50000"/>
              </a:srgbClr>
            </a:outerShdw>
          </a:effectLst>
        </p:spPr>
        <p:txBody>
          <a:bodyPr anchor="ctr"/>
          <a:lstStyle/>
          <a:p>
            <a:pPr algn="ctr">
              <a:defRPr/>
            </a:pPr>
            <a:r>
              <a:rPr lang="zh-CN" altLang="en-GB" sz="2800">
                <a:solidFill>
                  <a:srgbClr val="EAEAEA"/>
                </a:solidFill>
                <a:effectLst>
                  <a:outerShdw blurRad="38100" dist="38100" dir="2700000" algn="tl">
                    <a:srgbClr val="000000"/>
                  </a:outerShdw>
                </a:effectLst>
                <a:latin typeface="ITC Avant Garde Gothic" pitchFamily="34" charset="0"/>
              </a:rPr>
              <a:t>应用研究</a:t>
            </a:r>
          </a:p>
        </p:txBody>
      </p:sp>
      <p:sp>
        <p:nvSpPr>
          <p:cNvPr id="293894" name="Rectangle 6"/>
          <p:cNvSpPr>
            <a:spLocks noChangeArrowheads="1"/>
          </p:cNvSpPr>
          <p:nvPr/>
        </p:nvSpPr>
        <p:spPr bwMode="auto">
          <a:xfrm>
            <a:off x="2705100" y="4718050"/>
            <a:ext cx="3678238" cy="1266825"/>
          </a:xfrm>
          <a:prstGeom prst="rect">
            <a:avLst/>
          </a:prstGeom>
          <a:solidFill>
            <a:srgbClr val="7BA596"/>
          </a:solidFill>
          <a:ln w="12700">
            <a:solidFill>
              <a:schemeClr val="bg1"/>
            </a:solidFill>
            <a:miter lim="800000"/>
            <a:headEnd/>
            <a:tailEnd/>
          </a:ln>
          <a:effectLst>
            <a:outerShdw dist="35921" dir="2700000" algn="ctr" rotWithShape="0">
              <a:srgbClr val="808080">
                <a:alpha val="50000"/>
              </a:srgbClr>
            </a:outerShdw>
          </a:effectLst>
        </p:spPr>
        <p:txBody>
          <a:bodyPr anchor="ctr"/>
          <a:lstStyle/>
          <a:p>
            <a:pPr algn="ctr">
              <a:defRPr/>
            </a:pPr>
            <a:r>
              <a:rPr lang="zh-CN" altLang="en-GB" sz="2800">
                <a:solidFill>
                  <a:srgbClr val="EAEAEA"/>
                </a:solidFill>
                <a:effectLst>
                  <a:outerShdw blurRad="38100" dist="38100" dir="2700000" algn="tl">
                    <a:srgbClr val="000000"/>
                  </a:outerShdw>
                </a:effectLst>
                <a:latin typeface="ITC Avant Garde Gothic" pitchFamily="34" charset="0"/>
              </a:rPr>
              <a:t>创新的保护</a:t>
            </a:r>
            <a:r>
              <a:rPr lang="en-GB" altLang="zh-CN" sz="2800">
                <a:solidFill>
                  <a:srgbClr val="EAEAEA"/>
                </a:solidFill>
                <a:effectLst>
                  <a:outerShdw blurRad="38100" dist="38100" dir="2700000" algn="tl">
                    <a:srgbClr val="000000"/>
                  </a:outerShdw>
                </a:effectLst>
                <a:latin typeface="ITC Avant Garde Gothic" pitchFamily="34" charset="0"/>
              </a:rPr>
              <a:t>/</a:t>
            </a:r>
            <a:r>
              <a:rPr lang="zh-CN" altLang="en-GB" sz="2800">
                <a:solidFill>
                  <a:srgbClr val="EAEAEA"/>
                </a:solidFill>
                <a:effectLst>
                  <a:outerShdw blurRad="38100" dist="38100" dir="2700000" algn="tl">
                    <a:srgbClr val="000000"/>
                  </a:outerShdw>
                </a:effectLst>
                <a:latin typeface="ITC Avant Garde Gothic" pitchFamily="34" charset="0"/>
              </a:rPr>
              <a:t>利用</a:t>
            </a:r>
            <a:endParaRPr lang="en-GB" altLang="zh-CN" sz="2800">
              <a:solidFill>
                <a:srgbClr val="EAEAEA"/>
              </a:solidFill>
              <a:effectLst>
                <a:outerShdw blurRad="38100" dist="38100" dir="2700000" algn="tl">
                  <a:srgbClr val="000000"/>
                </a:outerShdw>
              </a:effectLst>
              <a:latin typeface="ITC Avant Garde Gothic" pitchFamily="34" charset="0"/>
            </a:endParaRPr>
          </a:p>
        </p:txBody>
      </p:sp>
      <p:sp>
        <p:nvSpPr>
          <p:cNvPr id="293895" name="Rectangle 7"/>
          <p:cNvSpPr>
            <a:spLocks noChangeArrowheads="1"/>
          </p:cNvSpPr>
          <p:nvPr/>
        </p:nvSpPr>
        <p:spPr bwMode="auto">
          <a:xfrm>
            <a:off x="809625" y="3325813"/>
            <a:ext cx="3609975" cy="1266825"/>
          </a:xfrm>
          <a:prstGeom prst="rect">
            <a:avLst/>
          </a:prstGeom>
          <a:solidFill>
            <a:srgbClr val="D2D3AF"/>
          </a:solidFill>
          <a:ln w="12700">
            <a:solidFill>
              <a:schemeClr val="bg1"/>
            </a:solidFill>
            <a:miter lim="800000"/>
            <a:headEnd/>
            <a:tailEnd/>
          </a:ln>
          <a:effectLst>
            <a:outerShdw dist="35921" dir="2700000" algn="ctr" rotWithShape="0">
              <a:srgbClr val="808080">
                <a:alpha val="50000"/>
              </a:srgbClr>
            </a:outerShdw>
          </a:effectLst>
        </p:spPr>
        <p:txBody>
          <a:bodyPr wrap="none" anchor="ctr"/>
          <a:lstStyle/>
          <a:p>
            <a:pPr algn="ctr">
              <a:defRPr/>
            </a:pPr>
            <a:r>
              <a:rPr lang="zh-CN" altLang="en-GB" sz="2800">
                <a:solidFill>
                  <a:srgbClr val="EAEAEA"/>
                </a:solidFill>
                <a:effectLst>
                  <a:outerShdw blurRad="38100" dist="38100" dir="2700000" algn="tl">
                    <a:srgbClr val="000000"/>
                  </a:outerShdw>
                </a:effectLst>
                <a:latin typeface="ITC Avant Garde Gothic" pitchFamily="34" charset="0"/>
              </a:rPr>
              <a:t>财富</a:t>
            </a:r>
          </a:p>
        </p:txBody>
      </p:sp>
      <p:sp>
        <p:nvSpPr>
          <p:cNvPr id="293896" name="Rectangle 8"/>
          <p:cNvSpPr>
            <a:spLocks noChangeArrowheads="1"/>
          </p:cNvSpPr>
          <p:nvPr/>
        </p:nvSpPr>
        <p:spPr bwMode="auto">
          <a:xfrm>
            <a:off x="2971800" y="1981200"/>
            <a:ext cx="3316288" cy="1090613"/>
          </a:xfrm>
          <a:prstGeom prst="rect">
            <a:avLst/>
          </a:prstGeom>
          <a:solidFill>
            <a:schemeClr val="accent1"/>
          </a:solidFill>
          <a:ln w="9525">
            <a:noFill/>
            <a:miter lim="800000"/>
            <a:headEnd/>
            <a:tailEnd/>
          </a:ln>
          <a:effectLst/>
        </p:spPr>
        <p:txBody>
          <a:bodyPr anchor="ctr"/>
          <a:lstStyle/>
          <a:p>
            <a:pPr algn="ctr">
              <a:defRPr/>
            </a:pPr>
            <a:r>
              <a:rPr lang="zh-CN" altLang="en-GB" sz="2000" dirty="0">
                <a:solidFill>
                  <a:srgbClr val="EAEAEA"/>
                </a:solidFill>
                <a:effectLst>
                  <a:outerShdw blurRad="38100" dist="38100" dir="2700000" algn="tl">
                    <a:srgbClr val="000000"/>
                  </a:outerShdw>
                </a:effectLst>
                <a:latin typeface="ITC Avant Garde Gothic" pitchFamily="34" charset="0"/>
              </a:rPr>
              <a:t>基础性的研究</a:t>
            </a:r>
          </a:p>
          <a:p>
            <a:pPr algn="ctr">
              <a:defRPr/>
            </a:pPr>
            <a:r>
              <a:rPr lang="zh-CN" altLang="en-GB" sz="2000" dirty="0">
                <a:solidFill>
                  <a:srgbClr val="EAEAEA"/>
                </a:solidFill>
                <a:effectLst>
                  <a:outerShdw blurRad="38100" dist="38100" dir="2700000" algn="tl">
                    <a:srgbClr val="000000"/>
                  </a:outerShdw>
                </a:effectLst>
                <a:latin typeface="ITC Avant Garde Gothic" pitchFamily="34" charset="0"/>
              </a:rPr>
              <a:t>新的发现、新的概念</a:t>
            </a:r>
            <a:endParaRPr lang="en-GB" altLang="zh-CN" sz="2000" dirty="0">
              <a:solidFill>
                <a:srgbClr val="EAEAEA"/>
              </a:solidFill>
              <a:effectLst>
                <a:outerShdw blurRad="38100" dist="38100" dir="2700000" algn="tl">
                  <a:srgbClr val="000000"/>
                </a:outerShdw>
              </a:effectLst>
              <a:latin typeface="ITC Avant Garde Gothic" pitchFamily="34" charset="0"/>
            </a:endParaRPr>
          </a:p>
        </p:txBody>
      </p:sp>
      <p:sp>
        <p:nvSpPr>
          <p:cNvPr id="293897" name="Rectangle 9"/>
          <p:cNvSpPr>
            <a:spLocks noChangeArrowheads="1"/>
          </p:cNvSpPr>
          <p:nvPr/>
        </p:nvSpPr>
        <p:spPr bwMode="auto">
          <a:xfrm>
            <a:off x="4800600" y="3429000"/>
            <a:ext cx="3316288" cy="1090613"/>
          </a:xfrm>
          <a:prstGeom prst="rect">
            <a:avLst/>
          </a:prstGeom>
          <a:solidFill>
            <a:srgbClr val="AEC5E9"/>
          </a:solidFill>
          <a:ln w="9525">
            <a:noFill/>
            <a:miter lim="800000"/>
            <a:headEnd/>
            <a:tailEnd/>
          </a:ln>
          <a:effectLst/>
        </p:spPr>
        <p:txBody>
          <a:bodyPr anchor="ctr"/>
          <a:lstStyle/>
          <a:p>
            <a:pPr algn="ctr">
              <a:defRPr/>
            </a:pPr>
            <a:r>
              <a:rPr lang="zh-CN" altLang="en-GB" sz="2000">
                <a:solidFill>
                  <a:srgbClr val="EAEAEA"/>
                </a:solidFill>
                <a:effectLst>
                  <a:outerShdw blurRad="38100" dist="38100" dir="2700000" algn="tl">
                    <a:srgbClr val="000000"/>
                  </a:outerShdw>
                </a:effectLst>
              </a:rPr>
              <a:t>发现新的市场机会</a:t>
            </a:r>
          </a:p>
          <a:p>
            <a:pPr algn="ctr">
              <a:defRPr/>
            </a:pPr>
            <a:r>
              <a:rPr lang="zh-CN" altLang="en-GB" sz="2000">
                <a:solidFill>
                  <a:srgbClr val="EAEAEA"/>
                </a:solidFill>
                <a:effectLst>
                  <a:outerShdw blurRad="38100" dist="38100" dir="2700000" algn="tl">
                    <a:srgbClr val="000000"/>
                  </a:outerShdw>
                </a:effectLst>
              </a:rPr>
              <a:t>确定有用的技术创新</a:t>
            </a:r>
            <a:endParaRPr lang="en-GB" altLang="zh-CN" sz="2000">
              <a:solidFill>
                <a:srgbClr val="EAEAEA"/>
              </a:solidFill>
              <a:effectLst>
                <a:outerShdw blurRad="38100" dist="38100" dir="2700000" algn="tl">
                  <a:srgbClr val="000000"/>
                </a:outerShdw>
              </a:effectLst>
            </a:endParaRPr>
          </a:p>
        </p:txBody>
      </p:sp>
      <p:sp>
        <p:nvSpPr>
          <p:cNvPr id="293898" name="Rectangle 10"/>
          <p:cNvSpPr>
            <a:spLocks noChangeArrowheads="1"/>
          </p:cNvSpPr>
          <p:nvPr/>
        </p:nvSpPr>
        <p:spPr bwMode="auto">
          <a:xfrm>
            <a:off x="2743200" y="4800600"/>
            <a:ext cx="3436938" cy="1090613"/>
          </a:xfrm>
          <a:prstGeom prst="rect">
            <a:avLst/>
          </a:prstGeom>
          <a:solidFill>
            <a:srgbClr val="7BA596"/>
          </a:solidFill>
          <a:ln w="9525">
            <a:noFill/>
            <a:miter lim="800000"/>
            <a:headEnd/>
            <a:tailEnd/>
          </a:ln>
          <a:effectLst/>
        </p:spPr>
        <p:txBody>
          <a:bodyPr anchor="ctr"/>
          <a:lstStyle/>
          <a:p>
            <a:pPr algn="ctr">
              <a:defRPr/>
            </a:pPr>
            <a:r>
              <a:rPr lang="zh-CN" altLang="en-GB" sz="2000">
                <a:solidFill>
                  <a:srgbClr val="EAEAEA"/>
                </a:solidFill>
                <a:effectLst>
                  <a:outerShdw blurRad="38100" dist="38100" dir="2700000" algn="tl">
                    <a:srgbClr val="000000"/>
                  </a:outerShdw>
                </a:effectLst>
              </a:rPr>
              <a:t>通过专利获得独有的法律</a:t>
            </a:r>
          </a:p>
          <a:p>
            <a:pPr algn="ctr">
              <a:defRPr/>
            </a:pPr>
            <a:r>
              <a:rPr lang="zh-CN" altLang="en-GB" sz="2000">
                <a:solidFill>
                  <a:srgbClr val="EAEAEA"/>
                </a:solidFill>
                <a:effectLst>
                  <a:outerShdw blurRad="38100" dist="38100" dir="2700000" algn="tl">
                    <a:srgbClr val="000000"/>
                  </a:outerShdw>
                </a:effectLst>
              </a:rPr>
              <a:t>权利</a:t>
            </a:r>
            <a:endParaRPr lang="en-GB" altLang="zh-CN" sz="2000">
              <a:solidFill>
                <a:srgbClr val="EAEAEA"/>
              </a:solidFill>
              <a:effectLst>
                <a:outerShdw blurRad="38100" dist="38100" dir="2700000" algn="tl">
                  <a:srgbClr val="000000"/>
                </a:outerShdw>
              </a:effectLst>
            </a:endParaRPr>
          </a:p>
        </p:txBody>
      </p:sp>
      <p:sp>
        <p:nvSpPr>
          <p:cNvPr id="293899" name="Rectangle 11"/>
          <p:cNvSpPr>
            <a:spLocks noChangeArrowheads="1"/>
          </p:cNvSpPr>
          <p:nvPr/>
        </p:nvSpPr>
        <p:spPr bwMode="auto">
          <a:xfrm>
            <a:off x="990600" y="3429000"/>
            <a:ext cx="3316288" cy="1090613"/>
          </a:xfrm>
          <a:prstGeom prst="rect">
            <a:avLst/>
          </a:prstGeom>
          <a:solidFill>
            <a:srgbClr val="D2D3AF"/>
          </a:solidFill>
          <a:ln w="9525">
            <a:noFill/>
            <a:miter lim="800000"/>
            <a:headEnd/>
            <a:tailEnd/>
          </a:ln>
          <a:effectLst/>
        </p:spPr>
        <p:txBody>
          <a:bodyPr anchor="ctr"/>
          <a:lstStyle/>
          <a:p>
            <a:pPr algn="ctr">
              <a:defRPr/>
            </a:pPr>
            <a:r>
              <a:rPr lang="zh-CN" altLang="en-GB" sz="2000">
                <a:solidFill>
                  <a:srgbClr val="EAEAEA"/>
                </a:solidFill>
                <a:effectLst>
                  <a:outerShdw blurRad="38100" dist="38100" dir="2700000" algn="tl">
                    <a:srgbClr val="000000"/>
                  </a:outerShdw>
                </a:effectLst>
              </a:rPr>
              <a:t>通过管理和利用知识产权</a:t>
            </a:r>
          </a:p>
          <a:p>
            <a:pPr algn="ctr">
              <a:defRPr/>
            </a:pPr>
            <a:r>
              <a:rPr lang="zh-CN" altLang="en-GB" sz="2000">
                <a:solidFill>
                  <a:srgbClr val="EAEAEA"/>
                </a:solidFill>
                <a:effectLst>
                  <a:outerShdw blurRad="38100" dist="38100" dir="2700000" algn="tl">
                    <a:srgbClr val="000000"/>
                  </a:outerShdw>
                </a:effectLst>
              </a:rPr>
              <a:t>获利</a:t>
            </a:r>
            <a:endParaRPr lang="en-GB" altLang="zh-CN" sz="2000">
              <a:solidFill>
                <a:srgbClr val="EAEAEA"/>
              </a:solidFill>
              <a:effectLst>
                <a:outerShdw blurRad="38100" dist="38100" dir="2700000" algn="tl">
                  <a:srgbClr val="000000"/>
                </a:outerShdw>
              </a:effectLst>
            </a:endParaRPr>
          </a:p>
        </p:txBody>
      </p:sp>
      <p:sp>
        <p:nvSpPr>
          <p:cNvPr id="293900" name="AutoShape 12"/>
          <p:cNvSpPr>
            <a:spLocks noChangeArrowheads="1"/>
          </p:cNvSpPr>
          <p:nvPr/>
        </p:nvSpPr>
        <p:spPr bwMode="auto">
          <a:xfrm>
            <a:off x="2105025" y="2520950"/>
            <a:ext cx="771525" cy="7508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solidFill>
          <a:ln w="9525">
            <a:solidFill>
              <a:schemeClr val="bg1"/>
            </a:solidFill>
            <a:miter lim="800000"/>
            <a:headEnd/>
            <a:tailEnd/>
          </a:ln>
          <a:effectLst>
            <a:outerShdw dist="35921" dir="2700000" algn="ctr" rotWithShape="0">
              <a:srgbClr val="808080"/>
            </a:outerShdw>
          </a:effectLst>
        </p:spPr>
        <p:txBody>
          <a:bodyPr wrap="none" anchor="ctr"/>
          <a:lstStyle/>
          <a:p>
            <a:pPr>
              <a:defRPr/>
            </a:pPr>
            <a:endParaRPr lang="zh-CN" altLang="en-US"/>
          </a:p>
        </p:txBody>
      </p:sp>
      <p:sp>
        <p:nvSpPr>
          <p:cNvPr id="293901" name="AutoShape 13"/>
          <p:cNvSpPr>
            <a:spLocks noChangeArrowheads="1"/>
          </p:cNvSpPr>
          <p:nvPr/>
        </p:nvSpPr>
        <p:spPr bwMode="auto">
          <a:xfrm rot="5400000">
            <a:off x="6420644" y="2651919"/>
            <a:ext cx="771525" cy="75088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solidFill>
          <a:ln w="9525">
            <a:solidFill>
              <a:schemeClr val="bg1"/>
            </a:solidFill>
            <a:miter lim="800000"/>
            <a:headEnd/>
            <a:tailEnd/>
          </a:ln>
          <a:effectLst>
            <a:outerShdw dist="35921" dir="2700000" algn="ctr" rotWithShape="0">
              <a:srgbClr val="808080"/>
            </a:outerShdw>
          </a:effectLst>
        </p:spPr>
        <p:txBody>
          <a:bodyPr wrap="none" anchor="ctr"/>
          <a:lstStyle/>
          <a:p>
            <a:pPr>
              <a:defRPr/>
            </a:pPr>
            <a:endParaRPr lang="zh-CN" altLang="en-US"/>
          </a:p>
        </p:txBody>
      </p:sp>
      <p:sp>
        <p:nvSpPr>
          <p:cNvPr id="293902" name="AutoShape 14"/>
          <p:cNvSpPr>
            <a:spLocks noChangeArrowheads="1"/>
          </p:cNvSpPr>
          <p:nvPr/>
        </p:nvSpPr>
        <p:spPr bwMode="auto">
          <a:xfrm rot="10800000">
            <a:off x="6253163" y="4676775"/>
            <a:ext cx="771525" cy="7508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solidFill>
          <a:ln w="9525">
            <a:solidFill>
              <a:schemeClr val="bg1"/>
            </a:solidFill>
            <a:miter lim="800000"/>
            <a:headEnd/>
            <a:tailEnd/>
          </a:ln>
          <a:effectLst>
            <a:outerShdw dist="35921" dir="2700000" algn="ctr" rotWithShape="0">
              <a:srgbClr val="808080"/>
            </a:outerShdw>
          </a:effectLst>
        </p:spPr>
        <p:txBody>
          <a:bodyPr wrap="none" anchor="ctr"/>
          <a:lstStyle/>
          <a:p>
            <a:pPr>
              <a:defRPr/>
            </a:pPr>
            <a:endParaRPr lang="zh-CN" altLang="en-US"/>
          </a:p>
        </p:txBody>
      </p:sp>
      <p:sp>
        <p:nvSpPr>
          <p:cNvPr id="293903" name="AutoShape 15"/>
          <p:cNvSpPr>
            <a:spLocks noChangeArrowheads="1"/>
          </p:cNvSpPr>
          <p:nvPr/>
        </p:nvSpPr>
        <p:spPr bwMode="auto">
          <a:xfrm rot="16200000">
            <a:off x="1894681" y="4506119"/>
            <a:ext cx="771525" cy="7508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solidFill>
          <a:ln w="9525">
            <a:solidFill>
              <a:schemeClr val="bg1"/>
            </a:solidFill>
            <a:miter lim="800000"/>
            <a:headEnd/>
            <a:tailEnd/>
          </a:ln>
          <a:effectLst>
            <a:outerShdw dist="35921" dir="2700000" algn="ctr" rotWithShape="0">
              <a:srgbClr val="808080"/>
            </a:outerShdw>
          </a:effectLst>
        </p:spPr>
        <p:txBody>
          <a:bodyPr wrap="none" anchor="ctr"/>
          <a:lstStyle/>
          <a:p>
            <a:pPr>
              <a:defRPr/>
            </a:pPr>
            <a:endParaRPr lang="zh-CN" altLang="en-US"/>
          </a:p>
        </p:txBody>
      </p:sp>
      <p:sp>
        <p:nvSpPr>
          <p:cNvPr id="50192" name="Text Box 16"/>
          <p:cNvSpPr txBox="1">
            <a:spLocks noChangeArrowheads="1"/>
          </p:cNvSpPr>
          <p:nvPr/>
        </p:nvSpPr>
        <p:spPr bwMode="auto">
          <a:xfrm>
            <a:off x="457200" y="1357313"/>
            <a:ext cx="8686800" cy="581025"/>
          </a:xfrm>
          <a:prstGeom prst="rect">
            <a:avLst/>
          </a:prstGeom>
          <a:noFill/>
          <a:ln w="9525">
            <a:noFill/>
            <a:miter lim="800000"/>
            <a:headEnd/>
            <a:tailEnd/>
          </a:ln>
        </p:spPr>
        <p:txBody>
          <a:bodyPr>
            <a:spAutoFit/>
          </a:bodyPr>
          <a:lstStyle/>
          <a:p>
            <a:pPr>
              <a:spcBef>
                <a:spcPct val="50000"/>
              </a:spcBef>
            </a:pPr>
            <a:r>
              <a:rPr lang="zh-CN" altLang="en-GB" sz="1600">
                <a:latin typeface="微软雅黑" pitchFamily="34" charset="-122"/>
                <a:ea typeface="微软雅黑" pitchFamily="34" charset="-122"/>
              </a:rPr>
              <a:t>信息在推动创新的过程中扮演着重要角色：在循环的每一环节的决策过程中起着催化剂的作用；同时，信息也可以用作分析和了解创新的指标 </a:t>
            </a:r>
            <a:endParaRPr lang="en-GB" altLang="zh-CN" sz="1600">
              <a:latin typeface="微软雅黑" pitchFamily="34" charset="-122"/>
              <a:ea typeface="微软雅黑" pitchFamily="34" charset="-122"/>
            </a:endParaRPr>
          </a:p>
        </p:txBody>
      </p:sp>
      <p:sp>
        <p:nvSpPr>
          <p:cNvPr id="293905" name="Text Box 17"/>
          <p:cNvSpPr txBox="1">
            <a:spLocks noChangeArrowheads="1"/>
          </p:cNvSpPr>
          <p:nvPr/>
        </p:nvSpPr>
        <p:spPr bwMode="auto">
          <a:xfrm>
            <a:off x="6948488" y="1916113"/>
            <a:ext cx="1582737" cy="457200"/>
          </a:xfrm>
          <a:prstGeom prst="rect">
            <a:avLst/>
          </a:prstGeom>
          <a:noFill/>
          <a:ln w="9525">
            <a:noFill/>
            <a:miter lim="800000"/>
            <a:headEnd/>
            <a:tailEnd/>
          </a:ln>
          <a:effectLst/>
        </p:spPr>
        <p:txBody>
          <a:bodyPr>
            <a:spAutoFit/>
          </a:bodyPr>
          <a:lstStyle/>
          <a:p>
            <a:pPr>
              <a:spcBef>
                <a:spcPct val="50000"/>
              </a:spcBef>
              <a:defRPr/>
            </a:pPr>
            <a:r>
              <a:rPr lang="zh-CN" altLang="en-US">
                <a:effectLst>
                  <a:outerShdw blurRad="38100" dist="38100" dir="2700000" algn="tl">
                    <a:srgbClr val="C0C0C0"/>
                  </a:outerShdw>
                </a:effectLst>
              </a:rPr>
              <a:t>研究论文</a:t>
            </a:r>
            <a:endParaRPr lang="en-US" altLang="zh-CN">
              <a:effectLst>
                <a:outerShdw blurRad="38100" dist="38100" dir="2700000" algn="tl">
                  <a:srgbClr val="C0C0C0"/>
                </a:outerShdw>
              </a:effectLst>
            </a:endParaRPr>
          </a:p>
        </p:txBody>
      </p:sp>
      <p:sp>
        <p:nvSpPr>
          <p:cNvPr id="293906" name="Text Box 18"/>
          <p:cNvSpPr txBox="1">
            <a:spLocks noChangeArrowheads="1"/>
          </p:cNvSpPr>
          <p:nvPr/>
        </p:nvSpPr>
        <p:spPr bwMode="auto">
          <a:xfrm>
            <a:off x="7164388" y="5084763"/>
            <a:ext cx="1439862" cy="457200"/>
          </a:xfrm>
          <a:prstGeom prst="rect">
            <a:avLst/>
          </a:prstGeom>
          <a:noFill/>
          <a:ln w="9525">
            <a:noFill/>
            <a:miter lim="800000"/>
            <a:headEnd/>
            <a:tailEnd/>
          </a:ln>
          <a:effectLst/>
        </p:spPr>
        <p:txBody>
          <a:bodyPr>
            <a:spAutoFit/>
          </a:bodyPr>
          <a:lstStyle/>
          <a:p>
            <a:pPr>
              <a:spcBef>
                <a:spcPct val="50000"/>
              </a:spcBef>
              <a:defRPr/>
            </a:pPr>
            <a:r>
              <a:rPr lang="zh-CN" altLang="en-US">
                <a:effectLst>
                  <a:outerShdw blurRad="38100" dist="38100" dir="2700000" algn="tl">
                    <a:srgbClr val="C0C0C0"/>
                  </a:outerShdw>
                </a:effectLst>
              </a:rPr>
              <a:t>专利</a:t>
            </a:r>
          </a:p>
        </p:txBody>
      </p:sp>
      <p:sp>
        <p:nvSpPr>
          <p:cNvPr id="293907" name="Text Box 19"/>
          <p:cNvSpPr txBox="1">
            <a:spLocks noChangeArrowheads="1"/>
          </p:cNvSpPr>
          <p:nvPr/>
        </p:nvSpPr>
        <p:spPr bwMode="auto">
          <a:xfrm>
            <a:off x="395288" y="5084763"/>
            <a:ext cx="1584325" cy="457200"/>
          </a:xfrm>
          <a:prstGeom prst="rect">
            <a:avLst/>
          </a:prstGeom>
          <a:noFill/>
          <a:ln w="9525">
            <a:noFill/>
            <a:miter lim="800000"/>
            <a:headEnd/>
            <a:tailEnd/>
          </a:ln>
          <a:effectLst/>
        </p:spPr>
        <p:txBody>
          <a:bodyPr>
            <a:spAutoFit/>
          </a:bodyPr>
          <a:lstStyle/>
          <a:p>
            <a:pPr>
              <a:spcBef>
                <a:spcPct val="50000"/>
              </a:spcBef>
              <a:defRPr/>
            </a:pPr>
            <a:r>
              <a:rPr lang="zh-CN" altLang="en-US">
                <a:effectLst>
                  <a:outerShdw blurRad="38100" dist="38100" dir="2700000" algn="tl">
                    <a:srgbClr val="C0C0C0"/>
                  </a:outerShdw>
                </a:effectLst>
              </a:rPr>
              <a:t>产品</a:t>
            </a:r>
            <a:r>
              <a:rPr lang="en-US" altLang="zh-CN">
                <a:effectLst>
                  <a:outerShdw blurRad="38100" dist="38100" dir="2700000" algn="tl">
                    <a:srgbClr val="C0C0C0"/>
                  </a:outerShdw>
                </a:effectLst>
              </a:rPr>
              <a:t>/</a:t>
            </a:r>
            <a:r>
              <a:rPr lang="zh-CN" altLang="en-US">
                <a:effectLst>
                  <a:outerShdw blurRad="38100" dist="38100" dir="2700000" algn="tl">
                    <a:srgbClr val="C0C0C0"/>
                  </a:outerShdw>
                </a:effectLst>
              </a:rPr>
              <a:t>服务</a:t>
            </a:r>
          </a:p>
        </p:txBody>
      </p:sp>
      <p:sp>
        <p:nvSpPr>
          <p:cNvPr id="293908" name="Text Box 20"/>
          <p:cNvSpPr txBox="1">
            <a:spLocks noChangeArrowheads="1"/>
          </p:cNvSpPr>
          <p:nvPr/>
        </p:nvSpPr>
        <p:spPr bwMode="auto">
          <a:xfrm>
            <a:off x="468313" y="1916113"/>
            <a:ext cx="1511300" cy="457200"/>
          </a:xfrm>
          <a:prstGeom prst="rect">
            <a:avLst/>
          </a:prstGeom>
          <a:noFill/>
          <a:ln w="9525">
            <a:noFill/>
            <a:miter lim="800000"/>
            <a:headEnd/>
            <a:tailEnd/>
          </a:ln>
          <a:effectLst/>
        </p:spPr>
        <p:txBody>
          <a:bodyPr>
            <a:spAutoFit/>
          </a:bodyPr>
          <a:lstStyle/>
          <a:p>
            <a:pPr>
              <a:spcBef>
                <a:spcPct val="50000"/>
              </a:spcBef>
              <a:defRPr/>
            </a:pPr>
            <a:r>
              <a:rPr lang="zh-CN" altLang="en-US">
                <a:effectLst>
                  <a:outerShdw blurRad="38100" dist="38100" dir="2700000" algn="tl">
                    <a:srgbClr val="C0C0C0"/>
                  </a:outerShdw>
                </a:effectLst>
              </a:rPr>
              <a:t>研发投入</a:t>
            </a:r>
            <a:endParaRPr lang="en-US" altLang="zh-CN">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896"/>
                                        </p:tgtEl>
                                        <p:attrNameLst>
                                          <p:attrName>style.visibility</p:attrName>
                                        </p:attrNameLst>
                                      </p:cBhvr>
                                      <p:to>
                                        <p:strVal val="visible"/>
                                      </p:to>
                                    </p:set>
                                    <p:animEffect transition="in" filter="fade">
                                      <p:cBhvr>
                                        <p:cTn id="7" dur="500"/>
                                        <p:tgtEl>
                                          <p:spTgt spid="2938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3897"/>
                                        </p:tgtEl>
                                        <p:attrNameLst>
                                          <p:attrName>style.visibility</p:attrName>
                                        </p:attrNameLst>
                                      </p:cBhvr>
                                      <p:to>
                                        <p:strVal val="visible"/>
                                      </p:to>
                                    </p:set>
                                    <p:animEffect transition="in" filter="fade">
                                      <p:cBhvr>
                                        <p:cTn id="12" dur="500"/>
                                        <p:tgtEl>
                                          <p:spTgt spid="2938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3898"/>
                                        </p:tgtEl>
                                        <p:attrNameLst>
                                          <p:attrName>style.visibility</p:attrName>
                                        </p:attrNameLst>
                                      </p:cBhvr>
                                      <p:to>
                                        <p:strVal val="visible"/>
                                      </p:to>
                                    </p:set>
                                    <p:animEffect transition="in" filter="fade">
                                      <p:cBhvr>
                                        <p:cTn id="17" dur="500"/>
                                        <p:tgtEl>
                                          <p:spTgt spid="2938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3899"/>
                                        </p:tgtEl>
                                        <p:attrNameLst>
                                          <p:attrName>style.visibility</p:attrName>
                                        </p:attrNameLst>
                                      </p:cBhvr>
                                      <p:to>
                                        <p:strVal val="visible"/>
                                      </p:to>
                                    </p:set>
                                    <p:animEffect transition="in" filter="fade">
                                      <p:cBhvr>
                                        <p:cTn id="22" dur="500"/>
                                        <p:tgtEl>
                                          <p:spTgt spid="29389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3905"/>
                                        </p:tgtEl>
                                        <p:attrNameLst>
                                          <p:attrName>style.visibility</p:attrName>
                                        </p:attrNameLst>
                                      </p:cBhvr>
                                      <p:to>
                                        <p:strVal val="visible"/>
                                      </p:to>
                                    </p:set>
                                    <p:animEffect transition="in" filter="dissolve">
                                      <p:cBhvr>
                                        <p:cTn id="27" dur="500"/>
                                        <p:tgtEl>
                                          <p:spTgt spid="293905"/>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293906"/>
                                        </p:tgtEl>
                                        <p:attrNameLst>
                                          <p:attrName>style.visibility</p:attrName>
                                        </p:attrNameLst>
                                      </p:cBhvr>
                                      <p:to>
                                        <p:strVal val="visible"/>
                                      </p:to>
                                    </p:set>
                                    <p:animEffect transition="in" filter="dissolve">
                                      <p:cBhvr>
                                        <p:cTn id="31" dur="1000"/>
                                        <p:tgtEl>
                                          <p:spTgt spid="293906"/>
                                        </p:tgtEl>
                                      </p:cBhvr>
                                    </p:animEffect>
                                  </p:childTnLst>
                                </p:cTn>
                              </p:par>
                            </p:childTnLst>
                          </p:cTn>
                        </p:par>
                        <p:par>
                          <p:cTn id="32" fill="hold">
                            <p:stCondLst>
                              <p:cond delay="1500"/>
                            </p:stCondLst>
                            <p:childTnLst>
                              <p:par>
                                <p:cTn id="33" presetID="9" presetClass="entr" presetSubtype="0" fill="hold" grpId="0" nodeType="afterEffect">
                                  <p:stCondLst>
                                    <p:cond delay="0"/>
                                  </p:stCondLst>
                                  <p:childTnLst>
                                    <p:set>
                                      <p:cBhvr>
                                        <p:cTn id="34" dur="1" fill="hold">
                                          <p:stCondLst>
                                            <p:cond delay="0"/>
                                          </p:stCondLst>
                                        </p:cTn>
                                        <p:tgtEl>
                                          <p:spTgt spid="293907"/>
                                        </p:tgtEl>
                                        <p:attrNameLst>
                                          <p:attrName>style.visibility</p:attrName>
                                        </p:attrNameLst>
                                      </p:cBhvr>
                                      <p:to>
                                        <p:strVal val="visible"/>
                                      </p:to>
                                    </p:set>
                                    <p:animEffect transition="in" filter="dissolve">
                                      <p:cBhvr>
                                        <p:cTn id="35" dur="1000"/>
                                        <p:tgtEl>
                                          <p:spTgt spid="293907"/>
                                        </p:tgtEl>
                                      </p:cBhvr>
                                    </p:animEffect>
                                  </p:childTnLst>
                                </p:cTn>
                              </p:par>
                            </p:childTnLst>
                          </p:cTn>
                        </p:par>
                        <p:par>
                          <p:cTn id="36" fill="hold">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293908"/>
                                        </p:tgtEl>
                                        <p:attrNameLst>
                                          <p:attrName>style.visibility</p:attrName>
                                        </p:attrNameLst>
                                      </p:cBhvr>
                                      <p:to>
                                        <p:strVal val="visible"/>
                                      </p:to>
                                    </p:set>
                                    <p:animEffect transition="in" filter="dissolve">
                                      <p:cBhvr>
                                        <p:cTn id="39" dur="1000"/>
                                        <p:tgtEl>
                                          <p:spTgt spid="29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6" grpId="0" animBg="1"/>
      <p:bldP spid="293897" grpId="0" animBg="1"/>
      <p:bldP spid="293898" grpId="0" animBg="1"/>
      <p:bldP spid="293899" grpId="0" animBg="1"/>
      <p:bldP spid="293905" grpId="0"/>
      <p:bldP spid="293906" grpId="0"/>
      <p:bldP spid="293907" grpId="0"/>
      <p:bldP spid="29390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标题 1"/>
          <p:cNvSpPr>
            <a:spLocks noGrp="1"/>
          </p:cNvSpPr>
          <p:nvPr>
            <p:ph type="title"/>
          </p:nvPr>
        </p:nvSpPr>
        <p:spPr/>
        <p:txBody>
          <a:bodyPr/>
          <a:lstStyle/>
          <a:p>
            <a:pPr eaLnBrk="1" hangingPunct="1"/>
            <a:r>
              <a:rPr lang="zh-CN" altLang="en-US" sz="3200" b="1" smtClean="0">
                <a:ea typeface="黑体" pitchFamily="49" charset="-122"/>
              </a:rPr>
              <a:t>项目优先次序甄别</a:t>
            </a:r>
          </a:p>
        </p:txBody>
      </p:sp>
      <p:sp>
        <p:nvSpPr>
          <p:cNvPr id="13" name="矩形 12"/>
          <p:cNvSpPr/>
          <p:nvPr/>
        </p:nvSpPr>
        <p:spPr>
          <a:xfrm>
            <a:off x="7848600" y="-4763"/>
            <a:ext cx="1295400" cy="39687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b="1" dirty="0">
                <a:latin typeface="+mj-lt"/>
                <a:ea typeface="黑体" pitchFamily="2" charset="-122"/>
              </a:rPr>
              <a:t>IP</a:t>
            </a:r>
            <a:r>
              <a:rPr lang="zh-CN" altLang="en-US" b="1" dirty="0">
                <a:latin typeface="黑体" pitchFamily="2" charset="-122"/>
                <a:ea typeface="黑体" pitchFamily="2" charset="-122"/>
              </a:rPr>
              <a:t>管理</a:t>
            </a:r>
          </a:p>
        </p:txBody>
      </p:sp>
      <p:pic>
        <p:nvPicPr>
          <p:cNvPr id="87046" name="Picture 3"/>
          <p:cNvPicPr>
            <a:picLocks noChangeAspect="1" noChangeArrowheads="1"/>
          </p:cNvPicPr>
          <p:nvPr/>
        </p:nvPicPr>
        <p:blipFill>
          <a:blip r:embed="rId3" cstate="print"/>
          <a:srcRect/>
          <a:stretch>
            <a:fillRect/>
          </a:stretch>
        </p:blipFill>
        <p:spPr bwMode="auto">
          <a:xfrm>
            <a:off x="790045" y="1622761"/>
            <a:ext cx="8353955" cy="4428262"/>
          </a:xfrm>
          <a:prstGeom prst="rect">
            <a:avLst/>
          </a:prstGeom>
          <a:noFill/>
          <a:ln w="9525">
            <a:noFill/>
            <a:miter lim="800000"/>
            <a:headEnd/>
            <a:tailEnd/>
          </a:ln>
        </p:spPr>
      </p:pic>
      <p:pic>
        <p:nvPicPr>
          <p:cNvPr id="87047" name="Picture 4"/>
          <p:cNvPicPr>
            <a:picLocks noChangeAspect="1" noChangeArrowheads="1"/>
          </p:cNvPicPr>
          <p:nvPr/>
        </p:nvPicPr>
        <p:blipFill>
          <a:blip r:embed="rId4" cstate="print"/>
          <a:srcRect/>
          <a:stretch>
            <a:fillRect/>
          </a:stretch>
        </p:blipFill>
        <p:spPr bwMode="auto">
          <a:xfrm>
            <a:off x="0" y="6326188"/>
            <a:ext cx="6332538" cy="531812"/>
          </a:xfrm>
          <a:prstGeom prst="rect">
            <a:avLst/>
          </a:prstGeom>
          <a:noFill/>
          <a:ln w="9525">
            <a:noFill/>
            <a:miter lim="800000"/>
            <a:headEnd/>
            <a:tailEnd/>
          </a:ln>
        </p:spPr>
      </p:pic>
      <p:sp>
        <p:nvSpPr>
          <p:cNvPr id="87049" name="TextBox 26"/>
          <p:cNvSpPr txBox="1">
            <a:spLocks noChangeArrowheads="1"/>
          </p:cNvSpPr>
          <p:nvPr/>
        </p:nvSpPr>
        <p:spPr bwMode="auto">
          <a:xfrm>
            <a:off x="4841875" y="6529388"/>
            <a:ext cx="4176713" cy="276225"/>
          </a:xfrm>
          <a:prstGeom prst="rect">
            <a:avLst/>
          </a:prstGeom>
          <a:solidFill>
            <a:schemeClr val="bg1"/>
          </a:solidFill>
          <a:ln w="9525">
            <a:noFill/>
            <a:miter lim="800000"/>
            <a:headEnd/>
            <a:tailEnd/>
          </a:ln>
        </p:spPr>
        <p:txBody>
          <a:bodyPr>
            <a:spAutoFit/>
          </a:bodyPr>
          <a:lstStyle/>
          <a:p>
            <a:r>
              <a:rPr lang="zh-CN" altLang="en-US" sz="1200">
                <a:latin typeface="Arial Unicode MS" pitchFamily="34" charset="-122"/>
                <a:ea typeface="黑体" pitchFamily="49" charset="-122"/>
              </a:rPr>
              <a:t>工具：</a:t>
            </a:r>
            <a:r>
              <a:rPr lang="en-US" altLang="zh-CN" sz="1200">
                <a:latin typeface="Arial Unicode MS" pitchFamily="34" charset="-122"/>
                <a:ea typeface="黑体" pitchFamily="49" charset="-122"/>
              </a:rPr>
              <a:t>Thomson Innovation/DWPI/Thomson Data Analyzer</a:t>
            </a:r>
            <a:endParaRPr lang="zh-CN" altLang="en-US" sz="1200">
              <a:latin typeface="Arial Unicode MS" pitchFamily="34" charset="-122"/>
              <a:ea typeface="黑体" pitchFamily="49"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5"/>
          <p:cNvSpPr>
            <a:spLocks noChangeArrowheads="1"/>
          </p:cNvSpPr>
          <p:nvPr/>
        </p:nvSpPr>
        <p:spPr bwMode="auto">
          <a:xfrm>
            <a:off x="723900" y="1216040"/>
            <a:ext cx="7744498" cy="250810"/>
          </a:xfrm>
          <a:prstGeom prst="rect">
            <a:avLst/>
          </a:prstGeom>
          <a:solidFill>
            <a:schemeClr val="bg1"/>
          </a:solidFill>
          <a:ln w="9525" algn="ctr">
            <a:noFill/>
            <a:miter lim="800000"/>
            <a:headEnd/>
            <a:tailEnd/>
          </a:ln>
        </p:spPr>
        <p:txBody>
          <a:bodyPr wrap="none" lIns="0" tIns="0" rIns="182880" bIns="0" anchor="ctr"/>
          <a:lstStyle/>
          <a:p>
            <a:endParaRPr lang="en-US"/>
          </a:p>
        </p:txBody>
      </p:sp>
      <p:pic>
        <p:nvPicPr>
          <p:cNvPr id="31749" name="Picture 9"/>
          <p:cNvPicPr>
            <a:picLocks noChangeAspect="1" noChangeArrowheads="1"/>
          </p:cNvPicPr>
          <p:nvPr/>
        </p:nvPicPr>
        <p:blipFill>
          <a:blip r:embed="rId3" cstate="print"/>
          <a:srcRect/>
          <a:stretch>
            <a:fillRect/>
          </a:stretch>
        </p:blipFill>
        <p:spPr bwMode="auto">
          <a:xfrm>
            <a:off x="673100" y="5605463"/>
            <a:ext cx="4872038" cy="774700"/>
          </a:xfrm>
          <a:prstGeom prst="rect">
            <a:avLst/>
          </a:prstGeom>
          <a:noFill/>
          <a:ln w="9525" algn="ctr">
            <a:noFill/>
            <a:miter lim="800000"/>
            <a:headEnd/>
            <a:tailEnd/>
          </a:ln>
        </p:spPr>
      </p:pic>
      <p:sp>
        <p:nvSpPr>
          <p:cNvPr id="31750" name="Rectangle 10"/>
          <p:cNvSpPr>
            <a:spLocks noChangeArrowheads="1"/>
          </p:cNvSpPr>
          <p:nvPr/>
        </p:nvSpPr>
        <p:spPr bwMode="auto">
          <a:xfrm>
            <a:off x="992350" y="5828258"/>
            <a:ext cx="4365625" cy="215444"/>
          </a:xfrm>
          <a:prstGeom prst="rect">
            <a:avLst/>
          </a:prstGeom>
          <a:noFill/>
          <a:ln w="9525" algn="ctr">
            <a:noFill/>
            <a:miter lim="800000"/>
            <a:headEnd/>
            <a:tailEnd/>
          </a:ln>
        </p:spPr>
        <p:txBody>
          <a:bodyPr lIns="0" tIns="0" rIns="182880" bIns="0">
            <a:spAutoFit/>
          </a:bodyPr>
          <a:lstStyle/>
          <a:p>
            <a:pPr algn="ctr"/>
            <a:r>
              <a:rPr lang="zh-CN" altLang="en-US" sz="1400" b="1" dirty="0" smtClean="0">
                <a:solidFill>
                  <a:schemeClr val="bg1"/>
                </a:solidFill>
                <a:latin typeface="微软雅黑" pitchFamily="34" charset="-122"/>
                <a:ea typeface="微软雅黑" pitchFamily="34" charset="-122"/>
              </a:rPr>
              <a:t>利用数据全局地图揭示同行在哪些领域申请专利。</a:t>
            </a:r>
            <a:endParaRPr lang="en-US" sz="1400" b="1" dirty="0">
              <a:solidFill>
                <a:schemeClr val="bg1"/>
              </a:solidFill>
              <a:latin typeface="微软雅黑" pitchFamily="34" charset="-122"/>
              <a:ea typeface="微软雅黑" pitchFamily="34" charset="-122"/>
            </a:endParaRPr>
          </a:p>
        </p:txBody>
      </p:sp>
      <p:pic>
        <p:nvPicPr>
          <p:cNvPr id="31751" name="Picture 11" descr="page shadow"/>
          <p:cNvPicPr>
            <a:picLocks noChangeAspect="1" noChangeArrowheads="1"/>
          </p:cNvPicPr>
          <p:nvPr/>
        </p:nvPicPr>
        <p:blipFill>
          <a:blip r:embed="rId4" cstate="print"/>
          <a:srcRect/>
          <a:stretch>
            <a:fillRect/>
          </a:stretch>
        </p:blipFill>
        <p:spPr bwMode="auto">
          <a:xfrm>
            <a:off x="0" y="5610225"/>
            <a:ext cx="9144000" cy="136525"/>
          </a:xfrm>
          <a:prstGeom prst="rect">
            <a:avLst/>
          </a:prstGeom>
          <a:noFill/>
          <a:ln w="9525">
            <a:noFill/>
            <a:miter lim="800000"/>
            <a:headEnd/>
            <a:tailEnd/>
          </a:ln>
        </p:spPr>
      </p:pic>
      <p:sp>
        <p:nvSpPr>
          <p:cNvPr id="31753" name="Text Box 21"/>
          <p:cNvSpPr txBox="1">
            <a:spLocks noChangeArrowheads="1"/>
          </p:cNvSpPr>
          <p:nvPr/>
        </p:nvSpPr>
        <p:spPr bwMode="auto">
          <a:xfrm>
            <a:off x="806450" y="5334000"/>
            <a:ext cx="2786063" cy="244475"/>
          </a:xfrm>
          <a:prstGeom prst="rect">
            <a:avLst/>
          </a:prstGeom>
          <a:noFill/>
          <a:ln w="9525" algn="ctr">
            <a:noFill/>
            <a:miter lim="800000"/>
            <a:headEnd/>
            <a:tailEnd/>
          </a:ln>
        </p:spPr>
        <p:txBody>
          <a:bodyPr lIns="0" tIns="0" rIns="182880" bIns="0">
            <a:spAutoFit/>
          </a:bodyPr>
          <a:lstStyle/>
          <a:p>
            <a:r>
              <a:rPr lang="zh-CN" altLang="en-US" sz="1600" b="1" dirty="0" smtClean="0">
                <a:solidFill>
                  <a:schemeClr val="hlink"/>
                </a:solidFill>
                <a:latin typeface="微软雅黑" pitchFamily="34" charset="-122"/>
                <a:ea typeface="微软雅黑" pitchFamily="34" charset="-122"/>
              </a:rPr>
              <a:t>最佳实践</a:t>
            </a:r>
            <a:r>
              <a:rPr lang="en-US" sz="1600" b="1" dirty="0" smtClean="0">
                <a:solidFill>
                  <a:schemeClr val="hlink"/>
                </a:solidFill>
                <a:latin typeface="微软雅黑" pitchFamily="34" charset="-122"/>
                <a:ea typeface="微软雅黑" pitchFamily="34" charset="-122"/>
              </a:rPr>
              <a:t>:</a:t>
            </a:r>
            <a:endParaRPr lang="en-US" sz="1600" b="1" dirty="0">
              <a:solidFill>
                <a:schemeClr val="hlink"/>
              </a:solidFill>
              <a:latin typeface="微软雅黑" pitchFamily="34" charset="-122"/>
              <a:ea typeface="微软雅黑" pitchFamily="34" charset="-122"/>
            </a:endParaRPr>
          </a:p>
        </p:txBody>
      </p:sp>
      <p:pic>
        <p:nvPicPr>
          <p:cNvPr id="5122" name="Picture 2"/>
          <p:cNvPicPr>
            <a:picLocks noChangeAspect="1" noChangeArrowheads="1"/>
          </p:cNvPicPr>
          <p:nvPr/>
        </p:nvPicPr>
        <p:blipFill>
          <a:blip r:embed="rId5" cstate="print"/>
          <a:srcRect/>
          <a:stretch>
            <a:fillRect/>
          </a:stretch>
        </p:blipFill>
        <p:spPr bwMode="auto">
          <a:xfrm>
            <a:off x="1123950" y="190500"/>
            <a:ext cx="7105650" cy="5019675"/>
          </a:xfrm>
          <a:prstGeom prst="rect">
            <a:avLst/>
          </a:prstGeom>
          <a:ln>
            <a:noFill/>
          </a:ln>
          <a:effectLst>
            <a:outerShdw blurRad="292100" dist="139700" dir="2700000" algn="tl" rotWithShape="0">
              <a:srgbClr val="333333">
                <a:alpha val="65000"/>
              </a:srgbClr>
            </a:outerShdw>
          </a:effectLst>
        </p:spPr>
      </p:pic>
      <p:sp>
        <p:nvSpPr>
          <p:cNvPr id="9" name="TextBox 12"/>
          <p:cNvSpPr txBox="1">
            <a:spLocks noChangeArrowheads="1"/>
          </p:cNvSpPr>
          <p:nvPr/>
        </p:nvSpPr>
        <p:spPr bwMode="auto">
          <a:xfrm>
            <a:off x="4564063" y="5669728"/>
            <a:ext cx="4373562" cy="400110"/>
          </a:xfrm>
          <a:prstGeom prst="rect">
            <a:avLst/>
          </a:prstGeom>
          <a:noFill/>
          <a:ln w="9525">
            <a:noFill/>
            <a:miter lim="800000"/>
            <a:headEnd/>
            <a:tailEnd/>
          </a:ln>
        </p:spPr>
        <p:txBody>
          <a:bodyPr>
            <a:spAutoFit/>
          </a:bodyPr>
          <a:lstStyle/>
          <a:p>
            <a:pPr algn="r"/>
            <a:r>
              <a:rPr lang="zh-CN" altLang="en-US" sz="2000" b="1" dirty="0" smtClean="0">
                <a:latin typeface="微软雅黑" pitchFamily="34" charset="-122"/>
                <a:ea typeface="微软雅黑" pitchFamily="34" charset="-122"/>
              </a:rPr>
              <a:t>研发</a:t>
            </a:r>
            <a:r>
              <a:rPr lang="en-US" altLang="zh-CN" sz="2000" b="1" dirty="0" smtClean="0">
                <a:latin typeface="微软雅黑" pitchFamily="34" charset="-122"/>
                <a:ea typeface="微软雅黑" pitchFamily="34" charset="-122"/>
              </a:rPr>
              <a:t>&amp;</a:t>
            </a:r>
            <a:r>
              <a:rPr lang="zh-CN" altLang="en-US" sz="2000" b="1" dirty="0" smtClean="0">
                <a:latin typeface="微软雅黑" pitchFamily="34" charset="-122"/>
                <a:ea typeface="微软雅黑" pitchFamily="34" charset="-122"/>
              </a:rPr>
              <a:t>创新</a:t>
            </a:r>
            <a:endParaRPr lang="en-US" sz="2000" dirty="0">
              <a:solidFill>
                <a:srgbClr val="939393"/>
              </a:solidFill>
              <a:latin typeface="Knowledge Light"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3" cstate="print"/>
          <a:srcRect/>
          <a:stretch>
            <a:fillRect/>
          </a:stretch>
        </p:blipFill>
        <p:spPr bwMode="auto">
          <a:xfrm>
            <a:off x="457200" y="685800"/>
            <a:ext cx="8153400" cy="5951538"/>
          </a:xfrm>
          <a:prstGeom prst="rect">
            <a:avLst/>
          </a:prstGeom>
          <a:noFill/>
          <a:ln w="9525">
            <a:noFill/>
            <a:miter lim="800000"/>
            <a:headEnd/>
            <a:tailEnd/>
          </a:ln>
          <a:effectLst/>
        </p:spPr>
      </p:pic>
      <p:sp>
        <p:nvSpPr>
          <p:cNvPr id="279556" name="Oval 4"/>
          <p:cNvSpPr>
            <a:spLocks noChangeArrowheads="1"/>
          </p:cNvSpPr>
          <p:nvPr/>
        </p:nvSpPr>
        <p:spPr bwMode="auto">
          <a:xfrm>
            <a:off x="7239000" y="838200"/>
            <a:ext cx="914400" cy="762000"/>
          </a:xfrm>
          <a:prstGeom prst="ellipse">
            <a:avLst/>
          </a:prstGeom>
          <a:solidFill>
            <a:srgbClr val="FFCC00">
              <a:alpha val="34000"/>
            </a:srgbClr>
          </a:solidFill>
          <a:ln w="9525">
            <a:solidFill>
              <a:srgbClr val="800000"/>
            </a:solidFill>
            <a:prstDash val="dash"/>
            <a:round/>
            <a:headEnd/>
            <a:tailEnd/>
          </a:ln>
          <a:effectLst/>
        </p:spPr>
        <p:txBody>
          <a:bodyPr wrap="none" anchor="ctr"/>
          <a:lstStyle/>
          <a:p>
            <a:endParaRPr lang="en-US"/>
          </a:p>
        </p:txBody>
      </p:sp>
      <p:sp>
        <p:nvSpPr>
          <p:cNvPr id="279557" name="Text Box 5"/>
          <p:cNvSpPr txBox="1">
            <a:spLocks noChangeArrowheads="1"/>
          </p:cNvSpPr>
          <p:nvPr/>
        </p:nvSpPr>
        <p:spPr bwMode="auto">
          <a:xfrm>
            <a:off x="4765974" y="821374"/>
            <a:ext cx="2109843" cy="1015663"/>
          </a:xfrm>
          <a:prstGeom prst="rect">
            <a:avLst/>
          </a:prstGeom>
          <a:solidFill>
            <a:srgbClr val="FF6600">
              <a:alpha val="75000"/>
            </a:srgbClr>
          </a:solidFill>
          <a:ln w="9525">
            <a:noFill/>
            <a:miter lim="800000"/>
            <a:headEnd/>
            <a:tailEnd/>
          </a:ln>
          <a:effectLst/>
        </p:spPr>
        <p:txBody>
          <a:bodyPr wrap="square">
            <a:spAutoFit/>
          </a:bodyPr>
          <a:lstStyle/>
          <a:p>
            <a:pPr eaLnBrk="0" hangingPunct="0"/>
            <a:r>
              <a:rPr lang="zh-CN" altLang="en-US" sz="1200" b="1" dirty="0" smtClean="0">
                <a:latin typeface="微软雅黑" pitchFamily="34" charset="-122"/>
                <a:ea typeface="微软雅黑" pitchFamily="34" charset="-122"/>
              </a:rPr>
              <a:t>防御性策略</a:t>
            </a:r>
            <a:r>
              <a:rPr lang="en-US" sz="1200" b="1" dirty="0" smtClean="0">
                <a:latin typeface="微软雅黑" pitchFamily="34" charset="-122"/>
                <a:ea typeface="微软雅黑" pitchFamily="34" charset="-122"/>
              </a:rPr>
              <a:t>(</a:t>
            </a:r>
            <a:r>
              <a:rPr lang="en-US" sz="1200" b="1" dirty="0">
                <a:latin typeface="微软雅黑" pitchFamily="34" charset="-122"/>
                <a:ea typeface="微软雅黑" pitchFamily="34" charset="-122"/>
              </a:rPr>
              <a:t>DS):</a:t>
            </a:r>
          </a:p>
          <a:p>
            <a:pPr eaLnBrk="0" hangingPunct="0"/>
            <a:r>
              <a:rPr lang="zh-CN" altLang="en-US" sz="1200" b="1" dirty="0" smtClean="0">
                <a:latin typeface="微软雅黑" pitchFamily="34" charset="-122"/>
                <a:ea typeface="微软雅黑" pitchFamily="34" charset="-122"/>
              </a:rPr>
              <a:t>您可能侵权吗</a:t>
            </a:r>
            <a:r>
              <a:rPr lang="en-US" sz="1200" b="1" dirty="0" smtClean="0">
                <a:latin typeface="微软雅黑" pitchFamily="34" charset="-122"/>
                <a:ea typeface="微软雅黑" pitchFamily="34" charset="-122"/>
              </a:rPr>
              <a:t>?</a:t>
            </a:r>
            <a:endParaRPr lang="en-US" sz="1200" b="1" dirty="0">
              <a:latin typeface="微软雅黑" pitchFamily="34" charset="-122"/>
              <a:ea typeface="微软雅黑" pitchFamily="34" charset="-122"/>
            </a:endParaRPr>
          </a:p>
          <a:p>
            <a:pPr eaLnBrk="0" hangingPunct="0"/>
            <a:r>
              <a:rPr lang="zh-CN" altLang="en-US" sz="1200" b="1" dirty="0" smtClean="0">
                <a:latin typeface="微软雅黑" pitchFamily="34" charset="-122"/>
                <a:ea typeface="微软雅黑" pitchFamily="34" charset="-122"/>
              </a:rPr>
              <a:t>您是否正在使用与</a:t>
            </a:r>
            <a:r>
              <a:rPr lang="en-US" altLang="zh-CN" sz="1200" b="1" dirty="0" smtClean="0">
                <a:latin typeface="微软雅黑" pitchFamily="34" charset="-122"/>
                <a:ea typeface="微软雅黑" pitchFamily="34" charset="-122"/>
              </a:rPr>
              <a:t>B</a:t>
            </a:r>
            <a:r>
              <a:rPr lang="zh-CN" altLang="en-US" sz="1200" b="1" dirty="0" smtClean="0">
                <a:latin typeface="微软雅黑" pitchFamily="34" charset="-122"/>
                <a:ea typeface="微软雅黑" pitchFamily="34" charset="-122"/>
              </a:rPr>
              <a:t>公司的专利非常相似的方法</a:t>
            </a:r>
            <a:r>
              <a:rPr lang="en-US" sz="1200" b="1" dirty="0" smtClean="0">
                <a:latin typeface="微软雅黑" pitchFamily="34" charset="-122"/>
                <a:ea typeface="微软雅黑" pitchFamily="34" charset="-122"/>
              </a:rPr>
              <a:t>?</a:t>
            </a:r>
            <a:endParaRPr lang="en-US" sz="1200" b="1" dirty="0">
              <a:latin typeface="微软雅黑" pitchFamily="34" charset="-122"/>
              <a:ea typeface="微软雅黑" pitchFamily="34" charset="-122"/>
            </a:endParaRPr>
          </a:p>
        </p:txBody>
      </p:sp>
      <p:sp>
        <p:nvSpPr>
          <p:cNvPr id="279558" name="Line 6"/>
          <p:cNvSpPr>
            <a:spLocks noChangeShapeType="1"/>
          </p:cNvSpPr>
          <p:nvPr/>
        </p:nvSpPr>
        <p:spPr bwMode="auto">
          <a:xfrm flipH="1">
            <a:off x="6934200" y="1219200"/>
            <a:ext cx="304800" cy="0"/>
          </a:xfrm>
          <a:prstGeom prst="line">
            <a:avLst/>
          </a:prstGeom>
          <a:noFill/>
          <a:ln w="50800">
            <a:solidFill>
              <a:schemeClr val="tx1"/>
            </a:solidFill>
            <a:round/>
            <a:headEnd/>
            <a:tailEnd type="triangle" w="med" len="med"/>
          </a:ln>
          <a:effectLst/>
        </p:spPr>
        <p:txBody>
          <a:bodyPr/>
          <a:lstStyle/>
          <a:p>
            <a:endParaRPr lang="en-US"/>
          </a:p>
        </p:txBody>
      </p:sp>
      <p:sp>
        <p:nvSpPr>
          <p:cNvPr id="279559" name="Oval 7"/>
          <p:cNvSpPr>
            <a:spLocks noChangeArrowheads="1"/>
          </p:cNvSpPr>
          <p:nvPr/>
        </p:nvSpPr>
        <p:spPr bwMode="auto">
          <a:xfrm>
            <a:off x="2166938" y="5410200"/>
            <a:ext cx="914400" cy="762000"/>
          </a:xfrm>
          <a:prstGeom prst="ellipse">
            <a:avLst/>
          </a:prstGeom>
          <a:solidFill>
            <a:srgbClr val="FFCC00">
              <a:alpha val="34000"/>
            </a:srgbClr>
          </a:solidFill>
          <a:ln w="9525">
            <a:solidFill>
              <a:srgbClr val="800000"/>
            </a:solidFill>
            <a:prstDash val="dash"/>
            <a:round/>
            <a:headEnd/>
            <a:tailEnd/>
          </a:ln>
          <a:effectLst/>
        </p:spPr>
        <p:txBody>
          <a:bodyPr wrap="none" anchor="ctr"/>
          <a:lstStyle/>
          <a:p>
            <a:endParaRPr lang="en-US"/>
          </a:p>
        </p:txBody>
      </p:sp>
      <p:sp>
        <p:nvSpPr>
          <p:cNvPr id="279560" name="Text Box 8"/>
          <p:cNvSpPr txBox="1">
            <a:spLocks noChangeArrowheads="1"/>
          </p:cNvSpPr>
          <p:nvPr/>
        </p:nvSpPr>
        <p:spPr bwMode="auto">
          <a:xfrm>
            <a:off x="6300850" y="5571500"/>
            <a:ext cx="2534392" cy="1200329"/>
          </a:xfrm>
          <a:prstGeom prst="rect">
            <a:avLst/>
          </a:prstGeom>
          <a:solidFill>
            <a:srgbClr val="FF6600">
              <a:alpha val="75000"/>
            </a:srgbClr>
          </a:solidFill>
          <a:ln w="9525">
            <a:noFill/>
            <a:miter lim="800000"/>
            <a:headEnd/>
            <a:tailEnd/>
          </a:ln>
          <a:effectLst/>
        </p:spPr>
        <p:txBody>
          <a:bodyPr wrap="square">
            <a:spAutoFit/>
          </a:bodyPr>
          <a:lstStyle/>
          <a:p>
            <a:pPr eaLnBrk="0" hangingPunct="0"/>
            <a:r>
              <a:rPr lang="zh-CN" altLang="en-US" sz="1200" b="1" dirty="0" smtClean="0">
                <a:latin typeface="微软雅黑" pitchFamily="34" charset="-122"/>
                <a:ea typeface="微软雅黑" pitchFamily="34" charset="-122"/>
              </a:rPr>
              <a:t>中间地带</a:t>
            </a:r>
            <a:r>
              <a:rPr lang="en-US" sz="1200" b="1" dirty="0" smtClean="0">
                <a:latin typeface="微软雅黑" pitchFamily="34" charset="-122"/>
                <a:ea typeface="微软雅黑" pitchFamily="34" charset="-122"/>
              </a:rPr>
              <a:t>:</a:t>
            </a:r>
            <a:endParaRPr lang="en-US" sz="1200" b="1" dirty="0">
              <a:latin typeface="微软雅黑" pitchFamily="34" charset="-122"/>
              <a:ea typeface="微软雅黑" pitchFamily="34" charset="-122"/>
            </a:endParaRPr>
          </a:p>
          <a:p>
            <a:pPr eaLnBrk="0" hangingPunct="0"/>
            <a:r>
              <a:rPr lang="zh-CN" altLang="en-US" sz="1200" b="1" dirty="0" smtClean="0">
                <a:latin typeface="微软雅黑" pitchFamily="34" charset="-122"/>
                <a:ea typeface="微软雅黑" pitchFamily="34" charset="-122"/>
              </a:rPr>
              <a:t>也许在这个领域您和</a:t>
            </a:r>
            <a:r>
              <a:rPr lang="en-US" altLang="zh-CN" sz="1200" b="1" dirty="0" smtClean="0">
                <a:latin typeface="微软雅黑" pitchFamily="34" charset="-122"/>
                <a:ea typeface="微软雅黑" pitchFamily="34" charset="-122"/>
              </a:rPr>
              <a:t>B</a:t>
            </a:r>
            <a:r>
              <a:rPr lang="zh-CN" altLang="en-US" sz="1200" b="1" dirty="0" smtClean="0">
                <a:latin typeface="微软雅黑" pitchFamily="34" charset="-122"/>
                <a:ea typeface="微软雅黑" pitchFamily="34" charset="-122"/>
              </a:rPr>
              <a:t>公司的技术旗鼓相当？</a:t>
            </a:r>
            <a:endParaRPr lang="en-US" sz="1200" b="1" dirty="0" smtClean="0">
              <a:latin typeface="微软雅黑" pitchFamily="34" charset="-122"/>
              <a:ea typeface="微软雅黑" pitchFamily="34" charset="-122"/>
            </a:endParaRPr>
          </a:p>
          <a:p>
            <a:pPr eaLnBrk="0" hangingPunct="0"/>
            <a:r>
              <a:rPr lang="zh-CN" altLang="en-US" sz="1200" b="1" dirty="0" smtClean="0">
                <a:latin typeface="微软雅黑" pitchFamily="34" charset="-122"/>
                <a:ea typeface="微软雅黑" pitchFamily="34" charset="-122"/>
              </a:rPr>
              <a:t>是否有合作的空间</a:t>
            </a:r>
            <a:r>
              <a:rPr lang="en-US" sz="1200" b="1" dirty="0" smtClean="0">
                <a:latin typeface="微软雅黑" pitchFamily="34" charset="-122"/>
                <a:ea typeface="微软雅黑" pitchFamily="34" charset="-122"/>
              </a:rPr>
              <a:t>?</a:t>
            </a:r>
            <a:r>
              <a:rPr lang="zh-CN" altLang="en-US" sz="1200" b="1" dirty="0" smtClean="0">
                <a:latin typeface="微软雅黑" pitchFamily="34" charset="-122"/>
                <a:ea typeface="微软雅黑" pitchFamily="34" charset="-122"/>
              </a:rPr>
              <a:t>您是否应该关注其他侵权的方式？</a:t>
            </a:r>
            <a:endParaRPr lang="en-US" sz="1200" b="1" dirty="0">
              <a:latin typeface="微软雅黑" pitchFamily="34" charset="-122"/>
              <a:ea typeface="微软雅黑" pitchFamily="34" charset="-122"/>
            </a:endParaRPr>
          </a:p>
        </p:txBody>
      </p:sp>
      <p:sp>
        <p:nvSpPr>
          <p:cNvPr id="279561" name="Line 9"/>
          <p:cNvSpPr>
            <a:spLocks noChangeShapeType="1"/>
          </p:cNvSpPr>
          <p:nvPr/>
        </p:nvSpPr>
        <p:spPr bwMode="auto">
          <a:xfrm>
            <a:off x="3124200" y="6019800"/>
            <a:ext cx="3124200" cy="457200"/>
          </a:xfrm>
          <a:prstGeom prst="line">
            <a:avLst/>
          </a:prstGeom>
          <a:noFill/>
          <a:ln w="50800">
            <a:solidFill>
              <a:schemeClr val="tx1"/>
            </a:solidFill>
            <a:round/>
            <a:headEnd/>
            <a:tailEnd type="triangle" w="med" len="med"/>
          </a:ln>
          <a:effectLst/>
        </p:spPr>
        <p:txBody>
          <a:bodyPr/>
          <a:lstStyle/>
          <a:p>
            <a:endParaRPr lang="en-US"/>
          </a:p>
        </p:txBody>
      </p:sp>
      <p:sp>
        <p:nvSpPr>
          <p:cNvPr id="279562" name="Oval 10"/>
          <p:cNvSpPr>
            <a:spLocks noChangeArrowheads="1"/>
          </p:cNvSpPr>
          <p:nvPr/>
        </p:nvSpPr>
        <p:spPr bwMode="auto">
          <a:xfrm>
            <a:off x="1219200" y="4419600"/>
            <a:ext cx="1066800" cy="914400"/>
          </a:xfrm>
          <a:prstGeom prst="ellipse">
            <a:avLst/>
          </a:prstGeom>
          <a:solidFill>
            <a:srgbClr val="FFCC00">
              <a:alpha val="34000"/>
            </a:srgbClr>
          </a:solidFill>
          <a:ln w="9525">
            <a:solidFill>
              <a:srgbClr val="800000"/>
            </a:solidFill>
            <a:prstDash val="dash"/>
            <a:round/>
            <a:headEnd/>
            <a:tailEnd/>
          </a:ln>
          <a:effectLst/>
        </p:spPr>
        <p:txBody>
          <a:bodyPr wrap="none" anchor="ctr"/>
          <a:lstStyle/>
          <a:p>
            <a:endParaRPr lang="en-US"/>
          </a:p>
        </p:txBody>
      </p:sp>
      <p:sp>
        <p:nvSpPr>
          <p:cNvPr id="279563" name="Line 11"/>
          <p:cNvSpPr>
            <a:spLocks noChangeShapeType="1"/>
          </p:cNvSpPr>
          <p:nvPr/>
        </p:nvSpPr>
        <p:spPr bwMode="auto">
          <a:xfrm flipV="1">
            <a:off x="2133600" y="1905000"/>
            <a:ext cx="2971800" cy="2590800"/>
          </a:xfrm>
          <a:prstGeom prst="line">
            <a:avLst/>
          </a:prstGeom>
          <a:noFill/>
          <a:ln w="50800">
            <a:solidFill>
              <a:schemeClr val="tx1"/>
            </a:solidFill>
            <a:round/>
            <a:headEnd/>
            <a:tailEnd type="triangle" w="med" len="med"/>
          </a:ln>
          <a:effectLst/>
        </p:spPr>
        <p:txBody>
          <a:bodyPr/>
          <a:lstStyle/>
          <a:p>
            <a:endParaRPr lang="en-US"/>
          </a:p>
        </p:txBody>
      </p:sp>
      <p:sp>
        <p:nvSpPr>
          <p:cNvPr id="279564" name="Line 12"/>
          <p:cNvSpPr>
            <a:spLocks noChangeShapeType="1"/>
          </p:cNvSpPr>
          <p:nvPr/>
        </p:nvSpPr>
        <p:spPr bwMode="auto">
          <a:xfrm flipV="1">
            <a:off x="4572000" y="4038600"/>
            <a:ext cx="228600" cy="457200"/>
          </a:xfrm>
          <a:prstGeom prst="line">
            <a:avLst/>
          </a:prstGeom>
          <a:noFill/>
          <a:ln w="50800">
            <a:solidFill>
              <a:schemeClr val="tx1"/>
            </a:solidFill>
            <a:round/>
            <a:headEnd/>
            <a:tailEnd type="triangle" w="med" len="med"/>
          </a:ln>
          <a:effectLst/>
        </p:spPr>
        <p:txBody>
          <a:bodyPr/>
          <a:lstStyle/>
          <a:p>
            <a:endParaRPr lang="en-US"/>
          </a:p>
        </p:txBody>
      </p:sp>
      <p:sp>
        <p:nvSpPr>
          <p:cNvPr id="279565" name="Oval 13"/>
          <p:cNvSpPr>
            <a:spLocks noChangeArrowheads="1"/>
          </p:cNvSpPr>
          <p:nvPr/>
        </p:nvSpPr>
        <p:spPr bwMode="auto">
          <a:xfrm>
            <a:off x="3886200" y="4419600"/>
            <a:ext cx="762000" cy="533400"/>
          </a:xfrm>
          <a:prstGeom prst="ellipse">
            <a:avLst/>
          </a:prstGeom>
          <a:solidFill>
            <a:srgbClr val="FFCC00">
              <a:alpha val="34000"/>
            </a:srgbClr>
          </a:solidFill>
          <a:ln w="9525">
            <a:solidFill>
              <a:srgbClr val="800000"/>
            </a:solidFill>
            <a:prstDash val="dash"/>
            <a:round/>
            <a:headEnd/>
            <a:tailEnd/>
          </a:ln>
          <a:effectLst/>
        </p:spPr>
        <p:txBody>
          <a:bodyPr wrap="none" anchor="ctr"/>
          <a:lstStyle/>
          <a:p>
            <a:endParaRPr lang="en-US"/>
          </a:p>
        </p:txBody>
      </p:sp>
      <p:sp>
        <p:nvSpPr>
          <p:cNvPr id="279566" name="Text Box 14"/>
          <p:cNvSpPr txBox="1">
            <a:spLocks noChangeArrowheads="1"/>
          </p:cNvSpPr>
          <p:nvPr/>
        </p:nvSpPr>
        <p:spPr bwMode="auto">
          <a:xfrm>
            <a:off x="4040574" y="2990600"/>
            <a:ext cx="2350477" cy="1015663"/>
          </a:xfrm>
          <a:prstGeom prst="rect">
            <a:avLst/>
          </a:prstGeom>
          <a:solidFill>
            <a:srgbClr val="FF6600">
              <a:alpha val="75000"/>
            </a:srgbClr>
          </a:solidFill>
          <a:ln w="9525">
            <a:noFill/>
            <a:miter lim="800000"/>
            <a:headEnd/>
            <a:tailEnd/>
          </a:ln>
          <a:effectLst/>
        </p:spPr>
        <p:txBody>
          <a:bodyPr wrap="square">
            <a:spAutoFit/>
          </a:bodyPr>
          <a:lstStyle/>
          <a:p>
            <a:pPr eaLnBrk="0" hangingPunct="0"/>
            <a:r>
              <a:rPr lang="zh-CN" altLang="en-US" sz="1200" b="1" dirty="0" smtClean="0">
                <a:latin typeface="微软雅黑" pitchFamily="34" charset="-122"/>
                <a:ea typeface="微软雅黑" pitchFamily="34" charset="-122"/>
              </a:rPr>
              <a:t>进攻性策略</a:t>
            </a:r>
            <a:r>
              <a:rPr lang="en-US" sz="1200" b="1" dirty="0" smtClean="0">
                <a:latin typeface="微软雅黑" pitchFamily="34" charset="-122"/>
                <a:ea typeface="微软雅黑" pitchFamily="34" charset="-122"/>
              </a:rPr>
              <a:t>(</a:t>
            </a:r>
            <a:r>
              <a:rPr lang="en-US" sz="1200" b="1" dirty="0">
                <a:latin typeface="微软雅黑" pitchFamily="34" charset="-122"/>
                <a:ea typeface="微软雅黑" pitchFamily="34" charset="-122"/>
              </a:rPr>
              <a:t>OS):</a:t>
            </a:r>
          </a:p>
          <a:p>
            <a:pPr eaLnBrk="0" hangingPunct="0"/>
            <a:r>
              <a:rPr lang="zh-CN" altLang="en-US" sz="1200" b="1" dirty="0" smtClean="0">
                <a:latin typeface="微软雅黑" pitchFamily="34" charset="-122"/>
                <a:ea typeface="微软雅黑" pitchFamily="34" charset="-122"/>
              </a:rPr>
              <a:t>公司</a:t>
            </a:r>
            <a:r>
              <a:rPr lang="en-US" altLang="zh-CN" sz="1200" b="1" dirty="0" smtClean="0">
                <a:latin typeface="微软雅黑" pitchFamily="34" charset="-122"/>
                <a:ea typeface="微软雅黑" pitchFamily="34" charset="-122"/>
              </a:rPr>
              <a:t>B</a:t>
            </a:r>
            <a:r>
              <a:rPr lang="zh-CN" altLang="en-US" sz="1200" b="1" dirty="0" smtClean="0">
                <a:latin typeface="微软雅黑" pitchFamily="34" charset="-122"/>
                <a:ea typeface="微软雅黑" pitchFamily="34" charset="-122"/>
              </a:rPr>
              <a:t>可能侵权吗</a:t>
            </a:r>
            <a:r>
              <a:rPr lang="en-US" sz="1200" b="1" dirty="0" smtClean="0">
                <a:latin typeface="微软雅黑" pitchFamily="34" charset="-122"/>
                <a:ea typeface="微软雅黑" pitchFamily="34" charset="-122"/>
              </a:rPr>
              <a:t>?</a:t>
            </a:r>
            <a:endParaRPr lang="en-US" sz="1200" b="1" dirty="0">
              <a:latin typeface="微软雅黑" pitchFamily="34" charset="-122"/>
              <a:ea typeface="微软雅黑" pitchFamily="34" charset="-122"/>
            </a:endParaRPr>
          </a:p>
          <a:p>
            <a:pPr eaLnBrk="0" hangingPunct="0"/>
            <a:r>
              <a:rPr lang="zh-CN" altLang="en-US" sz="1200" b="1" dirty="0" smtClean="0">
                <a:latin typeface="微软雅黑" pitchFamily="34" charset="-122"/>
                <a:ea typeface="微软雅黑" pitchFamily="34" charset="-122"/>
              </a:rPr>
              <a:t>他们是否正在使用与您的专利非常相似的方法</a:t>
            </a:r>
            <a:r>
              <a:rPr lang="en-US" sz="1200" b="1" dirty="0" smtClean="0">
                <a:latin typeface="微软雅黑" pitchFamily="34" charset="-122"/>
                <a:ea typeface="微软雅黑" pitchFamily="34" charset="-122"/>
              </a:rPr>
              <a:t>?</a:t>
            </a:r>
            <a:endParaRPr lang="en-US" sz="1200" b="1" dirty="0">
              <a:latin typeface="微软雅黑" pitchFamily="34" charset="-122"/>
              <a:ea typeface="微软雅黑" pitchFamily="34" charset="-122"/>
            </a:endParaRPr>
          </a:p>
        </p:txBody>
      </p:sp>
      <p:sp>
        <p:nvSpPr>
          <p:cNvPr id="279567" name="Oval 15"/>
          <p:cNvSpPr>
            <a:spLocks noChangeArrowheads="1"/>
          </p:cNvSpPr>
          <p:nvPr/>
        </p:nvSpPr>
        <p:spPr bwMode="auto">
          <a:xfrm>
            <a:off x="609600" y="1371600"/>
            <a:ext cx="1066800" cy="914400"/>
          </a:xfrm>
          <a:prstGeom prst="ellipse">
            <a:avLst/>
          </a:prstGeom>
          <a:solidFill>
            <a:srgbClr val="FFCC00">
              <a:alpha val="34000"/>
            </a:srgbClr>
          </a:solidFill>
          <a:ln w="9525">
            <a:solidFill>
              <a:srgbClr val="800000"/>
            </a:solidFill>
            <a:prstDash val="dash"/>
            <a:round/>
            <a:headEnd/>
            <a:tailEnd/>
          </a:ln>
          <a:effectLst/>
        </p:spPr>
        <p:txBody>
          <a:bodyPr wrap="none" anchor="ctr"/>
          <a:lstStyle/>
          <a:p>
            <a:endParaRPr lang="en-US"/>
          </a:p>
        </p:txBody>
      </p:sp>
      <p:sp>
        <p:nvSpPr>
          <p:cNvPr id="279568" name="Text Box 16"/>
          <p:cNvSpPr txBox="1">
            <a:spLocks noChangeArrowheads="1"/>
          </p:cNvSpPr>
          <p:nvPr/>
        </p:nvSpPr>
        <p:spPr bwMode="auto">
          <a:xfrm>
            <a:off x="228600" y="2438400"/>
            <a:ext cx="2538046" cy="830997"/>
          </a:xfrm>
          <a:prstGeom prst="rect">
            <a:avLst/>
          </a:prstGeom>
          <a:solidFill>
            <a:srgbClr val="FF6600">
              <a:alpha val="75000"/>
            </a:srgbClr>
          </a:solidFill>
          <a:ln w="9525">
            <a:noFill/>
            <a:miter lim="800000"/>
            <a:headEnd/>
            <a:tailEnd/>
          </a:ln>
          <a:effectLst/>
        </p:spPr>
        <p:txBody>
          <a:bodyPr wrap="square">
            <a:spAutoFit/>
          </a:bodyPr>
          <a:lstStyle/>
          <a:p>
            <a:pPr eaLnBrk="0" hangingPunct="0"/>
            <a:r>
              <a:rPr lang="zh-CN" altLang="en-US" sz="1200" b="1" dirty="0" smtClean="0">
                <a:latin typeface="微软雅黑" pitchFamily="34" charset="-122"/>
                <a:ea typeface="微软雅黑" pitchFamily="34" charset="-122"/>
              </a:rPr>
              <a:t>技术策略</a:t>
            </a:r>
            <a:r>
              <a:rPr lang="en-US" sz="1200" b="1" dirty="0" smtClean="0">
                <a:latin typeface="微软雅黑" pitchFamily="34" charset="-122"/>
                <a:ea typeface="微软雅黑" pitchFamily="34" charset="-122"/>
              </a:rPr>
              <a:t>(</a:t>
            </a:r>
            <a:r>
              <a:rPr lang="en-US" sz="1200" b="1" dirty="0">
                <a:latin typeface="微软雅黑" pitchFamily="34" charset="-122"/>
                <a:ea typeface="微软雅黑" pitchFamily="34" charset="-122"/>
              </a:rPr>
              <a:t>TS):</a:t>
            </a:r>
          </a:p>
          <a:p>
            <a:pPr eaLnBrk="0" hangingPunct="0"/>
            <a:r>
              <a:rPr lang="zh-CN" altLang="en-US" sz="1200" b="1" dirty="0" smtClean="0">
                <a:latin typeface="微软雅黑" pitchFamily="34" charset="-122"/>
                <a:ea typeface="微软雅黑" pitchFamily="34" charset="-122"/>
              </a:rPr>
              <a:t>公司</a:t>
            </a:r>
            <a:r>
              <a:rPr lang="en-US" altLang="zh-CN" sz="1200" b="1" dirty="0" smtClean="0">
                <a:latin typeface="微软雅黑" pitchFamily="34" charset="-122"/>
                <a:ea typeface="微软雅黑" pitchFamily="34" charset="-122"/>
              </a:rPr>
              <a:t>B</a:t>
            </a:r>
            <a:r>
              <a:rPr lang="zh-CN" altLang="en-US" sz="1200" b="1" dirty="0" smtClean="0">
                <a:latin typeface="微软雅黑" pitchFamily="34" charset="-122"/>
                <a:ea typeface="微软雅黑" pitchFamily="34" charset="-122"/>
              </a:rPr>
              <a:t>的优势在哪里</a:t>
            </a:r>
            <a:r>
              <a:rPr lang="en-US" sz="1200" b="1" dirty="0" smtClean="0">
                <a:latin typeface="微软雅黑" pitchFamily="34" charset="-122"/>
                <a:ea typeface="微软雅黑" pitchFamily="34" charset="-122"/>
              </a:rPr>
              <a:t>?</a:t>
            </a:r>
            <a:endParaRPr lang="en-US" sz="1200" b="1" dirty="0">
              <a:latin typeface="微软雅黑" pitchFamily="34" charset="-122"/>
              <a:ea typeface="微软雅黑" pitchFamily="34" charset="-122"/>
            </a:endParaRPr>
          </a:p>
          <a:p>
            <a:pPr eaLnBrk="0" hangingPunct="0"/>
            <a:r>
              <a:rPr lang="zh-CN" altLang="en-US" sz="1200" b="1" dirty="0" smtClean="0">
                <a:latin typeface="微软雅黑" pitchFamily="34" charset="-122"/>
                <a:ea typeface="微软雅黑" pitchFamily="34" charset="-122"/>
              </a:rPr>
              <a:t>我们是否需要引进专利许可</a:t>
            </a:r>
            <a:r>
              <a:rPr lang="en-US" sz="1200" b="1" dirty="0" smtClean="0">
                <a:latin typeface="微软雅黑" pitchFamily="34" charset="-122"/>
                <a:ea typeface="微软雅黑" pitchFamily="34" charset="-122"/>
              </a:rPr>
              <a:t>?</a:t>
            </a:r>
            <a:endParaRPr lang="en-US" sz="1200" b="1" dirty="0">
              <a:latin typeface="微软雅黑" pitchFamily="34" charset="-122"/>
              <a:ea typeface="微软雅黑" pitchFamily="34" charset="-122"/>
            </a:endParaRPr>
          </a:p>
        </p:txBody>
      </p:sp>
      <p:sp>
        <p:nvSpPr>
          <p:cNvPr id="279569" name="Line 17"/>
          <p:cNvSpPr>
            <a:spLocks noChangeShapeType="1"/>
          </p:cNvSpPr>
          <p:nvPr/>
        </p:nvSpPr>
        <p:spPr bwMode="auto">
          <a:xfrm flipH="1" flipV="1">
            <a:off x="1447800" y="2209800"/>
            <a:ext cx="381000" cy="228600"/>
          </a:xfrm>
          <a:prstGeom prst="line">
            <a:avLst/>
          </a:prstGeom>
          <a:noFill/>
          <a:ln w="50800">
            <a:solidFill>
              <a:schemeClr val="tx1"/>
            </a:solidFill>
            <a:round/>
            <a:headEnd/>
            <a:tailEnd type="triangle" w="med" len="med"/>
          </a:ln>
          <a:effectLst/>
        </p:spPr>
        <p:txBody>
          <a:bodyPr/>
          <a:lstStyle/>
          <a:p>
            <a:endParaRPr lang="en-US"/>
          </a:p>
        </p:txBody>
      </p:sp>
      <p:sp>
        <p:nvSpPr>
          <p:cNvPr id="279570" name="Rectangle 18"/>
          <p:cNvSpPr>
            <a:spLocks noChangeArrowheads="1"/>
          </p:cNvSpPr>
          <p:nvPr/>
        </p:nvSpPr>
        <p:spPr bwMode="auto">
          <a:xfrm>
            <a:off x="0" y="188913"/>
            <a:ext cx="7594600" cy="533400"/>
          </a:xfrm>
          <a:prstGeom prst="rect">
            <a:avLst/>
          </a:prstGeom>
          <a:noFill/>
          <a:ln w="9525">
            <a:noFill/>
            <a:miter lim="800000"/>
            <a:headEnd/>
            <a:tailEnd/>
          </a:ln>
          <a:effectLst/>
        </p:spPr>
        <p:txBody>
          <a:bodyPr anchor="ctr"/>
          <a:lstStyle/>
          <a:p>
            <a:pPr>
              <a:lnSpc>
                <a:spcPct val="90000"/>
              </a:lnSpc>
            </a:pPr>
            <a:r>
              <a:rPr lang="zh-CN" altLang="en-US" dirty="0" smtClean="0">
                <a:solidFill>
                  <a:schemeClr val="tx2"/>
                </a:solidFill>
                <a:latin typeface="微软雅黑" pitchFamily="34" charset="-122"/>
                <a:ea typeface="微软雅黑" pitchFamily="34" charset="-122"/>
              </a:rPr>
              <a:t>     技术市场分析</a:t>
            </a:r>
            <a:r>
              <a:rPr lang="en-US" dirty="0" smtClean="0">
                <a:solidFill>
                  <a:schemeClr val="tx2"/>
                </a:solidFill>
                <a:latin typeface="微软雅黑" pitchFamily="34" charset="-122"/>
                <a:ea typeface="微软雅黑" pitchFamily="34" charset="-122"/>
              </a:rPr>
              <a:t>                    </a:t>
            </a:r>
            <a:r>
              <a:rPr lang="en-US" dirty="0" err="1" smtClean="0">
                <a:solidFill>
                  <a:schemeClr val="tx2"/>
                </a:solidFill>
              </a:rPr>
              <a:t>vs</a:t>
            </a:r>
            <a:r>
              <a:rPr lang="en-US" dirty="0" smtClean="0">
                <a:solidFill>
                  <a:schemeClr val="tx2"/>
                </a:solidFill>
              </a:rPr>
              <a:t>        </a:t>
            </a:r>
            <a:endParaRPr lang="en-US" dirty="0">
              <a:solidFill>
                <a:schemeClr val="tx2"/>
              </a:solidFill>
            </a:endParaRPr>
          </a:p>
        </p:txBody>
      </p:sp>
      <p:sp>
        <p:nvSpPr>
          <p:cNvPr id="279572" name="Oval 20"/>
          <p:cNvSpPr>
            <a:spLocks noChangeArrowheads="1"/>
          </p:cNvSpPr>
          <p:nvPr/>
        </p:nvSpPr>
        <p:spPr bwMode="auto">
          <a:xfrm>
            <a:off x="4624550" y="270860"/>
            <a:ext cx="304800" cy="304800"/>
          </a:xfrm>
          <a:prstGeom prst="ellipse">
            <a:avLst/>
          </a:prstGeom>
          <a:solidFill>
            <a:srgbClr val="00FF00"/>
          </a:solidFill>
          <a:ln w="9525">
            <a:solidFill>
              <a:schemeClr val="tx1"/>
            </a:solidFill>
            <a:round/>
            <a:headEnd/>
            <a:tailEnd/>
          </a:ln>
          <a:effectLst/>
        </p:spPr>
        <p:txBody>
          <a:bodyPr wrap="none" anchor="ctr"/>
          <a:lstStyle/>
          <a:p>
            <a:pPr algn="ctr"/>
            <a:r>
              <a:rPr lang="en-US" sz="2000" dirty="0"/>
              <a:t>B</a:t>
            </a:r>
          </a:p>
        </p:txBody>
      </p:sp>
      <p:sp>
        <p:nvSpPr>
          <p:cNvPr id="279573" name="Oval 21"/>
          <p:cNvSpPr>
            <a:spLocks noChangeArrowheads="1"/>
          </p:cNvSpPr>
          <p:nvPr/>
        </p:nvSpPr>
        <p:spPr bwMode="auto">
          <a:xfrm>
            <a:off x="3701448" y="270860"/>
            <a:ext cx="304800" cy="304800"/>
          </a:xfrm>
          <a:prstGeom prst="ellipse">
            <a:avLst/>
          </a:prstGeom>
          <a:solidFill>
            <a:srgbClr val="FF0000"/>
          </a:solidFill>
          <a:ln w="9525">
            <a:solidFill>
              <a:schemeClr val="tx1"/>
            </a:solidFill>
            <a:round/>
            <a:headEnd/>
            <a:tailEnd/>
          </a:ln>
          <a:effectLst/>
        </p:spPr>
        <p:txBody>
          <a:bodyPr wrap="none" anchor="ctr"/>
          <a:lstStyle/>
          <a:p>
            <a:pPr algn="ctr"/>
            <a:r>
              <a:rPr lang="en-US" sz="2000">
                <a:solidFill>
                  <a:schemeClr val="bg1"/>
                </a:solidFill>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9556"/>
                                        </p:tgtEl>
                                        <p:attrNameLst>
                                          <p:attrName>style.visibility</p:attrName>
                                        </p:attrNameLst>
                                      </p:cBhvr>
                                      <p:to>
                                        <p:strVal val="visible"/>
                                      </p:to>
                                    </p:set>
                                    <p:anim calcmode="lin" valueType="num">
                                      <p:cBhvr>
                                        <p:cTn id="7" dur="500" fill="hold"/>
                                        <p:tgtEl>
                                          <p:spTgt spid="279556"/>
                                        </p:tgtEl>
                                        <p:attrNameLst>
                                          <p:attrName>ppt_w</p:attrName>
                                        </p:attrNameLst>
                                      </p:cBhvr>
                                      <p:tavLst>
                                        <p:tav tm="0">
                                          <p:val>
                                            <p:fltVal val="0"/>
                                          </p:val>
                                        </p:tav>
                                        <p:tav tm="100000">
                                          <p:val>
                                            <p:strVal val="#ppt_w"/>
                                          </p:val>
                                        </p:tav>
                                      </p:tavLst>
                                    </p:anim>
                                    <p:anim calcmode="lin" valueType="num">
                                      <p:cBhvr>
                                        <p:cTn id="8" dur="500" fill="hold"/>
                                        <p:tgtEl>
                                          <p:spTgt spid="279556"/>
                                        </p:tgtEl>
                                        <p:attrNameLst>
                                          <p:attrName>ppt_h</p:attrName>
                                        </p:attrNameLst>
                                      </p:cBhvr>
                                      <p:tavLst>
                                        <p:tav tm="0">
                                          <p:val>
                                            <p:fltVal val="0"/>
                                          </p:val>
                                        </p:tav>
                                        <p:tav tm="100000">
                                          <p:val>
                                            <p:strVal val="#ppt_h"/>
                                          </p:val>
                                        </p:tav>
                                      </p:tavLst>
                                    </p:anim>
                                    <p:animEffect transition="in" filter="fade">
                                      <p:cBhvr>
                                        <p:cTn id="9" dur="500"/>
                                        <p:tgtEl>
                                          <p:spTgt spid="27955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79562"/>
                                        </p:tgtEl>
                                        <p:attrNameLst>
                                          <p:attrName>style.visibility</p:attrName>
                                        </p:attrNameLst>
                                      </p:cBhvr>
                                      <p:to>
                                        <p:strVal val="visible"/>
                                      </p:to>
                                    </p:set>
                                    <p:anim calcmode="lin" valueType="num">
                                      <p:cBhvr>
                                        <p:cTn id="12" dur="500" fill="hold"/>
                                        <p:tgtEl>
                                          <p:spTgt spid="279562"/>
                                        </p:tgtEl>
                                        <p:attrNameLst>
                                          <p:attrName>ppt_w</p:attrName>
                                        </p:attrNameLst>
                                      </p:cBhvr>
                                      <p:tavLst>
                                        <p:tav tm="0">
                                          <p:val>
                                            <p:fltVal val="0"/>
                                          </p:val>
                                        </p:tav>
                                        <p:tav tm="100000">
                                          <p:val>
                                            <p:strVal val="#ppt_w"/>
                                          </p:val>
                                        </p:tav>
                                      </p:tavLst>
                                    </p:anim>
                                    <p:anim calcmode="lin" valueType="num">
                                      <p:cBhvr>
                                        <p:cTn id="13" dur="500" fill="hold"/>
                                        <p:tgtEl>
                                          <p:spTgt spid="279562"/>
                                        </p:tgtEl>
                                        <p:attrNameLst>
                                          <p:attrName>ppt_h</p:attrName>
                                        </p:attrNameLst>
                                      </p:cBhvr>
                                      <p:tavLst>
                                        <p:tav tm="0">
                                          <p:val>
                                            <p:fltVal val="0"/>
                                          </p:val>
                                        </p:tav>
                                        <p:tav tm="100000">
                                          <p:val>
                                            <p:strVal val="#ppt_h"/>
                                          </p:val>
                                        </p:tav>
                                      </p:tavLst>
                                    </p:anim>
                                    <p:animEffect transition="in" filter="fade">
                                      <p:cBhvr>
                                        <p:cTn id="14" dur="500"/>
                                        <p:tgtEl>
                                          <p:spTgt spid="27956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79557"/>
                                        </p:tgtEl>
                                        <p:attrNameLst>
                                          <p:attrName>style.visibility</p:attrName>
                                        </p:attrNameLst>
                                      </p:cBhvr>
                                      <p:to>
                                        <p:strVal val="visible"/>
                                      </p:to>
                                    </p:set>
                                    <p:anim calcmode="lin" valueType="num">
                                      <p:cBhvr>
                                        <p:cTn id="17" dur="500" fill="hold"/>
                                        <p:tgtEl>
                                          <p:spTgt spid="279557"/>
                                        </p:tgtEl>
                                        <p:attrNameLst>
                                          <p:attrName>ppt_w</p:attrName>
                                        </p:attrNameLst>
                                      </p:cBhvr>
                                      <p:tavLst>
                                        <p:tav tm="0">
                                          <p:val>
                                            <p:fltVal val="0"/>
                                          </p:val>
                                        </p:tav>
                                        <p:tav tm="100000">
                                          <p:val>
                                            <p:strVal val="#ppt_w"/>
                                          </p:val>
                                        </p:tav>
                                      </p:tavLst>
                                    </p:anim>
                                    <p:anim calcmode="lin" valueType="num">
                                      <p:cBhvr>
                                        <p:cTn id="18" dur="500" fill="hold"/>
                                        <p:tgtEl>
                                          <p:spTgt spid="279557"/>
                                        </p:tgtEl>
                                        <p:attrNameLst>
                                          <p:attrName>ppt_h</p:attrName>
                                        </p:attrNameLst>
                                      </p:cBhvr>
                                      <p:tavLst>
                                        <p:tav tm="0">
                                          <p:val>
                                            <p:fltVal val="0"/>
                                          </p:val>
                                        </p:tav>
                                        <p:tav tm="100000">
                                          <p:val>
                                            <p:strVal val="#ppt_h"/>
                                          </p:val>
                                        </p:tav>
                                      </p:tavLst>
                                    </p:anim>
                                    <p:animEffect transition="in" filter="fade">
                                      <p:cBhvr>
                                        <p:cTn id="19" dur="500"/>
                                        <p:tgtEl>
                                          <p:spTgt spid="27955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79558"/>
                                        </p:tgtEl>
                                        <p:attrNameLst>
                                          <p:attrName>style.visibility</p:attrName>
                                        </p:attrNameLst>
                                      </p:cBhvr>
                                      <p:to>
                                        <p:strVal val="visible"/>
                                      </p:to>
                                    </p:set>
                                    <p:anim calcmode="lin" valueType="num">
                                      <p:cBhvr>
                                        <p:cTn id="22" dur="500" fill="hold"/>
                                        <p:tgtEl>
                                          <p:spTgt spid="279558"/>
                                        </p:tgtEl>
                                        <p:attrNameLst>
                                          <p:attrName>ppt_w</p:attrName>
                                        </p:attrNameLst>
                                      </p:cBhvr>
                                      <p:tavLst>
                                        <p:tav tm="0">
                                          <p:val>
                                            <p:fltVal val="0"/>
                                          </p:val>
                                        </p:tav>
                                        <p:tav tm="100000">
                                          <p:val>
                                            <p:strVal val="#ppt_w"/>
                                          </p:val>
                                        </p:tav>
                                      </p:tavLst>
                                    </p:anim>
                                    <p:anim calcmode="lin" valueType="num">
                                      <p:cBhvr>
                                        <p:cTn id="23" dur="500" fill="hold"/>
                                        <p:tgtEl>
                                          <p:spTgt spid="279558"/>
                                        </p:tgtEl>
                                        <p:attrNameLst>
                                          <p:attrName>ppt_h</p:attrName>
                                        </p:attrNameLst>
                                      </p:cBhvr>
                                      <p:tavLst>
                                        <p:tav tm="0">
                                          <p:val>
                                            <p:fltVal val="0"/>
                                          </p:val>
                                        </p:tav>
                                        <p:tav tm="100000">
                                          <p:val>
                                            <p:strVal val="#ppt_h"/>
                                          </p:val>
                                        </p:tav>
                                      </p:tavLst>
                                    </p:anim>
                                    <p:animEffect transition="in" filter="fade">
                                      <p:cBhvr>
                                        <p:cTn id="24" dur="500"/>
                                        <p:tgtEl>
                                          <p:spTgt spid="27955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79563"/>
                                        </p:tgtEl>
                                        <p:attrNameLst>
                                          <p:attrName>style.visibility</p:attrName>
                                        </p:attrNameLst>
                                      </p:cBhvr>
                                      <p:to>
                                        <p:strVal val="visible"/>
                                      </p:to>
                                    </p:set>
                                    <p:anim calcmode="lin" valueType="num">
                                      <p:cBhvr>
                                        <p:cTn id="27" dur="500" fill="hold"/>
                                        <p:tgtEl>
                                          <p:spTgt spid="279563"/>
                                        </p:tgtEl>
                                        <p:attrNameLst>
                                          <p:attrName>ppt_w</p:attrName>
                                        </p:attrNameLst>
                                      </p:cBhvr>
                                      <p:tavLst>
                                        <p:tav tm="0">
                                          <p:val>
                                            <p:fltVal val="0"/>
                                          </p:val>
                                        </p:tav>
                                        <p:tav tm="100000">
                                          <p:val>
                                            <p:strVal val="#ppt_w"/>
                                          </p:val>
                                        </p:tav>
                                      </p:tavLst>
                                    </p:anim>
                                    <p:anim calcmode="lin" valueType="num">
                                      <p:cBhvr>
                                        <p:cTn id="28" dur="500" fill="hold"/>
                                        <p:tgtEl>
                                          <p:spTgt spid="279563"/>
                                        </p:tgtEl>
                                        <p:attrNameLst>
                                          <p:attrName>ppt_h</p:attrName>
                                        </p:attrNameLst>
                                      </p:cBhvr>
                                      <p:tavLst>
                                        <p:tav tm="0">
                                          <p:val>
                                            <p:fltVal val="0"/>
                                          </p:val>
                                        </p:tav>
                                        <p:tav tm="100000">
                                          <p:val>
                                            <p:strVal val="#ppt_h"/>
                                          </p:val>
                                        </p:tav>
                                      </p:tavLst>
                                    </p:anim>
                                    <p:animEffect transition="in" filter="fade">
                                      <p:cBhvr>
                                        <p:cTn id="29" dur="500"/>
                                        <p:tgtEl>
                                          <p:spTgt spid="27956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79565"/>
                                        </p:tgtEl>
                                        <p:attrNameLst>
                                          <p:attrName>style.visibility</p:attrName>
                                        </p:attrNameLst>
                                      </p:cBhvr>
                                      <p:to>
                                        <p:strVal val="visible"/>
                                      </p:to>
                                    </p:set>
                                    <p:anim calcmode="lin" valueType="num">
                                      <p:cBhvr>
                                        <p:cTn id="34" dur="500" fill="hold"/>
                                        <p:tgtEl>
                                          <p:spTgt spid="279565"/>
                                        </p:tgtEl>
                                        <p:attrNameLst>
                                          <p:attrName>ppt_w</p:attrName>
                                        </p:attrNameLst>
                                      </p:cBhvr>
                                      <p:tavLst>
                                        <p:tav tm="0">
                                          <p:val>
                                            <p:fltVal val="0"/>
                                          </p:val>
                                        </p:tav>
                                        <p:tav tm="100000">
                                          <p:val>
                                            <p:strVal val="#ppt_w"/>
                                          </p:val>
                                        </p:tav>
                                      </p:tavLst>
                                    </p:anim>
                                    <p:anim calcmode="lin" valueType="num">
                                      <p:cBhvr>
                                        <p:cTn id="35" dur="500" fill="hold"/>
                                        <p:tgtEl>
                                          <p:spTgt spid="279565"/>
                                        </p:tgtEl>
                                        <p:attrNameLst>
                                          <p:attrName>ppt_h</p:attrName>
                                        </p:attrNameLst>
                                      </p:cBhvr>
                                      <p:tavLst>
                                        <p:tav tm="0">
                                          <p:val>
                                            <p:fltVal val="0"/>
                                          </p:val>
                                        </p:tav>
                                        <p:tav tm="100000">
                                          <p:val>
                                            <p:strVal val="#ppt_h"/>
                                          </p:val>
                                        </p:tav>
                                      </p:tavLst>
                                    </p:anim>
                                    <p:animEffect transition="in" filter="fade">
                                      <p:cBhvr>
                                        <p:cTn id="36" dur="500"/>
                                        <p:tgtEl>
                                          <p:spTgt spid="27956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279564"/>
                                        </p:tgtEl>
                                        <p:attrNameLst>
                                          <p:attrName>style.visibility</p:attrName>
                                        </p:attrNameLst>
                                      </p:cBhvr>
                                      <p:to>
                                        <p:strVal val="visible"/>
                                      </p:to>
                                    </p:set>
                                    <p:anim calcmode="lin" valueType="num">
                                      <p:cBhvr>
                                        <p:cTn id="41" dur="500" fill="hold"/>
                                        <p:tgtEl>
                                          <p:spTgt spid="279564"/>
                                        </p:tgtEl>
                                        <p:attrNameLst>
                                          <p:attrName>ppt_w</p:attrName>
                                        </p:attrNameLst>
                                      </p:cBhvr>
                                      <p:tavLst>
                                        <p:tav tm="0">
                                          <p:val>
                                            <p:fltVal val="0"/>
                                          </p:val>
                                        </p:tav>
                                        <p:tav tm="100000">
                                          <p:val>
                                            <p:strVal val="#ppt_w"/>
                                          </p:val>
                                        </p:tav>
                                      </p:tavLst>
                                    </p:anim>
                                    <p:anim calcmode="lin" valueType="num">
                                      <p:cBhvr>
                                        <p:cTn id="42" dur="500" fill="hold"/>
                                        <p:tgtEl>
                                          <p:spTgt spid="279564"/>
                                        </p:tgtEl>
                                        <p:attrNameLst>
                                          <p:attrName>ppt_h</p:attrName>
                                        </p:attrNameLst>
                                      </p:cBhvr>
                                      <p:tavLst>
                                        <p:tav tm="0">
                                          <p:val>
                                            <p:fltVal val="0"/>
                                          </p:val>
                                        </p:tav>
                                        <p:tav tm="100000">
                                          <p:val>
                                            <p:strVal val="#ppt_h"/>
                                          </p:val>
                                        </p:tav>
                                      </p:tavLst>
                                    </p:anim>
                                    <p:animEffect transition="in" filter="fade">
                                      <p:cBhvr>
                                        <p:cTn id="43" dur="500"/>
                                        <p:tgtEl>
                                          <p:spTgt spid="279564"/>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279566"/>
                                        </p:tgtEl>
                                        <p:attrNameLst>
                                          <p:attrName>style.visibility</p:attrName>
                                        </p:attrNameLst>
                                      </p:cBhvr>
                                      <p:to>
                                        <p:strVal val="visible"/>
                                      </p:to>
                                    </p:set>
                                    <p:anim calcmode="lin" valueType="num">
                                      <p:cBhvr>
                                        <p:cTn id="46" dur="500" fill="hold"/>
                                        <p:tgtEl>
                                          <p:spTgt spid="279566"/>
                                        </p:tgtEl>
                                        <p:attrNameLst>
                                          <p:attrName>ppt_w</p:attrName>
                                        </p:attrNameLst>
                                      </p:cBhvr>
                                      <p:tavLst>
                                        <p:tav tm="0">
                                          <p:val>
                                            <p:fltVal val="0"/>
                                          </p:val>
                                        </p:tav>
                                        <p:tav tm="100000">
                                          <p:val>
                                            <p:strVal val="#ppt_w"/>
                                          </p:val>
                                        </p:tav>
                                      </p:tavLst>
                                    </p:anim>
                                    <p:anim calcmode="lin" valueType="num">
                                      <p:cBhvr>
                                        <p:cTn id="47" dur="500" fill="hold"/>
                                        <p:tgtEl>
                                          <p:spTgt spid="279566"/>
                                        </p:tgtEl>
                                        <p:attrNameLst>
                                          <p:attrName>ppt_h</p:attrName>
                                        </p:attrNameLst>
                                      </p:cBhvr>
                                      <p:tavLst>
                                        <p:tav tm="0">
                                          <p:val>
                                            <p:fltVal val="0"/>
                                          </p:val>
                                        </p:tav>
                                        <p:tav tm="100000">
                                          <p:val>
                                            <p:strVal val="#ppt_h"/>
                                          </p:val>
                                        </p:tav>
                                      </p:tavLst>
                                    </p:anim>
                                    <p:animEffect transition="in" filter="fade">
                                      <p:cBhvr>
                                        <p:cTn id="48" dur="500"/>
                                        <p:tgtEl>
                                          <p:spTgt spid="27956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279567"/>
                                        </p:tgtEl>
                                        <p:attrNameLst>
                                          <p:attrName>style.visibility</p:attrName>
                                        </p:attrNameLst>
                                      </p:cBhvr>
                                      <p:to>
                                        <p:strVal val="visible"/>
                                      </p:to>
                                    </p:set>
                                    <p:anim calcmode="lin" valueType="num">
                                      <p:cBhvr>
                                        <p:cTn id="53" dur="500" fill="hold"/>
                                        <p:tgtEl>
                                          <p:spTgt spid="279567"/>
                                        </p:tgtEl>
                                        <p:attrNameLst>
                                          <p:attrName>ppt_w</p:attrName>
                                        </p:attrNameLst>
                                      </p:cBhvr>
                                      <p:tavLst>
                                        <p:tav tm="0">
                                          <p:val>
                                            <p:fltVal val="0"/>
                                          </p:val>
                                        </p:tav>
                                        <p:tav tm="100000">
                                          <p:val>
                                            <p:strVal val="#ppt_w"/>
                                          </p:val>
                                        </p:tav>
                                      </p:tavLst>
                                    </p:anim>
                                    <p:anim calcmode="lin" valueType="num">
                                      <p:cBhvr>
                                        <p:cTn id="54" dur="500" fill="hold"/>
                                        <p:tgtEl>
                                          <p:spTgt spid="279567"/>
                                        </p:tgtEl>
                                        <p:attrNameLst>
                                          <p:attrName>ppt_h</p:attrName>
                                        </p:attrNameLst>
                                      </p:cBhvr>
                                      <p:tavLst>
                                        <p:tav tm="0">
                                          <p:val>
                                            <p:fltVal val="0"/>
                                          </p:val>
                                        </p:tav>
                                        <p:tav tm="100000">
                                          <p:val>
                                            <p:strVal val="#ppt_h"/>
                                          </p:val>
                                        </p:tav>
                                      </p:tavLst>
                                    </p:anim>
                                    <p:animEffect transition="in" filter="fade">
                                      <p:cBhvr>
                                        <p:cTn id="55" dur="500"/>
                                        <p:tgtEl>
                                          <p:spTgt spid="27956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279568"/>
                                        </p:tgtEl>
                                        <p:attrNameLst>
                                          <p:attrName>style.visibility</p:attrName>
                                        </p:attrNameLst>
                                      </p:cBhvr>
                                      <p:to>
                                        <p:strVal val="visible"/>
                                      </p:to>
                                    </p:set>
                                    <p:anim calcmode="lin" valueType="num">
                                      <p:cBhvr>
                                        <p:cTn id="60" dur="500" fill="hold"/>
                                        <p:tgtEl>
                                          <p:spTgt spid="279568"/>
                                        </p:tgtEl>
                                        <p:attrNameLst>
                                          <p:attrName>ppt_w</p:attrName>
                                        </p:attrNameLst>
                                      </p:cBhvr>
                                      <p:tavLst>
                                        <p:tav tm="0">
                                          <p:val>
                                            <p:fltVal val="0"/>
                                          </p:val>
                                        </p:tav>
                                        <p:tav tm="100000">
                                          <p:val>
                                            <p:strVal val="#ppt_w"/>
                                          </p:val>
                                        </p:tav>
                                      </p:tavLst>
                                    </p:anim>
                                    <p:anim calcmode="lin" valueType="num">
                                      <p:cBhvr>
                                        <p:cTn id="61" dur="500" fill="hold"/>
                                        <p:tgtEl>
                                          <p:spTgt spid="279568"/>
                                        </p:tgtEl>
                                        <p:attrNameLst>
                                          <p:attrName>ppt_h</p:attrName>
                                        </p:attrNameLst>
                                      </p:cBhvr>
                                      <p:tavLst>
                                        <p:tav tm="0">
                                          <p:val>
                                            <p:fltVal val="0"/>
                                          </p:val>
                                        </p:tav>
                                        <p:tav tm="100000">
                                          <p:val>
                                            <p:strVal val="#ppt_h"/>
                                          </p:val>
                                        </p:tav>
                                      </p:tavLst>
                                    </p:anim>
                                    <p:animEffect transition="in" filter="fade">
                                      <p:cBhvr>
                                        <p:cTn id="62" dur="500"/>
                                        <p:tgtEl>
                                          <p:spTgt spid="279568"/>
                                        </p:tgtEl>
                                      </p:cBhvr>
                                    </p:animEffect>
                                  </p:childTnLst>
                                </p:cTn>
                              </p:par>
                              <p:par>
                                <p:cTn id="63" presetID="53" presetClass="entr" presetSubtype="0" fill="hold" grpId="0" nodeType="withEffect">
                                  <p:stCondLst>
                                    <p:cond delay="0"/>
                                  </p:stCondLst>
                                  <p:childTnLst>
                                    <p:set>
                                      <p:cBhvr>
                                        <p:cTn id="64" dur="1" fill="hold">
                                          <p:stCondLst>
                                            <p:cond delay="0"/>
                                          </p:stCondLst>
                                        </p:cTn>
                                        <p:tgtEl>
                                          <p:spTgt spid="279569"/>
                                        </p:tgtEl>
                                        <p:attrNameLst>
                                          <p:attrName>style.visibility</p:attrName>
                                        </p:attrNameLst>
                                      </p:cBhvr>
                                      <p:to>
                                        <p:strVal val="visible"/>
                                      </p:to>
                                    </p:set>
                                    <p:anim calcmode="lin" valueType="num">
                                      <p:cBhvr>
                                        <p:cTn id="65" dur="500" fill="hold"/>
                                        <p:tgtEl>
                                          <p:spTgt spid="279569"/>
                                        </p:tgtEl>
                                        <p:attrNameLst>
                                          <p:attrName>ppt_w</p:attrName>
                                        </p:attrNameLst>
                                      </p:cBhvr>
                                      <p:tavLst>
                                        <p:tav tm="0">
                                          <p:val>
                                            <p:fltVal val="0"/>
                                          </p:val>
                                        </p:tav>
                                        <p:tav tm="100000">
                                          <p:val>
                                            <p:strVal val="#ppt_w"/>
                                          </p:val>
                                        </p:tav>
                                      </p:tavLst>
                                    </p:anim>
                                    <p:anim calcmode="lin" valueType="num">
                                      <p:cBhvr>
                                        <p:cTn id="66" dur="500" fill="hold"/>
                                        <p:tgtEl>
                                          <p:spTgt spid="279569"/>
                                        </p:tgtEl>
                                        <p:attrNameLst>
                                          <p:attrName>ppt_h</p:attrName>
                                        </p:attrNameLst>
                                      </p:cBhvr>
                                      <p:tavLst>
                                        <p:tav tm="0">
                                          <p:val>
                                            <p:fltVal val="0"/>
                                          </p:val>
                                        </p:tav>
                                        <p:tav tm="100000">
                                          <p:val>
                                            <p:strVal val="#ppt_h"/>
                                          </p:val>
                                        </p:tav>
                                      </p:tavLst>
                                    </p:anim>
                                    <p:animEffect transition="in" filter="fade">
                                      <p:cBhvr>
                                        <p:cTn id="67" dur="500"/>
                                        <p:tgtEl>
                                          <p:spTgt spid="27956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279559"/>
                                        </p:tgtEl>
                                        <p:attrNameLst>
                                          <p:attrName>style.visibility</p:attrName>
                                        </p:attrNameLst>
                                      </p:cBhvr>
                                      <p:to>
                                        <p:strVal val="visible"/>
                                      </p:to>
                                    </p:set>
                                    <p:anim calcmode="lin" valueType="num">
                                      <p:cBhvr>
                                        <p:cTn id="72" dur="500" fill="hold"/>
                                        <p:tgtEl>
                                          <p:spTgt spid="279559"/>
                                        </p:tgtEl>
                                        <p:attrNameLst>
                                          <p:attrName>ppt_w</p:attrName>
                                        </p:attrNameLst>
                                      </p:cBhvr>
                                      <p:tavLst>
                                        <p:tav tm="0">
                                          <p:val>
                                            <p:fltVal val="0"/>
                                          </p:val>
                                        </p:tav>
                                        <p:tav tm="100000">
                                          <p:val>
                                            <p:strVal val="#ppt_w"/>
                                          </p:val>
                                        </p:tav>
                                      </p:tavLst>
                                    </p:anim>
                                    <p:anim calcmode="lin" valueType="num">
                                      <p:cBhvr>
                                        <p:cTn id="73" dur="500" fill="hold"/>
                                        <p:tgtEl>
                                          <p:spTgt spid="279559"/>
                                        </p:tgtEl>
                                        <p:attrNameLst>
                                          <p:attrName>ppt_h</p:attrName>
                                        </p:attrNameLst>
                                      </p:cBhvr>
                                      <p:tavLst>
                                        <p:tav tm="0">
                                          <p:val>
                                            <p:fltVal val="0"/>
                                          </p:val>
                                        </p:tav>
                                        <p:tav tm="100000">
                                          <p:val>
                                            <p:strVal val="#ppt_h"/>
                                          </p:val>
                                        </p:tav>
                                      </p:tavLst>
                                    </p:anim>
                                    <p:animEffect transition="in" filter="fade">
                                      <p:cBhvr>
                                        <p:cTn id="74" dur="500"/>
                                        <p:tgtEl>
                                          <p:spTgt spid="27955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279561"/>
                                        </p:tgtEl>
                                        <p:attrNameLst>
                                          <p:attrName>style.visibility</p:attrName>
                                        </p:attrNameLst>
                                      </p:cBhvr>
                                      <p:to>
                                        <p:strVal val="visible"/>
                                      </p:to>
                                    </p:set>
                                    <p:anim calcmode="lin" valueType="num">
                                      <p:cBhvr>
                                        <p:cTn id="79" dur="500" fill="hold"/>
                                        <p:tgtEl>
                                          <p:spTgt spid="279561"/>
                                        </p:tgtEl>
                                        <p:attrNameLst>
                                          <p:attrName>ppt_w</p:attrName>
                                        </p:attrNameLst>
                                      </p:cBhvr>
                                      <p:tavLst>
                                        <p:tav tm="0">
                                          <p:val>
                                            <p:fltVal val="0"/>
                                          </p:val>
                                        </p:tav>
                                        <p:tav tm="100000">
                                          <p:val>
                                            <p:strVal val="#ppt_w"/>
                                          </p:val>
                                        </p:tav>
                                      </p:tavLst>
                                    </p:anim>
                                    <p:anim calcmode="lin" valueType="num">
                                      <p:cBhvr>
                                        <p:cTn id="80" dur="500" fill="hold"/>
                                        <p:tgtEl>
                                          <p:spTgt spid="279561"/>
                                        </p:tgtEl>
                                        <p:attrNameLst>
                                          <p:attrName>ppt_h</p:attrName>
                                        </p:attrNameLst>
                                      </p:cBhvr>
                                      <p:tavLst>
                                        <p:tav tm="0">
                                          <p:val>
                                            <p:fltVal val="0"/>
                                          </p:val>
                                        </p:tav>
                                        <p:tav tm="100000">
                                          <p:val>
                                            <p:strVal val="#ppt_h"/>
                                          </p:val>
                                        </p:tav>
                                      </p:tavLst>
                                    </p:anim>
                                    <p:animEffect transition="in" filter="fade">
                                      <p:cBhvr>
                                        <p:cTn id="81" dur="500"/>
                                        <p:tgtEl>
                                          <p:spTgt spid="279561"/>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279560"/>
                                        </p:tgtEl>
                                        <p:attrNameLst>
                                          <p:attrName>style.visibility</p:attrName>
                                        </p:attrNameLst>
                                      </p:cBhvr>
                                      <p:to>
                                        <p:strVal val="visible"/>
                                      </p:to>
                                    </p:set>
                                    <p:anim calcmode="lin" valueType="num">
                                      <p:cBhvr>
                                        <p:cTn id="84" dur="500" fill="hold"/>
                                        <p:tgtEl>
                                          <p:spTgt spid="279560"/>
                                        </p:tgtEl>
                                        <p:attrNameLst>
                                          <p:attrName>ppt_w</p:attrName>
                                        </p:attrNameLst>
                                      </p:cBhvr>
                                      <p:tavLst>
                                        <p:tav tm="0">
                                          <p:val>
                                            <p:fltVal val="0"/>
                                          </p:val>
                                        </p:tav>
                                        <p:tav tm="100000">
                                          <p:val>
                                            <p:strVal val="#ppt_w"/>
                                          </p:val>
                                        </p:tav>
                                      </p:tavLst>
                                    </p:anim>
                                    <p:anim calcmode="lin" valueType="num">
                                      <p:cBhvr>
                                        <p:cTn id="85" dur="500" fill="hold"/>
                                        <p:tgtEl>
                                          <p:spTgt spid="279560"/>
                                        </p:tgtEl>
                                        <p:attrNameLst>
                                          <p:attrName>ppt_h</p:attrName>
                                        </p:attrNameLst>
                                      </p:cBhvr>
                                      <p:tavLst>
                                        <p:tav tm="0">
                                          <p:val>
                                            <p:fltVal val="0"/>
                                          </p:val>
                                        </p:tav>
                                        <p:tav tm="100000">
                                          <p:val>
                                            <p:strVal val="#ppt_h"/>
                                          </p:val>
                                        </p:tav>
                                      </p:tavLst>
                                    </p:anim>
                                    <p:animEffect transition="in" filter="fade">
                                      <p:cBhvr>
                                        <p:cTn id="86" dur="500"/>
                                        <p:tgtEl>
                                          <p:spTgt spid="279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6" grpId="0" animBg="1"/>
      <p:bldP spid="279557" grpId="0" animBg="1"/>
      <p:bldP spid="279558" grpId="0" animBg="1"/>
      <p:bldP spid="279559" grpId="0" animBg="1"/>
      <p:bldP spid="279560" grpId="0" animBg="1"/>
      <p:bldP spid="279561" grpId="0" animBg="1"/>
      <p:bldP spid="279562" grpId="0" animBg="1"/>
      <p:bldP spid="279563" grpId="0" animBg="1"/>
      <p:bldP spid="279564" grpId="0" animBg="1"/>
      <p:bldP spid="279565" grpId="0" animBg="1"/>
      <p:bldP spid="279566" grpId="0" animBg="1"/>
      <p:bldP spid="279567" grpId="0" animBg="1"/>
      <p:bldP spid="279568" grpId="0" animBg="1"/>
      <p:bldP spid="27956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zh-CN" altLang="en-US" dirty="0" smtClean="0">
                <a:latin typeface="微软雅黑" pitchFamily="34" charset="-122"/>
                <a:ea typeface="微软雅黑" pitchFamily="34" charset="-122"/>
              </a:rPr>
              <a:t>成果应用阶段</a:t>
            </a:r>
            <a:endParaRPr lang="en-US" dirty="0">
              <a:latin typeface="微软雅黑" pitchFamily="34" charset="-122"/>
              <a:ea typeface="微软雅黑" pitchFamily="34" charset="-122"/>
            </a:endParaRPr>
          </a:p>
        </p:txBody>
      </p:sp>
      <p:sp>
        <p:nvSpPr>
          <p:cNvPr id="53251" name="Rectangle 3"/>
          <p:cNvSpPr>
            <a:spLocks noChangeArrowheads="1"/>
          </p:cNvSpPr>
          <p:nvPr/>
        </p:nvSpPr>
        <p:spPr bwMode="auto">
          <a:xfrm>
            <a:off x="842963" y="6038321"/>
            <a:ext cx="8301037" cy="193675"/>
          </a:xfrm>
          <a:prstGeom prst="rect">
            <a:avLst/>
          </a:prstGeom>
          <a:gradFill rotWithShape="1">
            <a:gsLst>
              <a:gs pos="0">
                <a:schemeClr val="hlink"/>
              </a:gs>
              <a:gs pos="100000">
                <a:schemeClr val="bg1"/>
              </a:gs>
            </a:gsLst>
            <a:path path="shape">
              <a:fillToRect l="50000" t="50000" r="50000" b="50000"/>
            </a:path>
          </a:gradFill>
          <a:ln w="9525" algn="ctr">
            <a:noFill/>
            <a:miter lim="800000"/>
            <a:headEnd/>
            <a:tailEnd/>
          </a:ln>
        </p:spPr>
        <p:txBody>
          <a:bodyPr wrap="none" lIns="0" tIns="0" rIns="182880" bIns="0" anchor="ctr"/>
          <a:lstStyle/>
          <a:p>
            <a:endParaRPr lang="en-US"/>
          </a:p>
        </p:txBody>
      </p:sp>
      <p:sp>
        <p:nvSpPr>
          <p:cNvPr id="53252" name="Rectangle 4"/>
          <p:cNvSpPr>
            <a:spLocks noChangeArrowheads="1"/>
          </p:cNvSpPr>
          <p:nvPr/>
        </p:nvSpPr>
        <p:spPr bwMode="auto">
          <a:xfrm>
            <a:off x="572030" y="1551517"/>
            <a:ext cx="4304770" cy="4612216"/>
          </a:xfrm>
          <a:prstGeom prst="rect">
            <a:avLst/>
          </a:prstGeom>
          <a:gradFill rotWithShape="1">
            <a:gsLst>
              <a:gs pos="0">
                <a:schemeClr val="bg1"/>
              </a:gs>
              <a:gs pos="100000">
                <a:srgbClr val="DDDDDD"/>
              </a:gs>
            </a:gsLst>
            <a:lin ang="0" scaled="1"/>
          </a:gradFill>
          <a:ln w="9525" algn="ctr">
            <a:noFill/>
            <a:miter lim="800000"/>
            <a:headEnd/>
            <a:tailEnd/>
          </a:ln>
        </p:spPr>
        <p:txBody>
          <a:bodyPr wrap="none" lIns="0" tIns="0" rIns="182880" bIns="0" anchor="ctr"/>
          <a:lstStyle/>
          <a:p>
            <a:endParaRPr lang="en-US"/>
          </a:p>
        </p:txBody>
      </p:sp>
      <p:pic>
        <p:nvPicPr>
          <p:cNvPr id="53253" name="Picture 5" descr="page shadow"/>
          <p:cNvPicPr>
            <a:picLocks noChangeAspect="1" noChangeArrowheads="1"/>
          </p:cNvPicPr>
          <p:nvPr/>
        </p:nvPicPr>
        <p:blipFill>
          <a:blip r:embed="rId3" cstate="print"/>
          <a:srcRect/>
          <a:stretch>
            <a:fillRect/>
          </a:stretch>
        </p:blipFill>
        <p:spPr bwMode="auto">
          <a:xfrm>
            <a:off x="402697" y="1548869"/>
            <a:ext cx="289565" cy="4665663"/>
          </a:xfrm>
          <a:prstGeom prst="rect">
            <a:avLst/>
          </a:prstGeom>
          <a:noFill/>
          <a:ln w="9525">
            <a:noFill/>
            <a:miter lim="800000"/>
            <a:headEnd/>
            <a:tailEnd/>
          </a:ln>
        </p:spPr>
      </p:pic>
      <p:sp>
        <p:nvSpPr>
          <p:cNvPr id="53254" name="Rectangle 6"/>
          <p:cNvSpPr>
            <a:spLocks noChangeArrowheads="1"/>
          </p:cNvSpPr>
          <p:nvPr/>
        </p:nvSpPr>
        <p:spPr bwMode="auto">
          <a:xfrm>
            <a:off x="711200" y="1642533"/>
            <a:ext cx="3609446" cy="4524315"/>
          </a:xfrm>
          <a:prstGeom prst="rect">
            <a:avLst/>
          </a:prstGeom>
          <a:noFill/>
          <a:ln w="9525">
            <a:noFill/>
            <a:miter lim="800000"/>
            <a:headEnd/>
            <a:tailEnd/>
          </a:ln>
        </p:spPr>
        <p:txBody>
          <a:bodyPr wrap="square" lIns="0" tIns="0" rIns="182880" bIns="0">
            <a:spAutoFit/>
          </a:bodyPr>
          <a:lstStyle/>
          <a:p>
            <a:pPr marL="176213" indent="-176213" eaLnBrk="0" hangingPunct="0">
              <a:lnSpc>
                <a:spcPct val="150000"/>
              </a:lnSpc>
              <a:buClr>
                <a:schemeClr val="tx2"/>
              </a:buClr>
              <a:buFontTx/>
              <a:buChar char="•"/>
            </a:pPr>
            <a:r>
              <a:rPr lang="zh-CN" altLang="en-US" sz="2000" dirty="0" smtClean="0">
                <a:solidFill>
                  <a:srgbClr val="FC080E"/>
                </a:solidFill>
                <a:latin typeface="微软雅黑" pitchFamily="34" charset="-122"/>
                <a:ea typeface="微软雅黑" pitchFamily="34" charset="-122"/>
              </a:rPr>
              <a:t>专利信息利用角度：</a:t>
            </a:r>
            <a:endParaRPr lang="en-US" altLang="zh-CN" sz="2000" dirty="0" smtClean="0">
              <a:solidFill>
                <a:srgbClr val="FC080E"/>
              </a:solidFill>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2000" dirty="0" smtClean="0">
                <a:solidFill>
                  <a:srgbClr val="FC080E"/>
                </a:solidFill>
                <a:latin typeface="微软雅黑" pitchFamily="34" charset="-122"/>
                <a:ea typeface="微软雅黑" pitchFamily="34" charset="-122"/>
              </a:rPr>
              <a:t>专利获取与运用角度：</a:t>
            </a:r>
            <a:endParaRPr lang="en-US" altLang="zh-CN" sz="2000" dirty="0" smtClean="0">
              <a:solidFill>
                <a:srgbClr val="FC080E"/>
              </a:solidFill>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是否有转移应用机会？</a:t>
            </a:r>
            <a:endParaRPr lang="en-US" altLang="zh-CN" sz="1600" dirty="0" smtClean="0">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是否可以集成他人知识产权形成技术联盟？</a:t>
            </a:r>
            <a:endParaRPr lang="en-US" altLang="zh-CN" sz="1600" dirty="0" smtClean="0">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是否有许可他人实施的机会？</a:t>
            </a:r>
            <a:endParaRPr lang="en-US" altLang="zh-CN" sz="1600" dirty="0" smtClean="0">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如何对科研成果进行评估？</a:t>
            </a:r>
            <a:endParaRPr lang="en-US" altLang="zh-CN" sz="1600" dirty="0" smtClean="0">
              <a:latin typeface="微软雅黑" pitchFamily="34" charset="-122"/>
              <a:ea typeface="微软雅黑" pitchFamily="34" charset="-122"/>
            </a:endParaRPr>
          </a:p>
          <a:p>
            <a:pPr marL="176213" indent="-176213" eaLnBrk="0" hangingPunct="0">
              <a:lnSpc>
                <a:spcPct val="150000"/>
              </a:lnSpc>
              <a:buClr>
                <a:schemeClr val="tx2"/>
              </a:buClr>
              <a:buFontTx/>
              <a:buChar char="•"/>
            </a:pPr>
            <a:r>
              <a:rPr lang="zh-CN" altLang="en-US" sz="1600" dirty="0" smtClean="0">
                <a:latin typeface="微软雅黑" pitchFamily="34" charset="-122"/>
                <a:ea typeface="微软雅黑" pitchFamily="34" charset="-122"/>
              </a:rPr>
              <a:t>是否有侵权行为</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如何应对？</a:t>
            </a:r>
            <a:endParaRPr lang="en-US" altLang="zh-CN" sz="1600" dirty="0" smtClean="0">
              <a:latin typeface="微软雅黑" pitchFamily="34" charset="-122"/>
              <a:ea typeface="微软雅黑" pitchFamily="34" charset="-122"/>
            </a:endParaRPr>
          </a:p>
          <a:p>
            <a:pPr marL="176213" indent="-176213" eaLnBrk="0" hangingPunct="0">
              <a:lnSpc>
                <a:spcPct val="150000"/>
              </a:lnSpc>
              <a:buClr>
                <a:schemeClr val="tx2"/>
              </a:buClr>
              <a:buFontTx/>
              <a:buChar char="•"/>
            </a:pPr>
            <a:endParaRPr lang="en-US" sz="2000" dirty="0">
              <a:latin typeface="微软雅黑" pitchFamily="34" charset="-122"/>
              <a:ea typeface="微软雅黑" pitchFamily="34" charset="-122"/>
            </a:endParaRPr>
          </a:p>
        </p:txBody>
      </p:sp>
      <p:sp>
        <p:nvSpPr>
          <p:cNvPr id="53255" name="Rectangle 7" descr="LICENSING2_fade"/>
          <p:cNvSpPr>
            <a:spLocks noChangeArrowheads="1"/>
          </p:cNvSpPr>
          <p:nvPr/>
        </p:nvSpPr>
        <p:spPr bwMode="auto">
          <a:xfrm>
            <a:off x="4944533" y="1703917"/>
            <a:ext cx="4199466" cy="4273550"/>
          </a:xfrm>
          <a:prstGeom prst="rect">
            <a:avLst/>
          </a:prstGeom>
          <a:blipFill dpi="0" rotWithShape="1">
            <a:blip r:embed="rId4" cstate="print"/>
            <a:srcRect/>
            <a:stretch>
              <a:fillRect/>
            </a:stretch>
          </a:blipFill>
          <a:ln w="9525" algn="ctr">
            <a:noFill/>
            <a:miter lim="800000"/>
            <a:headEnd/>
            <a:tailEnd/>
          </a:ln>
        </p:spPr>
        <p:txBody>
          <a:bodyPr wrap="none" lIns="0" tIns="0" rIns="182880" bIns="0" anchor="ctr"/>
          <a:lstStyle/>
          <a:p>
            <a:endParaRPr lang="en-US"/>
          </a:p>
        </p:txBody>
      </p:sp>
      <p:pic>
        <p:nvPicPr>
          <p:cNvPr id="53256" name="Picture 8" descr="page shadow"/>
          <p:cNvPicPr>
            <a:picLocks noChangeAspect="1" noChangeArrowheads="1"/>
          </p:cNvPicPr>
          <p:nvPr/>
        </p:nvPicPr>
        <p:blipFill>
          <a:blip r:embed="rId5" cstate="print"/>
          <a:srcRect/>
          <a:stretch>
            <a:fillRect/>
          </a:stretch>
        </p:blipFill>
        <p:spPr bwMode="auto">
          <a:xfrm>
            <a:off x="4724401" y="1517650"/>
            <a:ext cx="283104" cy="45914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ChangeArrowheads="1"/>
          </p:cNvSpPr>
          <p:nvPr/>
        </p:nvSpPr>
        <p:spPr bwMode="auto">
          <a:xfrm>
            <a:off x="0" y="846667"/>
            <a:ext cx="9144000" cy="5376863"/>
          </a:xfrm>
          <a:prstGeom prst="rect">
            <a:avLst/>
          </a:prstGeom>
          <a:solidFill>
            <a:schemeClr val="bg1"/>
          </a:solidFill>
          <a:ln w="9525" algn="ctr">
            <a:noFill/>
            <a:miter lim="800000"/>
            <a:headEnd/>
            <a:tailEnd/>
          </a:ln>
        </p:spPr>
        <p:txBody>
          <a:bodyPr wrap="none" lIns="0" tIns="0" rIns="182880" bIns="0" anchor="ctr"/>
          <a:lstStyle/>
          <a:p>
            <a:endParaRPr lang="en-US"/>
          </a:p>
        </p:txBody>
      </p:sp>
      <p:pic>
        <p:nvPicPr>
          <p:cNvPr id="56324" name="Picture 4"/>
          <p:cNvPicPr>
            <a:picLocks noChangeAspect="1" noChangeArrowheads="1"/>
          </p:cNvPicPr>
          <p:nvPr/>
        </p:nvPicPr>
        <p:blipFill>
          <a:blip r:embed="rId3" cstate="print"/>
          <a:srcRect/>
          <a:stretch>
            <a:fillRect/>
          </a:stretch>
        </p:blipFill>
        <p:spPr bwMode="auto">
          <a:xfrm>
            <a:off x="1441449" y="1185335"/>
            <a:ext cx="7377113" cy="4715404"/>
          </a:xfrm>
          <a:prstGeom prst="rect">
            <a:avLst/>
          </a:prstGeom>
          <a:noFill/>
          <a:ln w="9525" algn="ctr">
            <a:noFill/>
            <a:miter lim="800000"/>
            <a:headEnd/>
            <a:tailEnd/>
          </a:ln>
        </p:spPr>
      </p:pic>
      <p:sp>
        <p:nvSpPr>
          <p:cNvPr id="56325" name="Rectangle 5"/>
          <p:cNvSpPr>
            <a:spLocks noChangeArrowheads="1"/>
          </p:cNvSpPr>
          <p:nvPr/>
        </p:nvSpPr>
        <p:spPr bwMode="auto">
          <a:xfrm>
            <a:off x="818988" y="5796191"/>
            <a:ext cx="4692650" cy="215444"/>
          </a:xfrm>
          <a:prstGeom prst="rect">
            <a:avLst/>
          </a:prstGeom>
          <a:noFill/>
          <a:ln w="9525" algn="ctr">
            <a:noFill/>
            <a:miter lim="800000"/>
            <a:headEnd/>
            <a:tailEnd/>
          </a:ln>
        </p:spPr>
        <p:txBody>
          <a:bodyPr lIns="0" tIns="0" rIns="182880" bIns="0" anchor="ctr">
            <a:spAutoFit/>
          </a:bodyPr>
          <a:lstStyle/>
          <a:p>
            <a:pPr algn="ctr"/>
            <a:r>
              <a:rPr lang="zh-CN" altLang="en-US" sz="1400" b="1" dirty="0" smtClean="0">
                <a:solidFill>
                  <a:schemeClr val="bg1"/>
                </a:solidFill>
                <a:latin typeface="微软雅黑" pitchFamily="34" charset="-122"/>
                <a:ea typeface="微软雅黑" pitchFamily="34" charset="-122"/>
              </a:rPr>
              <a:t>为您的技术寻找新的机会</a:t>
            </a:r>
            <a:endParaRPr lang="en-US" sz="1400" b="1" dirty="0">
              <a:solidFill>
                <a:schemeClr val="bg1"/>
              </a:solidFill>
              <a:latin typeface="微软雅黑" pitchFamily="34" charset="-122"/>
              <a:ea typeface="微软雅黑" pitchFamily="34" charset="-122"/>
            </a:endParaRPr>
          </a:p>
        </p:txBody>
      </p:sp>
      <p:pic>
        <p:nvPicPr>
          <p:cNvPr id="56326" name="Picture 6" descr="page shadow"/>
          <p:cNvPicPr>
            <a:picLocks noChangeAspect="1" noChangeArrowheads="1"/>
          </p:cNvPicPr>
          <p:nvPr/>
        </p:nvPicPr>
        <p:blipFill>
          <a:blip r:embed="rId4" cstate="print"/>
          <a:srcRect/>
          <a:stretch>
            <a:fillRect/>
          </a:stretch>
        </p:blipFill>
        <p:spPr bwMode="auto">
          <a:xfrm>
            <a:off x="0" y="6071130"/>
            <a:ext cx="9144000" cy="136525"/>
          </a:xfrm>
          <a:prstGeom prst="rect">
            <a:avLst/>
          </a:prstGeom>
          <a:noFill/>
          <a:ln w="9525">
            <a:noFill/>
            <a:miter lim="800000"/>
            <a:headEnd/>
            <a:tailEnd/>
          </a:ln>
        </p:spPr>
      </p:pic>
      <p:sp>
        <p:nvSpPr>
          <p:cNvPr id="56327" name="AutoShape 7"/>
          <p:cNvSpPr>
            <a:spLocks noChangeArrowheads="1"/>
          </p:cNvSpPr>
          <p:nvPr/>
        </p:nvSpPr>
        <p:spPr bwMode="auto">
          <a:xfrm>
            <a:off x="1184805" y="1116541"/>
            <a:ext cx="7753350" cy="4837113"/>
          </a:xfrm>
          <a:custGeom>
            <a:avLst/>
            <a:gdLst>
              <a:gd name="T0" fmla="*/ 0 w 34622"/>
              <a:gd name="T1" fmla="*/ 2418557 h 21600"/>
              <a:gd name="T2" fmla="*/ 305827 w 34622"/>
              <a:gd name="T3" fmla="*/ 2418557 h 21600"/>
              <a:gd name="T4" fmla="*/ 6213808 w 34622"/>
              <a:gd name="T5" fmla="*/ 4837113 h 21600"/>
              <a:gd name="T6" fmla="*/ 6213808 w 34622"/>
              <a:gd name="T7" fmla="*/ 4646316 h 21600"/>
              <a:gd name="T8" fmla="*/ 12427616 w 34622"/>
              <a:gd name="T9" fmla="*/ 2418557 h 21600"/>
              <a:gd name="T10" fmla="*/ 12121790 w 34622"/>
              <a:gd name="T11" fmla="*/ 2418557 h 21600"/>
              <a:gd name="T12" fmla="*/ 6213808 w 34622"/>
              <a:gd name="T13" fmla="*/ 0 h 21600"/>
              <a:gd name="T14" fmla="*/ 6213808 w 34622"/>
              <a:gd name="T15" fmla="*/ 190797 h 21600"/>
              <a:gd name="T16" fmla="*/ 0 60000 65536"/>
              <a:gd name="T17" fmla="*/ 0 60000 65536"/>
              <a:gd name="T18" fmla="*/ 0 60000 65536"/>
              <a:gd name="T19" fmla="*/ 0 60000 65536"/>
              <a:gd name="T20" fmla="*/ 0 60000 65536"/>
              <a:gd name="T21" fmla="*/ 0 60000 65536"/>
              <a:gd name="T22" fmla="*/ 0 60000 65536"/>
              <a:gd name="T23" fmla="*/ 0 60000 65536"/>
              <a:gd name="T24" fmla="*/ 1366 w 34622"/>
              <a:gd name="T25" fmla="*/ 852 h 21600"/>
              <a:gd name="T26" fmla="*/ 33256 w 34622"/>
              <a:gd name="T27" fmla="*/ 207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22" h="21600">
                <a:moveTo>
                  <a:pt x="0" y="0"/>
                </a:moveTo>
                <a:lnTo>
                  <a:pt x="0" y="21600"/>
                </a:lnTo>
                <a:lnTo>
                  <a:pt x="34622" y="21600"/>
                </a:lnTo>
                <a:lnTo>
                  <a:pt x="34622" y="0"/>
                </a:lnTo>
                <a:close/>
                <a:moveTo>
                  <a:pt x="852" y="852"/>
                </a:moveTo>
                <a:lnTo>
                  <a:pt x="852" y="20748"/>
                </a:lnTo>
                <a:lnTo>
                  <a:pt x="33770" y="20748"/>
                </a:lnTo>
                <a:lnTo>
                  <a:pt x="33770" y="852"/>
                </a:lnTo>
                <a:close/>
              </a:path>
            </a:pathLst>
          </a:custGeom>
          <a:gradFill rotWithShape="1">
            <a:gsLst>
              <a:gs pos="0">
                <a:srgbClr val="C5C5C5"/>
              </a:gs>
              <a:gs pos="100000">
                <a:srgbClr val="828282"/>
              </a:gs>
            </a:gsLst>
            <a:lin ang="2700000" scaled="1"/>
          </a:gradFill>
          <a:ln w="9525">
            <a:noFill/>
            <a:miter lim="800000"/>
            <a:headEnd/>
            <a:tailEnd/>
          </a:ln>
          <a:effectLst>
            <a:prstShdw prst="shdw17" dist="17961" dir="2700000">
              <a:srgbClr val="767676"/>
            </a:prstShdw>
          </a:effectLst>
        </p:spPr>
        <p:txBody>
          <a:bodyPr/>
          <a:lstStyle/>
          <a:p>
            <a:endParaRPr lang="en-US"/>
          </a:p>
        </p:txBody>
      </p:sp>
      <p:pic>
        <p:nvPicPr>
          <p:cNvPr id="56328" name="Picture 8"/>
          <p:cNvPicPr>
            <a:picLocks noChangeAspect="1" noChangeArrowheads="1"/>
          </p:cNvPicPr>
          <p:nvPr/>
        </p:nvPicPr>
        <p:blipFill>
          <a:blip r:embed="rId5" cstate="print"/>
          <a:srcRect/>
          <a:stretch>
            <a:fillRect/>
          </a:stretch>
        </p:blipFill>
        <p:spPr bwMode="auto">
          <a:xfrm>
            <a:off x="7591425" y="5091113"/>
            <a:ext cx="679450" cy="257175"/>
          </a:xfrm>
          <a:prstGeom prst="rect">
            <a:avLst/>
          </a:prstGeom>
          <a:noFill/>
          <a:ln w="9525" algn="ctr">
            <a:noFill/>
            <a:miter lim="800000"/>
            <a:headEnd/>
            <a:tailEnd/>
          </a:ln>
        </p:spPr>
      </p:pic>
      <p:pic>
        <p:nvPicPr>
          <p:cNvPr id="13" name="Picture 4"/>
          <p:cNvPicPr>
            <a:picLocks noChangeAspect="1" noChangeArrowheads="1"/>
          </p:cNvPicPr>
          <p:nvPr/>
        </p:nvPicPr>
        <p:blipFill>
          <a:blip r:embed="rId6" cstate="print"/>
          <a:srcRect/>
          <a:stretch>
            <a:fillRect/>
          </a:stretch>
        </p:blipFill>
        <p:spPr bwMode="auto">
          <a:xfrm>
            <a:off x="1185333" y="1781175"/>
            <a:ext cx="2829217" cy="2981325"/>
          </a:xfrm>
          <a:prstGeom prst="rect">
            <a:avLst/>
          </a:prstGeom>
          <a:ln>
            <a:noFill/>
          </a:ln>
          <a:effectLst>
            <a:outerShdw blurRad="292100" dist="139700" dir="2700000" algn="tl" rotWithShape="0">
              <a:srgbClr val="333333">
                <a:alpha val="65000"/>
              </a:srgbClr>
            </a:outerShdw>
          </a:effectLst>
        </p:spPr>
      </p:pic>
      <p:sp>
        <p:nvSpPr>
          <p:cNvPr id="14" name="Bent Arrow 13"/>
          <p:cNvSpPr/>
          <p:nvPr/>
        </p:nvSpPr>
        <p:spPr>
          <a:xfrm flipH="1">
            <a:off x="4115858" y="2693459"/>
            <a:ext cx="1143000" cy="1066800"/>
          </a:xfrm>
          <a:prstGeom prst="bentArrow">
            <a:avLst>
              <a:gd name="adj1" fmla="val 25000"/>
              <a:gd name="adj2" fmla="val 25000"/>
              <a:gd name="adj3" fmla="val 37500"/>
              <a:gd name="adj4" fmla="val 40179"/>
            </a:avLst>
          </a:prstGeom>
          <a:ln>
            <a:solidFill>
              <a:schemeClr val="bg2"/>
            </a:solid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ltLang="zh-CN"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导出</a:t>
            </a:r>
            <a:endParaRPr lang="en-US" altLang="zh-CN"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flipH="1">
            <a:off x="965199" y="0"/>
            <a:ext cx="7382934" cy="646331"/>
          </a:xfrm>
          <a:prstGeom prst="rect">
            <a:avLst/>
          </a:prstGeom>
        </p:spPr>
        <p:txBody>
          <a:bodyPr wrap="square">
            <a:spAutoFit/>
          </a:bodyPr>
          <a:lstStyle/>
          <a:p>
            <a:r>
              <a:rPr lang="zh-CN" altLang="en-US" sz="3600" kern="0" dirty="0" smtClean="0">
                <a:solidFill>
                  <a:srgbClr val="FF8000"/>
                </a:solidFill>
                <a:latin typeface="微软雅黑" pitchFamily="34" charset="-122"/>
                <a:ea typeface="微软雅黑" pitchFamily="34" charset="-122"/>
              </a:rPr>
              <a:t>成果应用：许可与转让机会分析 </a:t>
            </a:r>
            <a:endParaRPr lang="en-US" sz="36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cstate="print"/>
          <a:srcRect/>
          <a:stretch>
            <a:fillRect/>
          </a:stretch>
        </p:blipFill>
        <p:spPr bwMode="auto">
          <a:xfrm>
            <a:off x="673100" y="5426075"/>
            <a:ext cx="4090988" cy="814388"/>
          </a:xfrm>
          <a:prstGeom prst="rect">
            <a:avLst/>
          </a:prstGeom>
          <a:noFill/>
          <a:ln w="9525" algn="ctr">
            <a:noFill/>
            <a:miter lim="800000"/>
            <a:headEnd/>
            <a:tailEnd/>
          </a:ln>
        </p:spPr>
      </p:pic>
      <p:sp>
        <p:nvSpPr>
          <p:cNvPr id="57347" name="Rectangle 5"/>
          <p:cNvSpPr>
            <a:spLocks noChangeArrowheads="1"/>
          </p:cNvSpPr>
          <p:nvPr/>
        </p:nvSpPr>
        <p:spPr bwMode="auto">
          <a:xfrm>
            <a:off x="803275" y="5693003"/>
            <a:ext cx="3952875" cy="215444"/>
          </a:xfrm>
          <a:prstGeom prst="rect">
            <a:avLst/>
          </a:prstGeom>
          <a:noFill/>
          <a:ln w="9525" algn="ctr">
            <a:noFill/>
            <a:miter lim="800000"/>
            <a:headEnd/>
            <a:tailEnd/>
          </a:ln>
        </p:spPr>
        <p:txBody>
          <a:bodyPr lIns="0" tIns="0" rIns="182880" bIns="0" anchor="ctr">
            <a:spAutoFit/>
          </a:bodyPr>
          <a:lstStyle/>
          <a:p>
            <a:pPr algn="ctr"/>
            <a:r>
              <a:rPr lang="zh-CN" altLang="en-US" sz="1400" b="1" dirty="0" smtClean="0">
                <a:solidFill>
                  <a:schemeClr val="bg1"/>
                </a:solidFill>
                <a:latin typeface="微软雅黑" pitchFamily="34" charset="-122"/>
                <a:ea typeface="微软雅黑" pitchFamily="34" charset="-122"/>
              </a:rPr>
              <a:t>执行引证分析发现潜在合作者</a:t>
            </a:r>
            <a:endParaRPr lang="en-US" sz="1400" b="1" dirty="0">
              <a:solidFill>
                <a:schemeClr val="bg1"/>
              </a:solidFill>
              <a:latin typeface="微软雅黑" pitchFamily="34" charset="-122"/>
              <a:ea typeface="微软雅黑" pitchFamily="34" charset="-122"/>
            </a:endParaRPr>
          </a:p>
        </p:txBody>
      </p:sp>
      <p:sp>
        <p:nvSpPr>
          <p:cNvPr id="57348" name="Rectangle 2"/>
          <p:cNvSpPr>
            <a:spLocks noChangeArrowheads="1"/>
          </p:cNvSpPr>
          <p:nvPr/>
        </p:nvSpPr>
        <p:spPr bwMode="auto">
          <a:xfrm>
            <a:off x="0" y="0"/>
            <a:ext cx="9144000" cy="5376863"/>
          </a:xfrm>
          <a:prstGeom prst="rect">
            <a:avLst/>
          </a:prstGeom>
          <a:solidFill>
            <a:schemeClr val="bg1"/>
          </a:solidFill>
          <a:ln w="9525" algn="ctr">
            <a:noFill/>
            <a:miter lim="800000"/>
            <a:headEnd/>
            <a:tailEnd/>
          </a:ln>
        </p:spPr>
        <p:txBody>
          <a:bodyPr wrap="none" lIns="0" tIns="0" rIns="182880" bIns="0" anchor="ctr"/>
          <a:lstStyle/>
          <a:p>
            <a:endParaRPr lang="en-US"/>
          </a:p>
        </p:txBody>
      </p:sp>
      <p:pic>
        <p:nvPicPr>
          <p:cNvPr id="57349" name="Picture 3"/>
          <p:cNvPicPr>
            <a:picLocks noChangeAspect="1" noChangeArrowheads="1"/>
          </p:cNvPicPr>
          <p:nvPr/>
        </p:nvPicPr>
        <p:blipFill>
          <a:blip r:embed="rId4" cstate="print"/>
          <a:srcRect/>
          <a:stretch>
            <a:fillRect/>
          </a:stretch>
        </p:blipFill>
        <p:spPr bwMode="auto">
          <a:xfrm>
            <a:off x="882650" y="828675"/>
            <a:ext cx="7377113" cy="4041775"/>
          </a:xfrm>
          <a:prstGeom prst="rect">
            <a:avLst/>
          </a:prstGeom>
          <a:noFill/>
          <a:ln w="9525" algn="ctr">
            <a:noFill/>
            <a:miter lim="800000"/>
            <a:headEnd/>
            <a:tailEnd/>
          </a:ln>
        </p:spPr>
      </p:pic>
      <p:pic>
        <p:nvPicPr>
          <p:cNvPr id="57350" name="Picture 6" descr="page shadow"/>
          <p:cNvPicPr>
            <a:picLocks noChangeAspect="1" noChangeArrowheads="1"/>
          </p:cNvPicPr>
          <p:nvPr/>
        </p:nvPicPr>
        <p:blipFill>
          <a:blip r:embed="rId5" cstate="print"/>
          <a:srcRect/>
          <a:stretch>
            <a:fillRect/>
          </a:stretch>
        </p:blipFill>
        <p:spPr bwMode="auto">
          <a:xfrm>
            <a:off x="0" y="5430838"/>
            <a:ext cx="9144000" cy="136525"/>
          </a:xfrm>
          <a:prstGeom prst="rect">
            <a:avLst/>
          </a:prstGeom>
          <a:noFill/>
          <a:ln w="9525">
            <a:noFill/>
            <a:miter lim="800000"/>
            <a:headEnd/>
            <a:tailEnd/>
          </a:ln>
        </p:spPr>
      </p:pic>
      <p:sp>
        <p:nvSpPr>
          <p:cNvPr id="57351" name="AutoShape 7"/>
          <p:cNvSpPr>
            <a:spLocks noChangeArrowheads="1"/>
          </p:cNvSpPr>
          <p:nvPr/>
        </p:nvSpPr>
        <p:spPr bwMode="auto">
          <a:xfrm>
            <a:off x="679450" y="615950"/>
            <a:ext cx="7781925" cy="4479925"/>
          </a:xfrm>
          <a:custGeom>
            <a:avLst/>
            <a:gdLst>
              <a:gd name="T0" fmla="*/ 0 w 37521"/>
              <a:gd name="T1" fmla="*/ 2239963 h 21600"/>
              <a:gd name="T2" fmla="*/ 385854 w 37521"/>
              <a:gd name="T3" fmla="*/ 2239963 h 21600"/>
              <a:gd name="T4" fmla="*/ 6759107 w 37521"/>
              <a:gd name="T5" fmla="*/ 4479925 h 21600"/>
              <a:gd name="T6" fmla="*/ 6759107 w 37521"/>
              <a:gd name="T7" fmla="*/ 4257795 h 21600"/>
              <a:gd name="T8" fmla="*/ 13517853 w 37521"/>
              <a:gd name="T9" fmla="*/ 2239963 h 21600"/>
              <a:gd name="T10" fmla="*/ 13131999 w 37521"/>
              <a:gd name="T11" fmla="*/ 2239963 h 21600"/>
              <a:gd name="T12" fmla="*/ 6759107 w 37521"/>
              <a:gd name="T13" fmla="*/ 0 h 21600"/>
              <a:gd name="T14" fmla="*/ 6759107 w 37521"/>
              <a:gd name="T15" fmla="*/ 222130 h 21600"/>
              <a:gd name="T16" fmla="*/ 0 60000 65536"/>
              <a:gd name="T17" fmla="*/ 0 60000 65536"/>
              <a:gd name="T18" fmla="*/ 0 60000 65536"/>
              <a:gd name="T19" fmla="*/ 0 60000 65536"/>
              <a:gd name="T20" fmla="*/ 0 60000 65536"/>
              <a:gd name="T21" fmla="*/ 0 60000 65536"/>
              <a:gd name="T22" fmla="*/ 0 60000 65536"/>
              <a:gd name="T23" fmla="*/ 0 60000 65536"/>
              <a:gd name="T24" fmla="*/ 1860 w 37521"/>
              <a:gd name="T25" fmla="*/ 1071 h 21600"/>
              <a:gd name="T26" fmla="*/ 35661 w 37521"/>
              <a:gd name="T27" fmla="*/ 205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21" h="21600">
                <a:moveTo>
                  <a:pt x="0" y="0"/>
                </a:moveTo>
                <a:lnTo>
                  <a:pt x="0" y="21600"/>
                </a:lnTo>
                <a:lnTo>
                  <a:pt x="37521" y="21600"/>
                </a:lnTo>
                <a:lnTo>
                  <a:pt x="37521" y="0"/>
                </a:lnTo>
                <a:close/>
                <a:moveTo>
                  <a:pt x="1071" y="1071"/>
                </a:moveTo>
                <a:lnTo>
                  <a:pt x="1071" y="20529"/>
                </a:lnTo>
                <a:lnTo>
                  <a:pt x="36450" y="20529"/>
                </a:lnTo>
                <a:lnTo>
                  <a:pt x="36450" y="1071"/>
                </a:lnTo>
                <a:close/>
              </a:path>
            </a:pathLst>
          </a:custGeom>
          <a:gradFill rotWithShape="1">
            <a:gsLst>
              <a:gs pos="0">
                <a:srgbClr val="C5C5C5"/>
              </a:gs>
              <a:gs pos="100000">
                <a:srgbClr val="828282"/>
              </a:gs>
            </a:gsLst>
            <a:lin ang="2700000" scaled="1"/>
          </a:gradFill>
          <a:ln w="9525">
            <a:noFill/>
            <a:miter lim="800000"/>
            <a:headEnd/>
            <a:tailEnd/>
          </a:ln>
          <a:effectLst>
            <a:prstShdw prst="shdw17" dist="17961" dir="2700000">
              <a:srgbClr val="767676"/>
            </a:prstShdw>
          </a:effectLst>
        </p:spPr>
        <p:txBody>
          <a:bodyPr/>
          <a:lstStyle/>
          <a:p>
            <a:endParaRPr lang="en-US"/>
          </a:p>
        </p:txBody>
      </p:sp>
      <p:pic>
        <p:nvPicPr>
          <p:cNvPr id="57352" name="Picture 8"/>
          <p:cNvPicPr>
            <a:picLocks noChangeAspect="1" noChangeArrowheads="1"/>
          </p:cNvPicPr>
          <p:nvPr/>
        </p:nvPicPr>
        <p:blipFill>
          <a:blip r:embed="rId6" cstate="print"/>
          <a:srcRect/>
          <a:stretch>
            <a:fillRect/>
          </a:stretch>
        </p:blipFill>
        <p:spPr bwMode="auto">
          <a:xfrm>
            <a:off x="7637463" y="4848225"/>
            <a:ext cx="679450" cy="257175"/>
          </a:xfrm>
          <a:prstGeom prst="rect">
            <a:avLst/>
          </a:prstGeom>
          <a:noFill/>
          <a:ln w="9525" algn="ctr">
            <a:noFill/>
            <a:miter lim="800000"/>
            <a:headEnd/>
            <a:tailEnd/>
          </a:ln>
        </p:spPr>
      </p:pic>
      <p:sp>
        <p:nvSpPr>
          <p:cNvPr id="11" name="TextBox 12"/>
          <p:cNvSpPr txBox="1">
            <a:spLocks noChangeArrowheads="1"/>
          </p:cNvSpPr>
          <p:nvPr/>
        </p:nvSpPr>
        <p:spPr bwMode="auto">
          <a:xfrm>
            <a:off x="4115910" y="5575463"/>
            <a:ext cx="4373563" cy="400110"/>
          </a:xfrm>
          <a:prstGeom prst="rect">
            <a:avLst/>
          </a:prstGeom>
          <a:noFill/>
          <a:ln w="9525">
            <a:noFill/>
            <a:miter lim="800000"/>
            <a:headEnd/>
            <a:tailEnd/>
          </a:ln>
        </p:spPr>
        <p:txBody>
          <a:bodyPr>
            <a:spAutoFit/>
          </a:bodyPr>
          <a:lstStyle/>
          <a:p>
            <a:pPr algn="r">
              <a:spcBef>
                <a:spcPct val="0"/>
              </a:spcBef>
            </a:pPr>
            <a:r>
              <a:rPr lang="zh-CN" altLang="en-US" sz="2000" b="1" dirty="0" smtClean="0">
                <a:latin typeface="微软雅黑" pitchFamily="34" charset="-122"/>
                <a:ea typeface="微软雅黑" pitchFamily="34" charset="-122"/>
              </a:rPr>
              <a:t>许可</a:t>
            </a:r>
            <a:r>
              <a:rPr lang="en-US" altLang="zh-CN" sz="2000" b="1" dirty="0" smtClean="0">
                <a:latin typeface="微软雅黑" pitchFamily="34" charset="-122"/>
                <a:ea typeface="微软雅黑" pitchFamily="34" charset="-122"/>
              </a:rPr>
              <a:t>&amp;</a:t>
            </a:r>
            <a:r>
              <a:rPr lang="zh-CN" altLang="en-US" sz="2000" b="1" dirty="0" smtClean="0">
                <a:latin typeface="微软雅黑" pitchFamily="34" charset="-122"/>
                <a:ea typeface="微软雅黑" pitchFamily="34" charset="-122"/>
              </a:rPr>
              <a:t>商业化</a:t>
            </a:r>
            <a:endParaRPr lang="en-US" sz="2000" b="1" dirty="0">
              <a:latin typeface="微软雅黑" pitchFamily="34" charset="-122"/>
              <a:ea typeface="微软雅黑" pitchFamily="34" charset="-122"/>
            </a:endParaRPr>
          </a:p>
        </p:txBody>
      </p:sp>
      <p:sp>
        <p:nvSpPr>
          <p:cNvPr id="12" name="Text Box 19"/>
          <p:cNvSpPr txBox="1">
            <a:spLocks noChangeArrowheads="1"/>
          </p:cNvSpPr>
          <p:nvPr/>
        </p:nvSpPr>
        <p:spPr bwMode="auto">
          <a:xfrm>
            <a:off x="806450" y="5158773"/>
            <a:ext cx="2786063" cy="244475"/>
          </a:xfrm>
          <a:prstGeom prst="rect">
            <a:avLst/>
          </a:prstGeom>
          <a:noFill/>
          <a:ln w="9525" algn="ctr">
            <a:noFill/>
            <a:miter lim="800000"/>
            <a:headEnd/>
            <a:tailEnd/>
          </a:ln>
        </p:spPr>
        <p:txBody>
          <a:bodyPr lIns="0" tIns="0" rIns="182880" bIns="0">
            <a:spAutoFit/>
          </a:bodyPr>
          <a:lstStyle/>
          <a:p>
            <a:r>
              <a:rPr lang="zh-CN" altLang="en-US" sz="1600" b="1" dirty="0" smtClean="0">
                <a:solidFill>
                  <a:schemeClr val="hlink"/>
                </a:solidFill>
                <a:latin typeface="微软雅黑" pitchFamily="34" charset="-122"/>
                <a:ea typeface="微软雅黑" pitchFamily="34" charset="-122"/>
              </a:rPr>
              <a:t>最佳实践：</a:t>
            </a:r>
            <a:endParaRPr lang="en-US" sz="1600" b="1" dirty="0">
              <a:solidFill>
                <a:schemeClr val="hlink"/>
              </a:solidFill>
              <a:latin typeface="微软雅黑" pitchFamily="34" charset="-122"/>
              <a:ea typeface="微软雅黑" pitchFamily="34" charset="-122"/>
            </a:endParaRPr>
          </a:p>
        </p:txBody>
      </p:sp>
      <p:sp>
        <p:nvSpPr>
          <p:cNvPr id="13" name="Rectangle 12"/>
          <p:cNvSpPr/>
          <p:nvPr/>
        </p:nvSpPr>
        <p:spPr>
          <a:xfrm flipH="1">
            <a:off x="965199" y="0"/>
            <a:ext cx="7382934" cy="646331"/>
          </a:xfrm>
          <a:prstGeom prst="rect">
            <a:avLst/>
          </a:prstGeom>
        </p:spPr>
        <p:txBody>
          <a:bodyPr wrap="square">
            <a:spAutoFit/>
          </a:bodyPr>
          <a:lstStyle/>
          <a:p>
            <a:r>
              <a:rPr lang="zh-CN" altLang="en-US" sz="3600" kern="0" dirty="0" smtClean="0">
                <a:solidFill>
                  <a:srgbClr val="FF8000"/>
                </a:solidFill>
                <a:latin typeface="微软雅黑" pitchFamily="34" charset="-122"/>
                <a:ea typeface="微软雅黑" pitchFamily="34" charset="-122"/>
              </a:rPr>
              <a:t>成果应用：许可与转让机会分析 </a:t>
            </a:r>
            <a:endParaRPr lang="en-US" sz="36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5"/>
          <p:cNvSpPr>
            <a:spLocks noChangeArrowheads="1"/>
          </p:cNvSpPr>
          <p:nvPr/>
        </p:nvSpPr>
        <p:spPr bwMode="auto">
          <a:xfrm>
            <a:off x="723900" y="1216040"/>
            <a:ext cx="7744498" cy="250810"/>
          </a:xfrm>
          <a:prstGeom prst="rect">
            <a:avLst/>
          </a:prstGeom>
          <a:solidFill>
            <a:schemeClr val="bg1"/>
          </a:solidFill>
          <a:ln w="9525" algn="ctr">
            <a:noFill/>
            <a:miter lim="800000"/>
            <a:headEnd/>
            <a:tailEnd/>
          </a:ln>
        </p:spPr>
        <p:txBody>
          <a:bodyPr wrap="none" lIns="0" tIns="0" rIns="182880" bIns="0" anchor="ctr"/>
          <a:lstStyle/>
          <a:p>
            <a:endParaRPr lang="en-US"/>
          </a:p>
        </p:txBody>
      </p:sp>
      <p:pic>
        <p:nvPicPr>
          <p:cNvPr id="32774" name="Picture 11"/>
          <p:cNvPicPr>
            <a:picLocks noChangeAspect="1" noChangeArrowheads="1"/>
          </p:cNvPicPr>
          <p:nvPr/>
        </p:nvPicPr>
        <p:blipFill>
          <a:blip r:embed="rId3" cstate="print"/>
          <a:srcRect/>
          <a:stretch>
            <a:fillRect/>
          </a:stretch>
        </p:blipFill>
        <p:spPr bwMode="auto">
          <a:xfrm>
            <a:off x="3995604" y="5781674"/>
            <a:ext cx="5148396" cy="1076326"/>
          </a:xfrm>
          <a:prstGeom prst="rect">
            <a:avLst/>
          </a:prstGeom>
          <a:noFill/>
          <a:ln w="9525" algn="ctr">
            <a:noFill/>
            <a:miter lim="800000"/>
            <a:headEnd/>
            <a:tailEnd/>
          </a:ln>
        </p:spPr>
      </p:pic>
      <p:sp>
        <p:nvSpPr>
          <p:cNvPr id="32775" name="Rectangle 12"/>
          <p:cNvSpPr>
            <a:spLocks noChangeArrowheads="1"/>
          </p:cNvSpPr>
          <p:nvPr/>
        </p:nvSpPr>
        <p:spPr bwMode="auto">
          <a:xfrm>
            <a:off x="4226536" y="5909733"/>
            <a:ext cx="4917464" cy="689420"/>
          </a:xfrm>
          <a:prstGeom prst="rect">
            <a:avLst/>
          </a:prstGeom>
          <a:noFill/>
          <a:ln w="9525" algn="ctr">
            <a:noFill/>
            <a:miter lim="800000"/>
            <a:headEnd/>
            <a:tailEnd/>
          </a:ln>
        </p:spPr>
        <p:txBody>
          <a:bodyPr wrap="square" lIns="0" tIns="0" rIns="182880" bIns="0">
            <a:spAutoFit/>
          </a:bodyPr>
          <a:lstStyle/>
          <a:p>
            <a:pPr eaLnBrk="0" hangingPunct="0">
              <a:lnSpc>
                <a:spcPct val="90000"/>
              </a:lnSpc>
            </a:pPr>
            <a:r>
              <a:rPr lang="zh-CN" altLang="en-US" sz="1400" b="1" dirty="0" smtClean="0">
                <a:solidFill>
                  <a:schemeClr val="bg1"/>
                </a:solidFill>
                <a:latin typeface="微软雅黑" pitchFamily="34" charset="-122"/>
                <a:ea typeface="微软雅黑" pitchFamily="34" charset="-122"/>
              </a:rPr>
              <a:t>基于分类号分析专利权人的关系</a:t>
            </a:r>
            <a:endParaRPr lang="en-GB" altLang="zh-CN" sz="1400" b="1" dirty="0" smtClean="0">
              <a:solidFill>
                <a:schemeClr val="bg1"/>
              </a:solidFill>
              <a:latin typeface="微软雅黑" pitchFamily="34" charset="-122"/>
              <a:ea typeface="微软雅黑" pitchFamily="34" charset="-122"/>
            </a:endParaRPr>
          </a:p>
          <a:p>
            <a:pPr eaLnBrk="0" hangingPunct="0">
              <a:lnSpc>
                <a:spcPct val="90000"/>
              </a:lnSpc>
            </a:pPr>
            <a:r>
              <a:rPr lang="zh-CN" altLang="en-US" sz="1400" dirty="0" smtClean="0">
                <a:solidFill>
                  <a:schemeClr val="bg1"/>
                </a:solidFill>
                <a:latin typeface="微软雅黑" pitchFamily="34" charset="-122"/>
                <a:ea typeface="微软雅黑" pitchFamily="34" charset="-122"/>
              </a:rPr>
              <a:t>基于分析竞争对手的专利布局可以帮助我们揭示潜在的合作者、专利许可机会或竞争威胁。</a:t>
            </a:r>
            <a:endParaRPr lang="en-US" sz="1400" dirty="0">
              <a:solidFill>
                <a:schemeClr val="bg1"/>
              </a:solidFill>
              <a:latin typeface="微软雅黑" pitchFamily="34" charset="-122"/>
              <a:ea typeface="微软雅黑" pitchFamily="34" charset="-122"/>
            </a:endParaRPr>
          </a:p>
        </p:txBody>
      </p:sp>
      <p:pic>
        <p:nvPicPr>
          <p:cNvPr id="32776" name="Picture 13" descr="page shadow"/>
          <p:cNvPicPr>
            <a:picLocks noChangeAspect="1" noChangeArrowheads="1"/>
          </p:cNvPicPr>
          <p:nvPr/>
        </p:nvPicPr>
        <p:blipFill>
          <a:blip r:embed="rId4" cstate="print"/>
          <a:srcRect/>
          <a:stretch>
            <a:fillRect/>
          </a:stretch>
        </p:blipFill>
        <p:spPr bwMode="auto">
          <a:xfrm>
            <a:off x="0" y="5624513"/>
            <a:ext cx="9144000" cy="136525"/>
          </a:xfrm>
          <a:prstGeom prst="rect">
            <a:avLst/>
          </a:prstGeom>
          <a:noFill/>
          <a:ln w="9525">
            <a:noFill/>
            <a:miter lim="800000"/>
            <a:headEnd/>
            <a:tailEnd/>
          </a:ln>
        </p:spPr>
      </p:pic>
      <p:sp>
        <p:nvSpPr>
          <p:cNvPr id="9" name="Text Box 21"/>
          <p:cNvSpPr txBox="1">
            <a:spLocks noChangeArrowheads="1"/>
          </p:cNvSpPr>
          <p:nvPr/>
        </p:nvSpPr>
        <p:spPr bwMode="auto">
          <a:xfrm>
            <a:off x="806450" y="5365530"/>
            <a:ext cx="2786063" cy="244475"/>
          </a:xfrm>
          <a:prstGeom prst="rect">
            <a:avLst/>
          </a:prstGeom>
          <a:noFill/>
          <a:ln w="9525" algn="ctr">
            <a:noFill/>
            <a:miter lim="800000"/>
            <a:headEnd/>
            <a:tailEnd/>
          </a:ln>
        </p:spPr>
        <p:txBody>
          <a:bodyPr lIns="0" tIns="0" rIns="182880" bIns="0">
            <a:spAutoFit/>
          </a:bodyPr>
          <a:lstStyle/>
          <a:p>
            <a:r>
              <a:rPr lang="zh-CN" altLang="en-US" sz="1600" b="1" dirty="0" smtClean="0">
                <a:solidFill>
                  <a:schemeClr val="hlink"/>
                </a:solidFill>
                <a:latin typeface="微软雅黑" pitchFamily="34" charset="-122"/>
                <a:ea typeface="微软雅黑" pitchFamily="34" charset="-122"/>
              </a:rPr>
              <a:t>最佳实践</a:t>
            </a:r>
            <a:r>
              <a:rPr lang="en-US" sz="1600" b="1" dirty="0" smtClean="0">
                <a:solidFill>
                  <a:schemeClr val="hlink"/>
                </a:solidFill>
                <a:latin typeface="微软雅黑" pitchFamily="34" charset="-122"/>
                <a:ea typeface="微软雅黑" pitchFamily="34" charset="-122"/>
              </a:rPr>
              <a:t>:</a:t>
            </a:r>
            <a:endParaRPr lang="en-US" sz="1600" b="1" dirty="0">
              <a:solidFill>
                <a:schemeClr val="hlink"/>
              </a:solidFill>
              <a:latin typeface="微软雅黑" pitchFamily="34" charset="-122"/>
              <a:ea typeface="微软雅黑" pitchFamily="34" charset="-122"/>
            </a:endParaRPr>
          </a:p>
        </p:txBody>
      </p:sp>
      <p:pic>
        <p:nvPicPr>
          <p:cNvPr id="6147" name="Picture 3"/>
          <p:cNvPicPr>
            <a:picLocks noChangeAspect="1" noChangeArrowheads="1"/>
          </p:cNvPicPr>
          <p:nvPr/>
        </p:nvPicPr>
        <p:blipFill>
          <a:blip r:embed="rId5" cstate="print"/>
          <a:srcRect/>
          <a:stretch>
            <a:fillRect/>
          </a:stretch>
        </p:blipFill>
        <p:spPr bwMode="auto">
          <a:xfrm>
            <a:off x="1132947" y="660399"/>
            <a:ext cx="7367587" cy="510898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flipH="1">
            <a:off x="965199" y="0"/>
            <a:ext cx="7382934" cy="646331"/>
          </a:xfrm>
          <a:prstGeom prst="rect">
            <a:avLst/>
          </a:prstGeom>
        </p:spPr>
        <p:txBody>
          <a:bodyPr wrap="square">
            <a:spAutoFit/>
          </a:bodyPr>
          <a:lstStyle/>
          <a:p>
            <a:r>
              <a:rPr lang="zh-CN" altLang="en-US" sz="3200" kern="0" dirty="0" smtClean="0">
                <a:solidFill>
                  <a:srgbClr val="FF8000"/>
                </a:solidFill>
                <a:latin typeface="微软雅黑" pitchFamily="34" charset="-122"/>
                <a:ea typeface="微软雅黑" pitchFamily="34" charset="-122"/>
              </a:rPr>
              <a:t>成果应用：许可与转让机会分析</a:t>
            </a:r>
            <a:r>
              <a:rPr lang="zh-CN" altLang="en-US" sz="3600" kern="0" dirty="0" smtClean="0">
                <a:solidFill>
                  <a:srgbClr val="FF8000"/>
                </a:solidFill>
                <a:latin typeface="微软雅黑" pitchFamily="34" charset="-122"/>
                <a:ea typeface="微软雅黑" pitchFamily="34" charset="-122"/>
              </a:rPr>
              <a:t> </a:t>
            </a:r>
            <a:endParaRPr lang="en-US" sz="3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914400" y="757238"/>
            <a:ext cx="8229600" cy="457200"/>
          </a:xfrm>
        </p:spPr>
        <p:txBody>
          <a:bodyPr/>
          <a:lstStyle/>
          <a:p>
            <a:pPr eaLnBrk="1" hangingPunct="1"/>
            <a:r>
              <a:rPr lang="zh-CN" altLang="en-US" sz="3200" b="1" dirty="0" smtClean="0">
                <a:ea typeface="宋体" charset="-122"/>
              </a:rPr>
              <a:t>成果运用： 重点技术防侵权预警报告</a:t>
            </a:r>
          </a:p>
        </p:txBody>
      </p:sp>
      <p:sp>
        <p:nvSpPr>
          <p:cNvPr id="29699" name="内容占位符 2"/>
          <p:cNvSpPr>
            <a:spLocks noGrp="1"/>
          </p:cNvSpPr>
          <p:nvPr>
            <p:ph idx="1"/>
          </p:nvPr>
        </p:nvSpPr>
        <p:spPr>
          <a:xfrm>
            <a:off x="419100" y="1516063"/>
            <a:ext cx="8229600" cy="4341812"/>
          </a:xfrm>
        </p:spPr>
        <p:txBody>
          <a:bodyPr/>
          <a:lstStyle/>
          <a:p>
            <a:pPr marL="0" indent="0" eaLnBrk="1" hangingPunct="1"/>
            <a:r>
              <a:rPr lang="en-US" altLang="zh-CN" sz="1600" b="1" dirty="0" smtClean="0">
                <a:ea typeface="宋体" charset="-122"/>
              </a:rPr>
              <a:t> </a:t>
            </a:r>
            <a:r>
              <a:rPr lang="zh-CN" altLang="en-US" sz="1600" b="1" dirty="0" smtClean="0">
                <a:ea typeface="宋体" charset="-122"/>
              </a:rPr>
              <a:t> 对某个技术领域或是某个竞争对手实施监控</a:t>
            </a:r>
            <a:endParaRPr lang="en-US" altLang="zh-CN" sz="1600" b="1" dirty="0" smtClean="0">
              <a:ea typeface="宋体" charset="-122"/>
            </a:endParaRPr>
          </a:p>
          <a:p>
            <a:pPr marL="0" indent="0" eaLnBrk="1" hangingPunct="1"/>
            <a:r>
              <a:rPr lang="en-US" altLang="zh-CN" sz="1600" b="1" dirty="0" smtClean="0">
                <a:ea typeface="宋体" charset="-122"/>
              </a:rPr>
              <a:t>  </a:t>
            </a:r>
            <a:r>
              <a:rPr lang="zh-CN" altLang="en-US" sz="1600" b="1" dirty="0" smtClean="0">
                <a:ea typeface="宋体" charset="-122"/>
              </a:rPr>
              <a:t>对某个专利的专利家族，法律状态，专利处于的状态（是否授权等），引证信息的变化，权利转移进行监控，了解该专利的最新动向。</a:t>
            </a:r>
          </a:p>
        </p:txBody>
      </p:sp>
      <p:grpSp>
        <p:nvGrpSpPr>
          <p:cNvPr id="2" name="组合 7"/>
          <p:cNvGrpSpPr/>
          <p:nvPr/>
        </p:nvGrpSpPr>
        <p:grpSpPr>
          <a:xfrm>
            <a:off x="1677988" y="2743200"/>
            <a:ext cx="4910236" cy="4114800"/>
            <a:chOff x="1677988" y="2743200"/>
            <a:chExt cx="4910236" cy="4114800"/>
          </a:xfrm>
        </p:grpSpPr>
        <p:pic>
          <p:nvPicPr>
            <p:cNvPr id="29700" name="Picture 1"/>
            <p:cNvPicPr>
              <a:picLocks noChangeAspect="1" noChangeArrowheads="1"/>
            </p:cNvPicPr>
            <p:nvPr/>
          </p:nvPicPr>
          <p:blipFill>
            <a:blip r:embed="rId3" cstate="print"/>
            <a:srcRect r="34232"/>
            <a:stretch>
              <a:fillRect/>
            </a:stretch>
          </p:blipFill>
          <p:spPr bwMode="auto">
            <a:xfrm>
              <a:off x="1677988" y="2743200"/>
              <a:ext cx="4910236" cy="4114800"/>
            </a:xfrm>
            <a:prstGeom prst="rect">
              <a:avLst/>
            </a:prstGeom>
            <a:noFill/>
            <a:ln w="9525">
              <a:noFill/>
              <a:miter lim="800000"/>
              <a:headEnd/>
              <a:tailEnd/>
            </a:ln>
          </p:spPr>
        </p:pic>
        <p:sp>
          <p:nvSpPr>
            <p:cNvPr id="29701" name="圆角矩形 4"/>
            <p:cNvSpPr>
              <a:spLocks noChangeArrowheads="1"/>
            </p:cNvSpPr>
            <p:nvPr/>
          </p:nvSpPr>
          <p:spPr bwMode="auto">
            <a:xfrm>
              <a:off x="2370138" y="3022600"/>
              <a:ext cx="1735137" cy="654050"/>
            </a:xfrm>
            <a:prstGeom prst="roundRect">
              <a:avLst>
                <a:gd name="adj" fmla="val 16667"/>
              </a:avLst>
            </a:prstGeom>
            <a:solidFill>
              <a:srgbClr val="FFFF00">
                <a:alpha val="39999"/>
              </a:srgbClr>
            </a:solidFill>
            <a:ln w="9525" algn="ctr">
              <a:solidFill>
                <a:schemeClr val="tx1"/>
              </a:solidFill>
              <a:round/>
              <a:headEnd/>
              <a:tailEnd/>
            </a:ln>
          </p:spPr>
          <p:txBody>
            <a:bodyPr/>
            <a:lstStyle/>
            <a:p>
              <a:endParaRPr lang="zh-CN" altLang="en-US" b="1">
                <a:ea typeface="宋体" charset="-122"/>
              </a:endParaRPr>
            </a:p>
          </p:txBody>
        </p:sp>
      </p:grpSp>
      <p:pic>
        <p:nvPicPr>
          <p:cNvPr id="23553" name="Picture 1"/>
          <p:cNvPicPr>
            <a:picLocks noChangeAspect="1" noChangeArrowheads="1"/>
          </p:cNvPicPr>
          <p:nvPr/>
        </p:nvPicPr>
        <p:blipFill>
          <a:blip r:embed="rId4" cstate="print"/>
          <a:srcRect l="35057" t="14563" r="33397" b="7180"/>
          <a:stretch>
            <a:fillRect/>
          </a:stretch>
        </p:blipFill>
        <p:spPr bwMode="auto">
          <a:xfrm>
            <a:off x="1691680" y="2708920"/>
            <a:ext cx="2974812" cy="4149080"/>
          </a:xfrm>
          <a:prstGeom prst="rect">
            <a:avLst/>
          </a:prstGeom>
          <a:noFill/>
          <a:ln w="9525">
            <a:noFill/>
            <a:miter lim="800000"/>
            <a:headEnd/>
            <a:tailEnd/>
          </a:ln>
        </p:spPr>
      </p:pic>
      <p:pic>
        <p:nvPicPr>
          <p:cNvPr id="23554" name="Picture 2"/>
          <p:cNvPicPr>
            <a:picLocks noChangeAspect="1" noChangeArrowheads="1"/>
          </p:cNvPicPr>
          <p:nvPr/>
        </p:nvPicPr>
        <p:blipFill>
          <a:blip r:embed="rId5" cstate="print"/>
          <a:srcRect l="35057" t="16040" r="33397" b="7180"/>
          <a:stretch>
            <a:fillRect/>
          </a:stretch>
        </p:blipFill>
        <p:spPr bwMode="auto">
          <a:xfrm>
            <a:off x="4644008" y="2492896"/>
            <a:ext cx="3189883" cy="436510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fade">
                                      <p:cBhvr>
                                        <p:cTn id="7" dur="2000"/>
                                        <p:tgtEl>
                                          <p:spTgt spid="23553"/>
                                        </p:tgtEl>
                                      </p:cBhvr>
                                    </p:animEffect>
                                  </p:childTnLst>
                                </p:cTn>
                              </p:par>
                              <p:par>
                                <p:cTn id="8" presetID="10" presetClass="entr" presetSubtype="0"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fade">
                                      <p:cBhvr>
                                        <p:cTn id="10"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673100" y="5419725"/>
            <a:ext cx="4872038" cy="774700"/>
          </a:xfrm>
          <a:prstGeom prst="rect">
            <a:avLst/>
          </a:prstGeom>
          <a:noFill/>
          <a:ln w="9525" algn="ctr">
            <a:noFill/>
            <a:miter lim="800000"/>
            <a:headEnd/>
            <a:tailEnd/>
          </a:ln>
        </p:spPr>
      </p:pic>
      <p:sp>
        <p:nvSpPr>
          <p:cNvPr id="63491" name="Slide Number Placeholder 3"/>
          <p:cNvSpPr txBox="1">
            <a:spLocks noGrp="1"/>
          </p:cNvSpPr>
          <p:nvPr/>
        </p:nvSpPr>
        <p:spPr bwMode="auto">
          <a:xfrm>
            <a:off x="8424863" y="6394450"/>
            <a:ext cx="457200" cy="231775"/>
          </a:xfrm>
          <a:prstGeom prst="rect">
            <a:avLst/>
          </a:prstGeom>
          <a:noFill/>
          <a:ln w="9525">
            <a:noFill/>
            <a:miter lim="800000"/>
            <a:headEnd/>
            <a:tailEnd/>
          </a:ln>
        </p:spPr>
        <p:txBody>
          <a:bodyPr/>
          <a:lstStyle/>
          <a:p>
            <a:pPr algn="r">
              <a:spcBef>
                <a:spcPct val="0"/>
              </a:spcBef>
            </a:pPr>
            <a:fld id="{A7E57E55-1576-4BEC-9C0A-1871F40476F7}" type="slidenum">
              <a:rPr lang="en-US" sz="900"/>
              <a:pPr algn="r">
                <a:spcBef>
                  <a:spcPct val="0"/>
                </a:spcBef>
              </a:pPr>
              <a:t>58</a:t>
            </a:fld>
            <a:endParaRPr lang="en-US" sz="900"/>
          </a:p>
        </p:txBody>
      </p:sp>
      <p:pic>
        <p:nvPicPr>
          <p:cNvPr id="63492" name="Picture 2"/>
          <p:cNvPicPr>
            <a:picLocks noGrp="1" noChangeAspect="1" noChangeArrowheads="1"/>
          </p:cNvPicPr>
          <p:nvPr>
            <p:ph idx="4294967295"/>
          </p:nvPr>
        </p:nvPicPr>
        <p:blipFill>
          <a:blip r:embed="rId4" cstate="print"/>
          <a:srcRect t="8498" r="23315" b="41980"/>
          <a:stretch>
            <a:fillRect/>
          </a:stretch>
        </p:blipFill>
        <p:spPr>
          <a:xfrm>
            <a:off x="311150" y="1490663"/>
            <a:ext cx="8537575" cy="3016250"/>
          </a:xfrm>
          <a:noFill/>
        </p:spPr>
      </p:pic>
      <p:sp>
        <p:nvSpPr>
          <p:cNvPr id="63493" name="AutoShape 5"/>
          <p:cNvSpPr>
            <a:spLocks noChangeArrowheads="1"/>
          </p:cNvSpPr>
          <p:nvPr/>
        </p:nvSpPr>
        <p:spPr bwMode="auto">
          <a:xfrm>
            <a:off x="173038" y="1336675"/>
            <a:ext cx="8801100" cy="3357563"/>
          </a:xfrm>
          <a:custGeom>
            <a:avLst/>
            <a:gdLst>
              <a:gd name="T0" fmla="*/ 0 w 56620"/>
              <a:gd name="T1" fmla="*/ 1678782 h 21600"/>
              <a:gd name="T2" fmla="*/ 347154 w 56620"/>
              <a:gd name="T3" fmla="*/ 1678782 h 21600"/>
              <a:gd name="T4" fmla="*/ 11535144 w 56620"/>
              <a:gd name="T5" fmla="*/ 3357563 h 21600"/>
              <a:gd name="T6" fmla="*/ 11535144 w 56620"/>
              <a:gd name="T7" fmla="*/ 3225126 h 21600"/>
              <a:gd name="T8" fmla="*/ 23070289 w 56620"/>
              <a:gd name="T9" fmla="*/ 1678782 h 21600"/>
              <a:gd name="T10" fmla="*/ 22723134 w 56620"/>
              <a:gd name="T11" fmla="*/ 1678782 h 21600"/>
              <a:gd name="T12" fmla="*/ 11535144 w 56620"/>
              <a:gd name="T13" fmla="*/ 0 h 21600"/>
              <a:gd name="T14" fmla="*/ 11535144 w 56620"/>
              <a:gd name="T15" fmla="*/ 132437 h 21600"/>
              <a:gd name="T16" fmla="*/ 0 60000 65536"/>
              <a:gd name="T17" fmla="*/ 0 60000 65536"/>
              <a:gd name="T18" fmla="*/ 0 60000 65536"/>
              <a:gd name="T19" fmla="*/ 0 60000 65536"/>
              <a:gd name="T20" fmla="*/ 0 60000 65536"/>
              <a:gd name="T21" fmla="*/ 0 60000 65536"/>
              <a:gd name="T22" fmla="*/ 0 60000 65536"/>
              <a:gd name="T23" fmla="*/ 0 60000 65536"/>
              <a:gd name="T24" fmla="*/ 2233 w 56620"/>
              <a:gd name="T25" fmla="*/ 852 h 21600"/>
              <a:gd name="T26" fmla="*/ 54387 w 56620"/>
              <a:gd name="T27" fmla="*/ 207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620" h="21600">
                <a:moveTo>
                  <a:pt x="0" y="0"/>
                </a:moveTo>
                <a:lnTo>
                  <a:pt x="0" y="21600"/>
                </a:lnTo>
                <a:lnTo>
                  <a:pt x="56620" y="21600"/>
                </a:lnTo>
                <a:lnTo>
                  <a:pt x="56620" y="0"/>
                </a:lnTo>
                <a:close/>
                <a:moveTo>
                  <a:pt x="852" y="852"/>
                </a:moveTo>
                <a:lnTo>
                  <a:pt x="852" y="20748"/>
                </a:lnTo>
                <a:lnTo>
                  <a:pt x="55768" y="20748"/>
                </a:lnTo>
                <a:lnTo>
                  <a:pt x="55768" y="852"/>
                </a:lnTo>
                <a:close/>
              </a:path>
            </a:pathLst>
          </a:custGeom>
          <a:gradFill rotWithShape="1">
            <a:gsLst>
              <a:gs pos="0">
                <a:srgbClr val="C5C5C5"/>
              </a:gs>
              <a:gs pos="100000">
                <a:srgbClr val="828282"/>
              </a:gs>
            </a:gsLst>
            <a:lin ang="2700000" scaled="1"/>
          </a:gradFill>
          <a:ln w="9525">
            <a:noFill/>
            <a:miter lim="800000"/>
            <a:headEnd/>
            <a:tailEnd/>
          </a:ln>
          <a:effectLst>
            <a:prstShdw prst="shdw17" dist="17961" dir="2700000">
              <a:srgbClr val="767676"/>
            </a:prstShdw>
          </a:effectLst>
        </p:spPr>
        <p:txBody>
          <a:bodyPr/>
          <a:lstStyle/>
          <a:p>
            <a:endParaRPr lang="en-US"/>
          </a:p>
        </p:txBody>
      </p:sp>
      <p:sp>
        <p:nvSpPr>
          <p:cNvPr id="63494" name="Rectangle 6"/>
          <p:cNvSpPr>
            <a:spLocks noChangeArrowheads="1"/>
          </p:cNvSpPr>
          <p:nvPr/>
        </p:nvSpPr>
        <p:spPr bwMode="auto">
          <a:xfrm>
            <a:off x="976250" y="5638550"/>
            <a:ext cx="4365625" cy="215444"/>
          </a:xfrm>
          <a:prstGeom prst="rect">
            <a:avLst/>
          </a:prstGeom>
          <a:noFill/>
          <a:ln w="9525" algn="ctr">
            <a:noFill/>
            <a:miter lim="800000"/>
            <a:headEnd/>
            <a:tailEnd/>
          </a:ln>
        </p:spPr>
        <p:txBody>
          <a:bodyPr lIns="0" tIns="0" rIns="182880" bIns="0">
            <a:spAutoFit/>
          </a:bodyPr>
          <a:lstStyle/>
          <a:p>
            <a:pPr algn="ctr"/>
            <a:r>
              <a:rPr lang="zh-CN" altLang="en-US" sz="1400" b="1" dirty="0" smtClean="0">
                <a:solidFill>
                  <a:schemeClr val="bg1"/>
                </a:solidFill>
                <a:latin typeface="微软雅黑" pitchFamily="34" charset="-122"/>
                <a:ea typeface="微软雅黑" pitchFamily="34" charset="-122"/>
              </a:rPr>
              <a:t>合并围篱作为您的维护策略的一部分</a:t>
            </a:r>
            <a:endParaRPr lang="en-US" sz="1400" b="1" dirty="0">
              <a:solidFill>
                <a:schemeClr val="bg1"/>
              </a:solidFill>
              <a:latin typeface="微软雅黑" pitchFamily="34" charset="-122"/>
              <a:ea typeface="微软雅黑" pitchFamily="34" charset="-122"/>
            </a:endParaRPr>
          </a:p>
        </p:txBody>
      </p:sp>
      <p:pic>
        <p:nvPicPr>
          <p:cNvPr id="63495" name="Picture 7" descr="page shadow"/>
          <p:cNvPicPr>
            <a:picLocks noChangeAspect="1" noChangeArrowheads="1"/>
          </p:cNvPicPr>
          <p:nvPr/>
        </p:nvPicPr>
        <p:blipFill>
          <a:blip r:embed="rId5" cstate="print"/>
          <a:srcRect/>
          <a:stretch>
            <a:fillRect/>
          </a:stretch>
        </p:blipFill>
        <p:spPr bwMode="auto">
          <a:xfrm>
            <a:off x="0" y="5424488"/>
            <a:ext cx="9144000" cy="136525"/>
          </a:xfrm>
          <a:prstGeom prst="rect">
            <a:avLst/>
          </a:prstGeom>
          <a:noFill/>
          <a:ln w="9525">
            <a:noFill/>
            <a:miter lim="800000"/>
            <a:headEnd/>
            <a:tailEnd/>
          </a:ln>
        </p:spPr>
      </p:pic>
      <p:sp>
        <p:nvSpPr>
          <p:cNvPr id="10" name="Text Box 19"/>
          <p:cNvSpPr txBox="1">
            <a:spLocks noChangeArrowheads="1"/>
          </p:cNvSpPr>
          <p:nvPr/>
        </p:nvSpPr>
        <p:spPr bwMode="auto">
          <a:xfrm>
            <a:off x="806450" y="5158773"/>
            <a:ext cx="2786063" cy="244475"/>
          </a:xfrm>
          <a:prstGeom prst="rect">
            <a:avLst/>
          </a:prstGeom>
          <a:noFill/>
          <a:ln w="9525" algn="ctr">
            <a:noFill/>
            <a:miter lim="800000"/>
            <a:headEnd/>
            <a:tailEnd/>
          </a:ln>
        </p:spPr>
        <p:txBody>
          <a:bodyPr lIns="0" tIns="0" rIns="182880" bIns="0">
            <a:spAutoFit/>
          </a:bodyPr>
          <a:lstStyle/>
          <a:p>
            <a:r>
              <a:rPr lang="zh-CN" altLang="en-US" sz="1600" b="1" dirty="0" smtClean="0">
                <a:solidFill>
                  <a:schemeClr val="hlink"/>
                </a:solidFill>
                <a:latin typeface="微软雅黑" pitchFamily="34" charset="-122"/>
                <a:ea typeface="微软雅黑" pitchFamily="34" charset="-122"/>
              </a:rPr>
              <a:t>最佳实践：</a:t>
            </a:r>
            <a:endParaRPr lang="en-US" sz="1600" b="1" dirty="0">
              <a:solidFill>
                <a:schemeClr val="hlink"/>
              </a:solidFill>
              <a:latin typeface="微软雅黑" pitchFamily="34" charset="-122"/>
              <a:ea typeface="微软雅黑" pitchFamily="34" charset="-122"/>
            </a:endParaRPr>
          </a:p>
        </p:txBody>
      </p:sp>
      <p:sp>
        <p:nvSpPr>
          <p:cNvPr id="11" name="TextBox 12"/>
          <p:cNvSpPr txBox="1">
            <a:spLocks noChangeArrowheads="1"/>
          </p:cNvSpPr>
          <p:nvPr/>
        </p:nvSpPr>
        <p:spPr bwMode="auto">
          <a:xfrm>
            <a:off x="4601455" y="5609460"/>
            <a:ext cx="4373563" cy="400110"/>
          </a:xfrm>
          <a:prstGeom prst="rect">
            <a:avLst/>
          </a:prstGeom>
          <a:noFill/>
          <a:ln w="9525">
            <a:noFill/>
            <a:miter lim="800000"/>
            <a:headEnd/>
            <a:tailEnd/>
          </a:ln>
        </p:spPr>
        <p:txBody>
          <a:bodyPr>
            <a:spAutoFit/>
          </a:bodyPr>
          <a:lstStyle/>
          <a:p>
            <a:pPr algn="r">
              <a:spcBef>
                <a:spcPct val="0"/>
              </a:spcBef>
            </a:pPr>
            <a:r>
              <a:rPr lang="zh-CN" altLang="en-US" sz="2000" b="1" dirty="0" smtClean="0">
                <a:latin typeface="微软雅黑" pitchFamily="34" charset="-122"/>
                <a:ea typeface="微软雅黑" pitchFamily="34" charset="-122"/>
              </a:rPr>
              <a:t>保护</a:t>
            </a:r>
            <a:r>
              <a:rPr lang="en-US" altLang="zh-CN" sz="2000" b="1" dirty="0" smtClean="0">
                <a:latin typeface="微软雅黑" pitchFamily="34" charset="-122"/>
                <a:ea typeface="微软雅黑" pitchFamily="34" charset="-122"/>
              </a:rPr>
              <a:t>&amp;</a:t>
            </a:r>
            <a:r>
              <a:rPr lang="zh-CN" altLang="en-US" sz="2000" b="1" dirty="0" smtClean="0">
                <a:latin typeface="微软雅黑" pitchFamily="34" charset="-122"/>
                <a:ea typeface="微软雅黑" pitchFamily="34" charset="-122"/>
              </a:rPr>
              <a:t>维权</a:t>
            </a:r>
            <a:endParaRPr lang="en-US" sz="2000" b="1" dirty="0">
              <a:latin typeface="微软雅黑" pitchFamily="34" charset="-122"/>
              <a:ea typeface="微软雅黑" pitchFamily="34" charset="-122"/>
            </a:endParaRPr>
          </a:p>
        </p:txBody>
      </p:sp>
      <p:sp>
        <p:nvSpPr>
          <p:cNvPr id="12" name="标题 1"/>
          <p:cNvSpPr txBox="1">
            <a:spLocks/>
          </p:cNvSpPr>
          <p:nvPr/>
        </p:nvSpPr>
        <p:spPr>
          <a:xfrm>
            <a:off x="491066" y="232305"/>
            <a:ext cx="8229600" cy="457200"/>
          </a:xfrm>
          <a:prstGeom prst="rect">
            <a:avLst/>
          </a:prstGeo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CN" altLang="en-US" sz="3200" b="1" i="0" u="none" strike="noStrike" kern="0" cap="none" spc="0" normalizeH="0" baseline="0" noProof="0" dirty="0" smtClean="0">
                <a:ln>
                  <a:noFill/>
                </a:ln>
                <a:solidFill>
                  <a:schemeClr val="tx2"/>
                </a:solidFill>
                <a:effectLst/>
                <a:uLnTx/>
                <a:uFillTx/>
                <a:latin typeface="+mj-lt"/>
                <a:ea typeface="宋体" charset="-122"/>
                <a:cs typeface="+mj-cs"/>
              </a:rPr>
              <a:t>成果运用： 重点技术专利组合战略</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标题 1"/>
          <p:cNvSpPr>
            <a:spLocks noGrp="1"/>
          </p:cNvSpPr>
          <p:nvPr>
            <p:ph type="title"/>
          </p:nvPr>
        </p:nvSpPr>
        <p:spPr>
          <a:xfrm>
            <a:off x="307976" y="0"/>
            <a:ext cx="7369175" cy="836612"/>
          </a:xfrm>
        </p:spPr>
        <p:txBody>
          <a:bodyPr/>
          <a:lstStyle/>
          <a:p>
            <a:r>
              <a:rPr lang="zh-CN" altLang="en-US" sz="3200" dirty="0" smtClean="0">
                <a:latin typeface="微软雅黑" pitchFamily="34" charset="-122"/>
                <a:ea typeface="微软雅黑" pitchFamily="34" charset="-122"/>
              </a:rPr>
              <a:t>成果运用：专利价值评估</a:t>
            </a:r>
          </a:p>
        </p:txBody>
      </p:sp>
      <p:sp>
        <p:nvSpPr>
          <p:cNvPr id="116739" name="内容占位符 2"/>
          <p:cNvSpPr>
            <a:spLocks noGrp="1"/>
          </p:cNvSpPr>
          <p:nvPr>
            <p:ph idx="1"/>
          </p:nvPr>
        </p:nvSpPr>
        <p:spPr>
          <a:xfrm>
            <a:off x="355600" y="932922"/>
            <a:ext cx="8331200" cy="2504545"/>
          </a:xfrm>
        </p:spPr>
        <p:txBody>
          <a:bodyPr/>
          <a:lstStyle/>
          <a:p>
            <a:pPr marL="288000" indent="-72000">
              <a:spcBef>
                <a:spcPts val="600"/>
              </a:spcBef>
            </a:pPr>
            <a:r>
              <a:rPr lang="zh-CN" altLang="en-US" dirty="0" smtClean="0">
                <a:ea typeface="宋体" pitchFamily="2" charset="-122"/>
              </a:rPr>
              <a:t>引证分析、同族专利分析、科学关联度分析等来辅助判断技术质量</a:t>
            </a:r>
            <a:endParaRPr lang="en-US" altLang="zh-CN" dirty="0" smtClean="0">
              <a:ea typeface="宋体" pitchFamily="2" charset="-122"/>
            </a:endParaRPr>
          </a:p>
          <a:p>
            <a:pPr marL="288000" indent="-72000">
              <a:spcBef>
                <a:spcPts val="600"/>
              </a:spcBef>
            </a:pPr>
            <a:r>
              <a:rPr lang="zh-CN" altLang="en-US" dirty="0" smtClean="0">
                <a:ea typeface="宋体" pitchFamily="2" charset="-122"/>
              </a:rPr>
              <a:t>施引专利数量越多，专利越重要；施引专利涉及的技术领域越多，表明专利影响力越大</a:t>
            </a:r>
            <a:endParaRPr lang="en-US" altLang="zh-CN" dirty="0" smtClean="0">
              <a:ea typeface="宋体" pitchFamily="2" charset="-122"/>
            </a:endParaRPr>
          </a:p>
          <a:p>
            <a:pPr marL="288000" indent="-72000">
              <a:spcBef>
                <a:spcPts val="600"/>
              </a:spcBef>
            </a:pPr>
            <a:r>
              <a:rPr lang="zh-CN" altLang="en-US" dirty="0" smtClean="0">
                <a:ea typeface="宋体" pitchFamily="2" charset="-122"/>
              </a:rPr>
              <a:t>近年来施引专利越多，表明专利越重要</a:t>
            </a:r>
            <a:endParaRPr lang="en-US" altLang="zh-CN" dirty="0" smtClean="0">
              <a:ea typeface="宋体" pitchFamily="2" charset="-122"/>
            </a:endParaRPr>
          </a:p>
          <a:p>
            <a:pPr marL="288000" indent="-72000">
              <a:spcBef>
                <a:spcPts val="600"/>
              </a:spcBef>
            </a:pPr>
            <a:r>
              <a:rPr lang="zh-CN" altLang="en-US" dirty="0" smtClean="0">
                <a:ea typeface="宋体" pitchFamily="2" charset="-122"/>
              </a:rPr>
              <a:t>引证的学术文献越多，技术领域越基础，技术竞争力越强 </a:t>
            </a:r>
            <a:endParaRPr lang="en-US" altLang="zh-CN" dirty="0" smtClean="0">
              <a:ea typeface="宋体" pitchFamily="2" charset="-122"/>
            </a:endParaRPr>
          </a:p>
          <a:p>
            <a:endParaRPr lang="en-US" altLang="zh-CN" dirty="0" smtClean="0">
              <a:ea typeface="宋体" pitchFamily="2" charset="-122"/>
            </a:endParaRPr>
          </a:p>
          <a:p>
            <a:endParaRPr lang="en-US" altLang="zh-CN" dirty="0" smtClean="0">
              <a:ea typeface="宋体" pitchFamily="2" charset="-122"/>
            </a:endParaRPr>
          </a:p>
          <a:p>
            <a:endParaRPr lang="en-US" altLang="zh-CN" dirty="0" smtClean="0">
              <a:ea typeface="宋体" pitchFamily="2" charset="-122"/>
            </a:endParaRPr>
          </a:p>
          <a:p>
            <a:endParaRPr lang="en-US" altLang="zh-CN" dirty="0" smtClean="0">
              <a:ea typeface="宋体" pitchFamily="2" charset="-122"/>
            </a:endParaRPr>
          </a:p>
          <a:p>
            <a:endParaRPr lang="en-US" altLang="zh-CN" dirty="0" smtClean="0">
              <a:ea typeface="宋体" pitchFamily="2" charset="-122"/>
            </a:endParaRPr>
          </a:p>
          <a:p>
            <a:endParaRPr lang="en-US" altLang="zh-CN" dirty="0" smtClean="0">
              <a:ea typeface="宋体" pitchFamily="2" charset="-122"/>
            </a:endParaRPr>
          </a:p>
          <a:p>
            <a:endParaRPr lang="en-US" altLang="zh-CN" dirty="0" smtClean="0">
              <a:ea typeface="宋体" pitchFamily="2" charset="-122"/>
            </a:endParaRPr>
          </a:p>
          <a:p>
            <a:endParaRPr lang="zh-CN" altLang="en-US" dirty="0" smtClean="0">
              <a:ea typeface="宋体" pitchFamily="2" charset="-122"/>
            </a:endParaRPr>
          </a:p>
          <a:p>
            <a:endParaRPr lang="zh-CN" altLang="en-US" dirty="0" smtClean="0">
              <a:ea typeface="宋体" pitchFamily="2" charset="-122"/>
            </a:endParaRPr>
          </a:p>
        </p:txBody>
      </p:sp>
      <p:sp>
        <p:nvSpPr>
          <p:cNvPr id="116740" name="灯片编号占位符 3"/>
          <p:cNvSpPr>
            <a:spLocks noGrp="1"/>
          </p:cNvSpPr>
          <p:nvPr>
            <p:ph type="sldNum" sz="quarter" idx="11"/>
          </p:nvPr>
        </p:nvSpPr>
        <p:spPr>
          <a:noFill/>
        </p:spPr>
        <p:txBody>
          <a:bodyPr/>
          <a:lstStyle/>
          <a:p>
            <a:fld id="{F6AF19F3-38DE-481C-9CF3-2EBFE31B591A}" type="slidenum">
              <a:rPr lang="en-US" altLang="zh-CN"/>
              <a:pPr/>
              <a:t>59</a:t>
            </a:fld>
            <a:endParaRPr lang="en-US" altLang="zh-CN"/>
          </a:p>
        </p:txBody>
      </p:sp>
      <p:pic>
        <p:nvPicPr>
          <p:cNvPr id="5" name="Picture 3"/>
          <p:cNvPicPr>
            <a:picLocks noChangeAspect="1" noChangeArrowheads="1"/>
          </p:cNvPicPr>
          <p:nvPr/>
        </p:nvPicPr>
        <p:blipFill>
          <a:blip r:embed="rId2" cstate="print"/>
          <a:srcRect/>
          <a:stretch>
            <a:fillRect/>
          </a:stretch>
        </p:blipFill>
        <p:spPr bwMode="auto">
          <a:xfrm>
            <a:off x="0" y="4131732"/>
            <a:ext cx="3961821" cy="2944283"/>
          </a:xfrm>
          <a:prstGeom prst="rect">
            <a:avLst/>
          </a:prstGeom>
          <a:noFill/>
          <a:ln w="9525">
            <a:noFill/>
            <a:miter lim="800000"/>
            <a:headEnd/>
            <a:tailEnd/>
          </a:ln>
        </p:spPr>
      </p:pic>
      <p:pic>
        <p:nvPicPr>
          <p:cNvPr id="6" name="Content Placeholder 3" descr="citation map with year.PNG"/>
          <p:cNvPicPr>
            <a:picLocks noChangeAspect="1"/>
          </p:cNvPicPr>
          <p:nvPr/>
        </p:nvPicPr>
        <p:blipFill>
          <a:blip r:embed="rId3" cstate="print"/>
          <a:srcRect/>
          <a:stretch>
            <a:fillRect/>
          </a:stretch>
        </p:blipFill>
        <p:spPr bwMode="auto">
          <a:xfrm>
            <a:off x="2590800" y="3894228"/>
            <a:ext cx="3966103" cy="2963771"/>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850286" y="3894668"/>
            <a:ext cx="3629204" cy="29633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71500" y="357188"/>
            <a:ext cx="7369175" cy="836612"/>
          </a:xfrm>
        </p:spPr>
        <p:txBody>
          <a:bodyPr/>
          <a:lstStyle/>
          <a:p>
            <a:r>
              <a:rPr lang="zh-CN" altLang="en-GB" smtClean="0">
                <a:ea typeface="宋体" pitchFamily="2" charset="-122"/>
              </a:rPr>
              <a:t>案例分析 </a:t>
            </a:r>
            <a:r>
              <a:rPr lang="en-GB" altLang="zh-CN" smtClean="0">
                <a:ea typeface="宋体" pitchFamily="2" charset="-122"/>
              </a:rPr>
              <a:t>– </a:t>
            </a:r>
            <a:r>
              <a:rPr lang="zh-CN" altLang="en-US" smtClean="0">
                <a:ea typeface="宋体" pitchFamily="2" charset="-122"/>
              </a:rPr>
              <a:t>人源化单克隆抗体</a:t>
            </a:r>
            <a:r>
              <a:rPr lang="en-US" altLang="zh-CN" smtClean="0">
                <a:ea typeface="宋体" pitchFamily="2" charset="-122"/>
              </a:rPr>
              <a:t/>
            </a:r>
            <a:br>
              <a:rPr lang="en-US" altLang="zh-CN" smtClean="0">
                <a:ea typeface="宋体" pitchFamily="2" charset="-122"/>
              </a:rPr>
            </a:br>
            <a:r>
              <a:rPr lang="en-GB" altLang="zh-CN" smtClean="0">
                <a:ea typeface="宋体" pitchFamily="2" charset="-122"/>
              </a:rPr>
              <a:t> Humanized monoclonal antibodies</a:t>
            </a:r>
          </a:p>
        </p:txBody>
      </p:sp>
      <p:pic>
        <p:nvPicPr>
          <p:cNvPr id="51203" name="Picture 3" descr="Fig3"/>
          <p:cNvPicPr>
            <a:picLocks noChangeAspect="1" noChangeArrowheads="1"/>
          </p:cNvPicPr>
          <p:nvPr/>
        </p:nvPicPr>
        <p:blipFill>
          <a:blip r:embed="rId3" cstate="print"/>
          <a:srcRect/>
          <a:stretch>
            <a:fillRect/>
          </a:stretch>
        </p:blipFill>
        <p:spPr bwMode="auto">
          <a:xfrm>
            <a:off x="468313" y="1870075"/>
            <a:ext cx="7667625" cy="4079875"/>
          </a:xfrm>
          <a:prstGeom prst="rect">
            <a:avLst/>
          </a:prstGeom>
          <a:noFill/>
          <a:ln w="9525">
            <a:noFill/>
            <a:miter lim="800000"/>
            <a:headEnd/>
            <a:tailEnd/>
          </a:ln>
        </p:spPr>
      </p:pic>
      <p:sp>
        <p:nvSpPr>
          <p:cNvPr id="51204" name="Text Box 4"/>
          <p:cNvSpPr txBox="1">
            <a:spLocks noChangeArrowheads="1"/>
          </p:cNvSpPr>
          <p:nvPr/>
        </p:nvSpPr>
        <p:spPr bwMode="auto">
          <a:xfrm>
            <a:off x="4787900" y="1268413"/>
            <a:ext cx="4033838" cy="1778000"/>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zh-CN" altLang="en-GB" sz="2000">
                <a:latin typeface="微软雅黑" pitchFamily="34" charset="-122"/>
                <a:ea typeface="微软雅黑" pitchFamily="34" charset="-122"/>
              </a:rPr>
              <a:t>基础研究阶段</a:t>
            </a:r>
            <a:r>
              <a:rPr lang="en-GB" altLang="zh-CN" sz="2000">
                <a:latin typeface="微软雅黑" pitchFamily="34" charset="-122"/>
                <a:ea typeface="微软雅黑" pitchFamily="34" charset="-122"/>
              </a:rPr>
              <a:t>: </a:t>
            </a:r>
            <a:r>
              <a:rPr lang="zh-CN" altLang="en-GB" sz="2000">
                <a:latin typeface="微软雅黑" pitchFamily="34" charset="-122"/>
                <a:ea typeface="微软雅黑" pitchFamily="34" charset="-122"/>
              </a:rPr>
              <a:t>论文发表</a:t>
            </a:r>
          </a:p>
          <a:p>
            <a:pPr>
              <a:spcBef>
                <a:spcPct val="50000"/>
              </a:spcBef>
              <a:buFontTx/>
              <a:buChar char="•"/>
            </a:pPr>
            <a:r>
              <a:rPr lang="en-GB" altLang="zh-CN" sz="2000">
                <a:latin typeface="微软雅黑" pitchFamily="34" charset="-122"/>
                <a:ea typeface="微软雅黑" pitchFamily="34" charset="-122"/>
              </a:rPr>
              <a:t>~47,000 </a:t>
            </a:r>
            <a:r>
              <a:rPr lang="zh-CN" altLang="en-GB" sz="2000">
                <a:latin typeface="微软雅黑" pitchFamily="34" charset="-122"/>
                <a:ea typeface="微软雅黑" pitchFamily="34" charset="-122"/>
              </a:rPr>
              <a:t>篇论文</a:t>
            </a:r>
          </a:p>
          <a:p>
            <a:pPr>
              <a:spcBef>
                <a:spcPct val="50000"/>
              </a:spcBef>
              <a:buFontTx/>
              <a:buChar char="•"/>
            </a:pPr>
            <a:r>
              <a:rPr lang="en-GB" altLang="zh-CN" sz="2000">
                <a:latin typeface="微软雅黑" pitchFamily="34" charset="-122"/>
                <a:ea typeface="微软雅黑" pitchFamily="34" charset="-122"/>
              </a:rPr>
              <a:t>1970s</a:t>
            </a:r>
            <a:r>
              <a:rPr lang="zh-CN" altLang="en-GB" sz="2000">
                <a:latin typeface="微软雅黑" pitchFamily="34" charset="-122"/>
                <a:ea typeface="微软雅黑" pitchFamily="34" charset="-122"/>
              </a:rPr>
              <a:t>开始</a:t>
            </a:r>
          </a:p>
          <a:p>
            <a:pPr>
              <a:spcBef>
                <a:spcPct val="50000"/>
              </a:spcBef>
              <a:buFontTx/>
              <a:buChar char="•"/>
            </a:pPr>
            <a:r>
              <a:rPr lang="zh-CN" altLang="en-GB" sz="2000">
                <a:latin typeface="微软雅黑" pitchFamily="34" charset="-122"/>
                <a:ea typeface="微软雅黑" pitchFamily="34" charset="-122"/>
              </a:rPr>
              <a:t>在</a:t>
            </a:r>
            <a:r>
              <a:rPr lang="en-GB" altLang="zh-CN" sz="2000">
                <a:latin typeface="微软雅黑" pitchFamily="34" charset="-122"/>
                <a:ea typeface="微软雅黑" pitchFamily="34" charset="-122"/>
              </a:rPr>
              <a:t>1986</a:t>
            </a:r>
            <a:r>
              <a:rPr lang="zh-CN" altLang="en-GB" sz="2000">
                <a:latin typeface="微软雅黑" pitchFamily="34" charset="-122"/>
                <a:ea typeface="微软雅黑" pitchFamily="34" charset="-122"/>
              </a:rPr>
              <a:t>年达到顶峰</a:t>
            </a:r>
            <a:endParaRPr lang="en-GB" altLang="zh-CN" sz="2000">
              <a:latin typeface="微软雅黑" pitchFamily="34" charset="-122"/>
              <a:ea typeface="微软雅黑" pitchFamily="34" charset="-122"/>
            </a:endParaRPr>
          </a:p>
        </p:txBody>
      </p:sp>
      <p:sp>
        <p:nvSpPr>
          <p:cNvPr id="51205" name="Rectangle 5"/>
          <p:cNvSpPr>
            <a:spLocks noChangeArrowheads="1"/>
          </p:cNvSpPr>
          <p:nvPr/>
        </p:nvSpPr>
        <p:spPr bwMode="auto">
          <a:xfrm>
            <a:off x="6948488" y="6453188"/>
            <a:ext cx="1727200" cy="215900"/>
          </a:xfrm>
          <a:prstGeom prst="rect">
            <a:avLst/>
          </a:prstGeom>
          <a:solidFill>
            <a:schemeClr val="bg1"/>
          </a:solidFill>
          <a:ln w="9525">
            <a:noFill/>
            <a:miter lim="800000"/>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388938" y="4243388"/>
            <a:ext cx="8364537" cy="2170112"/>
          </a:xfrm>
          <a:prstGeom prst="rect">
            <a:avLst/>
          </a:prstGeom>
          <a:noFill/>
          <a:ln w="9525" algn="ctr">
            <a:noFill/>
            <a:miter lim="800000"/>
            <a:headEnd/>
            <a:tailEnd/>
          </a:ln>
        </p:spPr>
      </p:pic>
      <p:pic>
        <p:nvPicPr>
          <p:cNvPr id="68611" name="Picture 3"/>
          <p:cNvPicPr>
            <a:picLocks noChangeAspect="1" noChangeArrowheads="1"/>
          </p:cNvPicPr>
          <p:nvPr/>
        </p:nvPicPr>
        <p:blipFill>
          <a:blip r:embed="rId4" cstate="print"/>
          <a:srcRect/>
          <a:stretch>
            <a:fillRect/>
          </a:stretch>
        </p:blipFill>
        <p:spPr bwMode="auto">
          <a:xfrm>
            <a:off x="388938" y="1411288"/>
            <a:ext cx="8364537" cy="2865437"/>
          </a:xfrm>
          <a:prstGeom prst="rect">
            <a:avLst/>
          </a:prstGeom>
          <a:noFill/>
          <a:ln w="9525" algn="ctr">
            <a:noFill/>
            <a:miter lim="800000"/>
            <a:headEnd/>
            <a:tailEnd/>
          </a:ln>
        </p:spPr>
      </p:pic>
      <p:sp>
        <p:nvSpPr>
          <p:cNvPr id="68612" name="Rectangle 4"/>
          <p:cNvSpPr>
            <a:spLocks noGrp="1" noChangeArrowheads="1"/>
          </p:cNvSpPr>
          <p:nvPr>
            <p:ph type="title"/>
          </p:nvPr>
        </p:nvSpPr>
        <p:spPr/>
        <p:txBody>
          <a:bodyPr/>
          <a:lstStyle/>
          <a:p>
            <a:r>
              <a:rPr lang="zh-CN" altLang="en-US" b="1" dirty="0" smtClean="0">
                <a:latin typeface="微软雅黑" pitchFamily="34" charset="-122"/>
                <a:ea typeface="微软雅黑" pitchFamily="34" charset="-122"/>
              </a:rPr>
              <a:t>汤森路透知识产权产品与解决方案</a:t>
            </a:r>
            <a:endParaRPr lang="en-US" b="1" dirty="0" smtClean="0">
              <a:latin typeface="微软雅黑" pitchFamily="34" charset="-122"/>
              <a:ea typeface="微软雅黑" pitchFamily="34" charset="-122"/>
            </a:endParaRPr>
          </a:p>
        </p:txBody>
      </p:sp>
      <p:sp>
        <p:nvSpPr>
          <p:cNvPr id="68613" name="Rectangle 5"/>
          <p:cNvSpPr>
            <a:spLocks noGrp="1" noChangeArrowheads="1"/>
          </p:cNvSpPr>
          <p:nvPr>
            <p:ph type="body" sz="half" idx="4294967295"/>
          </p:nvPr>
        </p:nvSpPr>
        <p:spPr>
          <a:xfrm>
            <a:off x="755650" y="1701800"/>
            <a:ext cx="6997700" cy="2751138"/>
          </a:xfrm>
        </p:spPr>
        <p:txBody>
          <a:bodyPr/>
          <a:lstStyle/>
          <a:p>
            <a:pPr>
              <a:spcBef>
                <a:spcPct val="25000"/>
              </a:spcBef>
              <a:buFontTx/>
              <a:buNone/>
            </a:pPr>
            <a:r>
              <a:rPr lang="zh-CN" altLang="en-US" sz="2000" dirty="0" smtClean="0">
                <a:latin typeface="微软雅黑" pitchFamily="34" charset="-122"/>
                <a:ea typeface="微软雅黑" pitchFamily="34" charset="-122"/>
              </a:rPr>
              <a:t>知识产权调查</a:t>
            </a:r>
            <a:r>
              <a:rPr lang="en-US" sz="2000" dirty="0" smtClean="0">
                <a:latin typeface="微软雅黑" pitchFamily="34" charset="-122"/>
                <a:ea typeface="微软雅黑" pitchFamily="34" charset="-122"/>
              </a:rPr>
              <a:t>&amp;</a:t>
            </a:r>
            <a:r>
              <a:rPr lang="zh-CN" altLang="en-US" sz="2000" dirty="0" smtClean="0">
                <a:latin typeface="微软雅黑" pitchFamily="34" charset="-122"/>
                <a:ea typeface="微软雅黑" pitchFamily="34" charset="-122"/>
              </a:rPr>
              <a:t>管理</a:t>
            </a:r>
            <a:endParaRPr lang="en-US" sz="2000" dirty="0" smtClean="0">
              <a:latin typeface="微软雅黑" pitchFamily="34" charset="-122"/>
              <a:ea typeface="微软雅黑" pitchFamily="34" charset="-122"/>
            </a:endParaRPr>
          </a:p>
          <a:p>
            <a:pPr>
              <a:lnSpc>
                <a:spcPct val="150000"/>
              </a:lnSpc>
              <a:spcBef>
                <a:spcPct val="25000"/>
              </a:spcBef>
            </a:pPr>
            <a:r>
              <a:rPr lang="en-US" sz="1600" dirty="0" smtClean="0"/>
              <a:t>Thomson Innovation</a:t>
            </a:r>
            <a:r>
              <a:rPr lang="en-US" sz="1600" baseline="30000" dirty="0" smtClean="0"/>
              <a:t>®</a:t>
            </a:r>
          </a:p>
          <a:p>
            <a:pPr>
              <a:lnSpc>
                <a:spcPct val="150000"/>
              </a:lnSpc>
              <a:spcBef>
                <a:spcPct val="25000"/>
              </a:spcBef>
            </a:pPr>
            <a:r>
              <a:rPr lang="zh-CN" altLang="en-US" sz="1600" dirty="0" smtClean="0">
                <a:latin typeface="微软雅黑" pitchFamily="34" charset="-122"/>
                <a:ea typeface="微软雅黑" pitchFamily="34" charset="-122"/>
              </a:rPr>
              <a:t>德温特世界专利索引数据库</a:t>
            </a:r>
            <a:r>
              <a:rPr lang="en-US" sz="1600" dirty="0" smtClean="0"/>
              <a:t>(DWPI</a:t>
            </a:r>
            <a:r>
              <a:rPr lang="en-US" sz="1600" baseline="30000" dirty="0" smtClean="0"/>
              <a:t> ®</a:t>
            </a:r>
            <a:r>
              <a:rPr lang="en-US" sz="1600" dirty="0" smtClean="0"/>
              <a:t>)</a:t>
            </a:r>
          </a:p>
          <a:p>
            <a:pPr>
              <a:lnSpc>
                <a:spcPct val="150000"/>
              </a:lnSpc>
              <a:spcBef>
                <a:spcPct val="25000"/>
              </a:spcBef>
            </a:pPr>
            <a:r>
              <a:rPr lang="en-US" sz="1600" dirty="0" smtClean="0"/>
              <a:t>Thomson Data Analyzer</a:t>
            </a:r>
            <a:r>
              <a:rPr lang="en-US" sz="1600" baseline="30000" dirty="0" smtClean="0"/>
              <a:t> ®</a:t>
            </a:r>
            <a:endParaRPr lang="en-US" sz="1600" dirty="0" smtClean="0"/>
          </a:p>
          <a:p>
            <a:pPr>
              <a:spcBef>
                <a:spcPct val="25000"/>
              </a:spcBef>
            </a:pPr>
            <a:endParaRPr lang="en-US" sz="2000" dirty="0" smtClean="0"/>
          </a:p>
          <a:p>
            <a:pPr>
              <a:spcBef>
                <a:spcPct val="25000"/>
              </a:spcBef>
            </a:pPr>
            <a:endParaRPr lang="en-US" sz="2000" dirty="0" smtClean="0"/>
          </a:p>
        </p:txBody>
      </p:sp>
      <p:sp>
        <p:nvSpPr>
          <p:cNvPr id="68614" name="Rectangle 6"/>
          <p:cNvSpPr>
            <a:spLocks noGrp="1" noChangeArrowheads="1"/>
          </p:cNvSpPr>
          <p:nvPr>
            <p:ph type="body" sz="half" idx="4294967295"/>
          </p:nvPr>
        </p:nvSpPr>
        <p:spPr>
          <a:xfrm>
            <a:off x="5977033" y="4592638"/>
            <a:ext cx="3608387" cy="1282700"/>
          </a:xfrm>
        </p:spPr>
        <p:txBody>
          <a:bodyPr/>
          <a:lstStyle/>
          <a:p>
            <a:pPr>
              <a:spcBef>
                <a:spcPct val="25000"/>
              </a:spcBef>
              <a:buFontTx/>
              <a:buNone/>
            </a:pPr>
            <a:r>
              <a:rPr lang="zh-CN" altLang="en-US" sz="2000" dirty="0" smtClean="0">
                <a:latin typeface="微软雅黑" pitchFamily="34" charset="-122"/>
                <a:ea typeface="微软雅黑" pitchFamily="34" charset="-122"/>
              </a:rPr>
              <a:t>知识产权服务</a:t>
            </a:r>
            <a:endParaRPr lang="en-US" sz="2000" dirty="0" smtClean="0">
              <a:latin typeface="微软雅黑" pitchFamily="34" charset="-122"/>
              <a:ea typeface="微软雅黑" pitchFamily="34" charset="-122"/>
            </a:endParaRPr>
          </a:p>
          <a:p>
            <a:pPr>
              <a:spcBef>
                <a:spcPct val="25000"/>
              </a:spcBef>
            </a:pPr>
            <a:r>
              <a:rPr lang="en-US" altLang="zh-CN" sz="1600" dirty="0" smtClean="0">
                <a:latin typeface="微软雅黑" pitchFamily="34" charset="-122"/>
                <a:ea typeface="微软雅黑" pitchFamily="34" charset="-122"/>
              </a:rPr>
              <a:t>IP</a:t>
            </a:r>
            <a:r>
              <a:rPr lang="zh-CN" altLang="en-US" sz="1600" dirty="0" smtClean="0">
                <a:latin typeface="微软雅黑" pitchFamily="34" charset="-122"/>
                <a:ea typeface="微软雅黑" pitchFamily="34" charset="-122"/>
              </a:rPr>
              <a:t>咨询服务</a:t>
            </a:r>
            <a:endParaRPr lang="en-US" sz="1600" dirty="0" smtClean="0">
              <a:latin typeface="微软雅黑" pitchFamily="34" charset="-122"/>
              <a:ea typeface="微软雅黑" pitchFamily="34" charset="-122"/>
            </a:endParaRPr>
          </a:p>
          <a:p>
            <a:pPr>
              <a:spcBef>
                <a:spcPct val="25000"/>
              </a:spcBef>
            </a:pPr>
            <a:r>
              <a:rPr lang="en-US" altLang="zh-CN" sz="1600" dirty="0" smtClean="0">
                <a:latin typeface="微软雅黑" pitchFamily="34" charset="-122"/>
                <a:ea typeface="微软雅黑" pitchFamily="34" charset="-122"/>
              </a:rPr>
              <a:t>IP</a:t>
            </a:r>
            <a:r>
              <a:rPr lang="zh-CN" altLang="en-US" sz="1600" dirty="0" smtClean="0">
                <a:latin typeface="微软雅黑" pitchFamily="34" charset="-122"/>
                <a:ea typeface="微软雅黑" pitchFamily="34" charset="-122"/>
              </a:rPr>
              <a:t>检索服务</a:t>
            </a:r>
            <a:endParaRPr lang="en-US" sz="1600" dirty="0" smtClean="0">
              <a:latin typeface="微软雅黑" pitchFamily="34" charset="-122"/>
              <a:ea typeface="微软雅黑" pitchFamily="34" charset="-122"/>
            </a:endParaRPr>
          </a:p>
          <a:p>
            <a:pPr>
              <a:spcBef>
                <a:spcPct val="25000"/>
              </a:spcBef>
            </a:pPr>
            <a:r>
              <a:rPr lang="en-US" altLang="zh-CN" sz="1600" dirty="0" smtClean="0">
                <a:latin typeface="微软雅黑" pitchFamily="34" charset="-122"/>
                <a:ea typeface="微软雅黑" pitchFamily="34" charset="-122"/>
              </a:rPr>
              <a:t>IP</a:t>
            </a:r>
            <a:r>
              <a:rPr lang="zh-CN" altLang="en-US" sz="1600" dirty="0" smtClean="0">
                <a:latin typeface="微软雅黑" pitchFamily="34" charset="-122"/>
                <a:ea typeface="微软雅黑" pitchFamily="34" charset="-122"/>
              </a:rPr>
              <a:t>翻译服务</a:t>
            </a:r>
            <a:endParaRPr lang="en-US" sz="1600" dirty="0" smtClean="0">
              <a:latin typeface="微软雅黑" pitchFamily="34" charset="-122"/>
              <a:ea typeface="微软雅黑" pitchFamily="34" charset="-122"/>
            </a:endParaRPr>
          </a:p>
        </p:txBody>
      </p:sp>
      <p:pic>
        <p:nvPicPr>
          <p:cNvPr id="68615" name="Picture 8"/>
          <p:cNvPicPr>
            <a:picLocks noChangeAspect="1" noChangeArrowheads="1"/>
          </p:cNvPicPr>
          <p:nvPr/>
        </p:nvPicPr>
        <p:blipFill>
          <a:blip r:embed="rId5" cstate="print"/>
          <a:srcRect/>
          <a:stretch>
            <a:fillRect/>
          </a:stretch>
        </p:blipFill>
        <p:spPr bwMode="auto">
          <a:xfrm>
            <a:off x="5383213" y="1560513"/>
            <a:ext cx="3213100" cy="2554287"/>
          </a:xfrm>
          <a:prstGeom prst="rect">
            <a:avLst/>
          </a:prstGeom>
          <a:noFill/>
          <a:ln w="9525" algn="ctr">
            <a:noFill/>
            <a:miter lim="800000"/>
            <a:headEnd/>
            <a:tailEnd/>
          </a:ln>
        </p:spPr>
      </p:pic>
      <p:pic>
        <p:nvPicPr>
          <p:cNvPr id="68616" name="Picture 9"/>
          <p:cNvPicPr>
            <a:picLocks noChangeAspect="1" noChangeArrowheads="1"/>
          </p:cNvPicPr>
          <p:nvPr/>
        </p:nvPicPr>
        <p:blipFill>
          <a:blip r:embed="rId6" cstate="print"/>
          <a:srcRect/>
          <a:stretch>
            <a:fillRect/>
          </a:stretch>
        </p:blipFill>
        <p:spPr bwMode="auto">
          <a:xfrm>
            <a:off x="547688" y="4394200"/>
            <a:ext cx="4981575" cy="186531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idx="4294967295"/>
          </p:nvPr>
        </p:nvSpPr>
        <p:spPr>
          <a:xfrm>
            <a:off x="361950" y="3177716"/>
            <a:ext cx="7549598" cy="2380256"/>
          </a:xfrm>
        </p:spPr>
        <p:txBody>
          <a:bodyPr/>
          <a:lstStyle/>
          <a:p>
            <a:pPr eaLnBrk="1" hangingPunct="1"/>
            <a:r>
              <a:rPr lang="zh-CN" altLang="en-US" sz="2600" dirty="0" smtClean="0">
                <a:latin typeface="微软雅黑" pitchFamily="34" charset="-122"/>
                <a:ea typeface="微软雅黑" pitchFamily="34" charset="-122"/>
              </a:rPr>
              <a:t>谢谢您的参与！</a:t>
            </a:r>
            <a:r>
              <a:rPr lang="en-US" altLang="zh-CN" sz="2600" dirty="0" smtClean="0">
                <a:latin typeface="微软雅黑" pitchFamily="34" charset="-122"/>
                <a:ea typeface="微软雅黑" pitchFamily="34" charset="-122"/>
              </a:rPr>
              <a:t>Q&amp;A</a:t>
            </a:r>
            <a:br>
              <a:rPr lang="en-US" altLang="zh-CN" sz="2600" dirty="0" smtClean="0">
                <a:latin typeface="微软雅黑" pitchFamily="34" charset="-122"/>
                <a:ea typeface="微软雅黑" pitchFamily="34" charset="-122"/>
              </a:rPr>
            </a:br>
            <a:r>
              <a:rPr lang="en-US" altLang="zh-CN" sz="2600" dirty="0" smtClean="0">
                <a:latin typeface="微软雅黑" pitchFamily="34" charset="-122"/>
                <a:ea typeface="微软雅黑" pitchFamily="34" charset="-122"/>
              </a:rPr>
              <a:t/>
            </a:r>
            <a:br>
              <a:rPr lang="en-US" altLang="zh-CN" sz="2600" dirty="0" smtClean="0">
                <a:latin typeface="微软雅黑" pitchFamily="34" charset="-122"/>
                <a:ea typeface="微软雅黑" pitchFamily="34" charset="-122"/>
              </a:rPr>
            </a:br>
            <a:r>
              <a:rPr lang="zh-CN" altLang="en-US" sz="1400" dirty="0" smtClean="0">
                <a:solidFill>
                  <a:schemeClr val="tx1"/>
                </a:solidFill>
                <a:latin typeface="微软雅黑" pitchFamily="34" charset="-122"/>
                <a:ea typeface="微软雅黑" pitchFamily="34" charset="-122"/>
              </a:rPr>
              <a:t> 张帆</a:t>
            </a:r>
            <a:r>
              <a:rPr lang="en-US" altLang="zh-CN" sz="1400" dirty="0" smtClean="0">
                <a:solidFill>
                  <a:schemeClr val="tx1"/>
                </a:solidFill>
                <a:latin typeface="微软雅黑" pitchFamily="34" charset="-122"/>
                <a:ea typeface="微软雅黑" pitchFamily="34" charset="-122"/>
              </a:rPr>
              <a:t/>
            </a:r>
            <a:br>
              <a:rPr lang="en-US" altLang="zh-CN" sz="1400" dirty="0" smtClean="0">
                <a:solidFill>
                  <a:schemeClr val="tx1"/>
                </a:solidFill>
                <a:latin typeface="微软雅黑" pitchFamily="34" charset="-122"/>
                <a:ea typeface="微软雅黑" pitchFamily="34" charset="-122"/>
              </a:rPr>
            </a:br>
            <a:r>
              <a:rPr lang="en-US" altLang="zh-CN" sz="1400" dirty="0" smtClean="0">
                <a:solidFill>
                  <a:schemeClr val="tx1"/>
                </a:solidFill>
                <a:latin typeface="微软雅黑" pitchFamily="34" charset="-122"/>
                <a:ea typeface="微软雅黑" pitchFamily="34" charset="-122"/>
              </a:rPr>
              <a:t/>
            </a:r>
            <a:br>
              <a:rPr lang="en-US" altLang="zh-CN" sz="1400" dirty="0" smtClean="0">
                <a:solidFill>
                  <a:schemeClr val="tx1"/>
                </a:solidFill>
                <a:latin typeface="微软雅黑" pitchFamily="34" charset="-122"/>
                <a:ea typeface="微软雅黑" pitchFamily="34" charset="-122"/>
              </a:rPr>
            </a:br>
            <a:r>
              <a:rPr lang="zh-CN" altLang="en-US" sz="1400" dirty="0" smtClean="0">
                <a:solidFill>
                  <a:schemeClr val="tx1"/>
                </a:solidFill>
                <a:latin typeface="微软雅黑" pitchFamily="34" charset="-122"/>
                <a:ea typeface="微软雅黑" pitchFamily="34" charset="-122"/>
              </a:rPr>
              <a:t>产品与解决方案部</a:t>
            </a:r>
            <a:r>
              <a:rPr lang="en-US" altLang="zh-CN" sz="1400" dirty="0" smtClean="0">
                <a:solidFill>
                  <a:schemeClr val="tx1"/>
                </a:solidFill>
                <a:latin typeface="微软雅黑" pitchFamily="34" charset="-122"/>
                <a:ea typeface="微软雅黑" pitchFamily="34" charset="-122"/>
              </a:rPr>
              <a:t/>
            </a:r>
            <a:br>
              <a:rPr lang="en-US" altLang="zh-CN" sz="1400" dirty="0" smtClean="0">
                <a:solidFill>
                  <a:schemeClr val="tx1"/>
                </a:solidFill>
                <a:latin typeface="微软雅黑" pitchFamily="34" charset="-122"/>
                <a:ea typeface="微软雅黑" pitchFamily="34" charset="-122"/>
              </a:rPr>
            </a:br>
            <a:r>
              <a:rPr lang="en-US" altLang="zh-CN" sz="1400" dirty="0" smtClean="0">
                <a:solidFill>
                  <a:schemeClr val="tx1"/>
                </a:solidFill>
                <a:latin typeface="微软雅黑" pitchFamily="34" charset="-122"/>
                <a:ea typeface="微软雅黑" pitchFamily="34" charset="-122"/>
              </a:rPr>
              <a:t/>
            </a:r>
            <a:br>
              <a:rPr lang="en-US" altLang="zh-CN" sz="1400" dirty="0" smtClean="0">
                <a:solidFill>
                  <a:schemeClr val="tx1"/>
                </a:solidFill>
                <a:latin typeface="微软雅黑" pitchFamily="34" charset="-122"/>
                <a:ea typeface="微软雅黑" pitchFamily="34" charset="-122"/>
              </a:rPr>
            </a:br>
            <a:r>
              <a:rPr lang="en-US" altLang="zh-CN" sz="1400" dirty="0" smtClean="0">
                <a:solidFill>
                  <a:schemeClr val="tx1"/>
                </a:solidFill>
                <a:latin typeface="微软雅黑" pitchFamily="34" charset="-122"/>
                <a:ea typeface="微软雅黑" pitchFamily="34" charset="-122"/>
              </a:rPr>
              <a:t>f.zhang@ThomsonReuters.com</a:t>
            </a:r>
            <a:br>
              <a:rPr lang="en-US" altLang="zh-CN" sz="1400" dirty="0" smtClean="0">
                <a:solidFill>
                  <a:schemeClr val="tx1"/>
                </a:solidFill>
                <a:latin typeface="微软雅黑" pitchFamily="34" charset="-122"/>
                <a:ea typeface="微软雅黑" pitchFamily="34" charset="-122"/>
              </a:rPr>
            </a:br>
            <a:endParaRPr lang="en-US" sz="1400" dirty="0" smtClean="0">
              <a:solidFill>
                <a:schemeClr val="tx1"/>
              </a:solidFill>
              <a:latin typeface="微软雅黑" pitchFamily="34" charset="-122"/>
              <a:ea typeface="微软雅黑" pitchFamily="34" charset="-122"/>
            </a:endParaRPr>
          </a:p>
        </p:txBody>
      </p:sp>
      <p:sp>
        <p:nvSpPr>
          <p:cNvPr id="69636" name="Rectangle 3"/>
          <p:cNvSpPr>
            <a:spLocks noChangeArrowheads="1"/>
          </p:cNvSpPr>
          <p:nvPr/>
        </p:nvSpPr>
        <p:spPr bwMode="auto">
          <a:xfrm>
            <a:off x="5162550" y="4227513"/>
            <a:ext cx="3633788" cy="1279525"/>
          </a:xfrm>
          <a:prstGeom prst="rect">
            <a:avLst/>
          </a:prstGeom>
          <a:noFill/>
          <a:ln w="9525">
            <a:noFill/>
            <a:miter lim="800000"/>
            <a:headEnd/>
            <a:tailEnd/>
          </a:ln>
        </p:spPr>
        <p:txBody>
          <a:bodyPr lIns="0" tIns="0" rIns="0" bIns="0"/>
          <a:lstStyle/>
          <a:p>
            <a:pPr>
              <a:spcBef>
                <a:spcPct val="0"/>
              </a:spcBef>
              <a:buClr>
                <a:schemeClr val="tx2"/>
              </a:buClr>
            </a:pPr>
            <a:endParaRPr lang="en-US" sz="1400" dirty="0"/>
          </a:p>
        </p:txBody>
      </p:sp>
      <p:pic>
        <p:nvPicPr>
          <p:cNvPr id="69637" name="Picture 6" descr="shadow"/>
          <p:cNvPicPr>
            <a:picLocks noChangeAspect="1" noChangeArrowheads="1"/>
          </p:cNvPicPr>
          <p:nvPr/>
        </p:nvPicPr>
        <p:blipFill>
          <a:blip r:embed="rId3" cstate="print"/>
          <a:srcRect/>
          <a:stretch>
            <a:fillRect/>
          </a:stretch>
        </p:blipFill>
        <p:spPr bwMode="auto">
          <a:xfrm>
            <a:off x="71438" y="366713"/>
            <a:ext cx="117475" cy="5675312"/>
          </a:xfrm>
          <a:prstGeom prst="rect">
            <a:avLst/>
          </a:prstGeom>
          <a:noFill/>
          <a:ln w="9525">
            <a:noFill/>
            <a:miter lim="800000"/>
            <a:headEnd/>
            <a:tailEnd/>
          </a:ln>
        </p:spPr>
      </p:pic>
      <p:pic>
        <p:nvPicPr>
          <p:cNvPr id="69639" name="Picture 8" descr="shadow"/>
          <p:cNvPicPr>
            <a:picLocks noChangeAspect="1" noChangeArrowheads="1"/>
          </p:cNvPicPr>
          <p:nvPr/>
        </p:nvPicPr>
        <p:blipFill>
          <a:blip r:embed="rId4" cstate="print"/>
          <a:srcRect/>
          <a:stretch>
            <a:fillRect/>
          </a:stretch>
        </p:blipFill>
        <p:spPr bwMode="auto">
          <a:xfrm>
            <a:off x="8955088" y="366713"/>
            <a:ext cx="117475" cy="5675312"/>
          </a:xfrm>
          <a:prstGeom prst="rect">
            <a:avLst/>
          </a:prstGeom>
          <a:noFill/>
          <a:ln w="9525">
            <a:noFill/>
            <a:miter lim="800000"/>
            <a:headEnd/>
            <a:tailEnd/>
          </a:ln>
        </p:spPr>
      </p:pic>
      <p:pic>
        <p:nvPicPr>
          <p:cNvPr id="69641" name="Picture 4" descr="optimistic1"/>
          <p:cNvPicPr>
            <a:picLocks noChangeAspect="1" noChangeArrowheads="1"/>
          </p:cNvPicPr>
          <p:nvPr/>
        </p:nvPicPr>
        <p:blipFill>
          <a:blip r:embed="rId5" cstate="print"/>
          <a:srcRect/>
          <a:stretch>
            <a:fillRect/>
          </a:stretch>
        </p:blipFill>
        <p:spPr bwMode="auto">
          <a:xfrm>
            <a:off x="341313" y="381000"/>
            <a:ext cx="8455025" cy="290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97442" y="0"/>
            <a:ext cx="7369175" cy="836612"/>
          </a:xfrm>
        </p:spPr>
        <p:txBody>
          <a:bodyPr/>
          <a:lstStyle/>
          <a:p>
            <a:r>
              <a:rPr lang="zh-CN" altLang="en-GB" dirty="0" smtClean="0">
                <a:ea typeface="宋体" pitchFamily="2" charset="-122"/>
              </a:rPr>
              <a:t>转向专利的发展</a:t>
            </a:r>
            <a:r>
              <a:rPr lang="en-GB" altLang="zh-CN" dirty="0" smtClean="0">
                <a:ea typeface="宋体" pitchFamily="2" charset="-122"/>
              </a:rPr>
              <a:t>(</a:t>
            </a:r>
            <a:r>
              <a:rPr lang="zh-CN" altLang="en-GB" dirty="0" smtClean="0">
                <a:ea typeface="宋体" pitchFamily="2" charset="-122"/>
              </a:rPr>
              <a:t>创新）</a:t>
            </a:r>
          </a:p>
        </p:txBody>
      </p:sp>
      <p:pic>
        <p:nvPicPr>
          <p:cNvPr id="52227" name="Picture 3" descr="Fig4"/>
          <p:cNvPicPr>
            <a:picLocks noChangeAspect="1" noChangeArrowheads="1"/>
          </p:cNvPicPr>
          <p:nvPr/>
        </p:nvPicPr>
        <p:blipFill>
          <a:blip r:embed="rId3" cstate="print"/>
          <a:srcRect/>
          <a:stretch>
            <a:fillRect/>
          </a:stretch>
        </p:blipFill>
        <p:spPr bwMode="auto">
          <a:xfrm>
            <a:off x="250825" y="1268413"/>
            <a:ext cx="8697913" cy="5038725"/>
          </a:xfrm>
          <a:prstGeom prst="rect">
            <a:avLst/>
          </a:prstGeom>
          <a:noFill/>
          <a:ln w="9525">
            <a:noFill/>
            <a:miter lim="800000"/>
            <a:headEnd/>
            <a:tailEnd/>
          </a:ln>
        </p:spPr>
      </p:pic>
      <p:sp>
        <p:nvSpPr>
          <p:cNvPr id="52228" name="Line 4"/>
          <p:cNvSpPr>
            <a:spLocks noChangeShapeType="1"/>
          </p:cNvSpPr>
          <p:nvPr/>
        </p:nvSpPr>
        <p:spPr bwMode="auto">
          <a:xfrm>
            <a:off x="3059113" y="3573463"/>
            <a:ext cx="0" cy="1655762"/>
          </a:xfrm>
          <a:prstGeom prst="line">
            <a:avLst/>
          </a:prstGeom>
          <a:noFill/>
          <a:ln w="127000">
            <a:solidFill>
              <a:srgbClr val="FF0000"/>
            </a:solidFill>
            <a:round/>
            <a:headEnd/>
            <a:tailEnd type="triangle" w="med" len="med"/>
          </a:ln>
        </p:spPr>
        <p:txBody>
          <a:bodyPr/>
          <a:lstStyle/>
          <a:p>
            <a:endParaRPr lang="en-US"/>
          </a:p>
        </p:txBody>
      </p:sp>
      <p:sp>
        <p:nvSpPr>
          <p:cNvPr id="52229" name="Text Box 5"/>
          <p:cNvSpPr txBox="1">
            <a:spLocks noChangeArrowheads="1"/>
          </p:cNvSpPr>
          <p:nvPr/>
        </p:nvSpPr>
        <p:spPr bwMode="auto">
          <a:xfrm>
            <a:off x="2627313" y="2890838"/>
            <a:ext cx="936625" cy="466725"/>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GB" altLang="zh-CN"/>
              <a:t>1986</a:t>
            </a:r>
          </a:p>
        </p:txBody>
      </p:sp>
      <p:sp>
        <p:nvSpPr>
          <p:cNvPr id="52230" name="Text Box 6"/>
          <p:cNvSpPr txBox="1">
            <a:spLocks noChangeArrowheads="1"/>
          </p:cNvSpPr>
          <p:nvPr/>
        </p:nvSpPr>
        <p:spPr bwMode="auto">
          <a:xfrm>
            <a:off x="7235825" y="2444750"/>
            <a:ext cx="1908175" cy="336550"/>
          </a:xfrm>
          <a:prstGeom prst="rect">
            <a:avLst/>
          </a:prstGeom>
          <a:solidFill>
            <a:schemeClr val="bg1"/>
          </a:solidFill>
          <a:ln w="9525">
            <a:noFill/>
            <a:miter lim="800000"/>
            <a:headEnd/>
            <a:tailEnd/>
          </a:ln>
        </p:spPr>
        <p:txBody>
          <a:bodyPr>
            <a:spAutoFit/>
          </a:bodyPr>
          <a:lstStyle/>
          <a:p>
            <a:pPr>
              <a:spcBef>
                <a:spcPct val="50000"/>
              </a:spcBef>
            </a:pPr>
            <a:r>
              <a:rPr lang="zh-CN" altLang="en-GB" sz="1600"/>
              <a:t>专利数</a:t>
            </a:r>
            <a:endParaRPr lang="en-GB" altLang="zh-CN" sz="1600"/>
          </a:p>
        </p:txBody>
      </p:sp>
      <p:sp>
        <p:nvSpPr>
          <p:cNvPr id="52231" name="Text Box 7"/>
          <p:cNvSpPr txBox="1">
            <a:spLocks noChangeArrowheads="1"/>
          </p:cNvSpPr>
          <p:nvPr/>
        </p:nvSpPr>
        <p:spPr bwMode="auto">
          <a:xfrm>
            <a:off x="7235825" y="3429000"/>
            <a:ext cx="1908175" cy="336550"/>
          </a:xfrm>
          <a:prstGeom prst="rect">
            <a:avLst/>
          </a:prstGeom>
          <a:solidFill>
            <a:schemeClr val="bg1"/>
          </a:solidFill>
          <a:ln w="9525">
            <a:noFill/>
            <a:miter lim="800000"/>
            <a:headEnd/>
            <a:tailEnd/>
          </a:ln>
        </p:spPr>
        <p:txBody>
          <a:bodyPr>
            <a:spAutoFit/>
          </a:bodyPr>
          <a:lstStyle/>
          <a:p>
            <a:pPr>
              <a:spcBef>
                <a:spcPct val="50000"/>
              </a:spcBef>
            </a:pPr>
            <a:r>
              <a:rPr lang="zh-CN" altLang="en-GB" sz="1600"/>
              <a:t>基本发明数</a:t>
            </a:r>
            <a:endParaRPr lang="en-GB" altLang="zh-CN" sz="1600"/>
          </a:p>
        </p:txBody>
      </p:sp>
      <p:sp>
        <p:nvSpPr>
          <p:cNvPr id="52232" name="Rectangle 8"/>
          <p:cNvSpPr>
            <a:spLocks noChangeArrowheads="1"/>
          </p:cNvSpPr>
          <p:nvPr/>
        </p:nvSpPr>
        <p:spPr bwMode="auto">
          <a:xfrm>
            <a:off x="6948488" y="6453188"/>
            <a:ext cx="1727200" cy="215900"/>
          </a:xfrm>
          <a:prstGeom prst="rect">
            <a:avLst/>
          </a:prstGeom>
          <a:solidFill>
            <a:schemeClr val="bg1"/>
          </a:solidFill>
          <a:ln w="9525">
            <a:noFill/>
            <a:miter lim="800000"/>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p:nvPr/>
        </p:nvCxnSpPr>
        <p:spPr>
          <a:xfrm>
            <a:off x="1587500" y="2393950"/>
            <a:ext cx="6172200" cy="1588"/>
          </a:xfrm>
          <a:prstGeom prst="line">
            <a:avLst/>
          </a:prstGeom>
          <a:ln w="38100">
            <a:solidFill>
              <a:srgbClr val="FF9100"/>
            </a:solidFill>
          </a:ln>
        </p:spPr>
        <p:style>
          <a:lnRef idx="1">
            <a:schemeClr val="accent1"/>
          </a:lnRef>
          <a:fillRef idx="0">
            <a:schemeClr val="accent1"/>
          </a:fillRef>
          <a:effectRef idx="0">
            <a:schemeClr val="accent1"/>
          </a:effectRef>
          <a:fontRef idx="minor">
            <a:schemeClr val="tx1"/>
          </a:fontRef>
        </p:style>
      </p:cxnSp>
      <p:grpSp>
        <p:nvGrpSpPr>
          <p:cNvPr id="2" name="Group 3"/>
          <p:cNvGrpSpPr>
            <a:grpSpLocks/>
          </p:cNvGrpSpPr>
          <p:nvPr/>
        </p:nvGrpSpPr>
        <p:grpSpPr bwMode="auto">
          <a:xfrm>
            <a:off x="735013" y="1579563"/>
            <a:ext cx="1539875" cy="1539875"/>
            <a:chOff x="400" y="973"/>
            <a:chExt cx="1216" cy="1216"/>
          </a:xfrm>
        </p:grpSpPr>
        <p:pic>
          <p:nvPicPr>
            <p:cNvPr id="22563" name="Picture 4" descr="circle"/>
            <p:cNvPicPr>
              <a:picLocks noChangeAspect="1" noChangeArrowheads="1"/>
            </p:cNvPicPr>
            <p:nvPr/>
          </p:nvPicPr>
          <p:blipFill>
            <a:blip r:embed="rId3" cstate="print"/>
            <a:srcRect/>
            <a:stretch>
              <a:fillRect/>
            </a:stretch>
          </p:blipFill>
          <p:spPr bwMode="auto">
            <a:xfrm>
              <a:off x="400" y="973"/>
              <a:ext cx="1216" cy="1216"/>
            </a:xfrm>
            <a:prstGeom prst="rect">
              <a:avLst/>
            </a:prstGeom>
            <a:noFill/>
            <a:ln w="9525">
              <a:noFill/>
              <a:miter lim="800000"/>
              <a:headEnd/>
              <a:tailEnd/>
            </a:ln>
          </p:spPr>
        </p:pic>
        <p:sp>
          <p:nvSpPr>
            <p:cNvPr id="22564" name="Oval 3"/>
            <p:cNvSpPr>
              <a:spLocks noChangeArrowheads="1"/>
            </p:cNvSpPr>
            <p:nvPr/>
          </p:nvSpPr>
          <p:spPr bwMode="auto">
            <a:xfrm>
              <a:off x="489" y="1081"/>
              <a:ext cx="1035" cy="1035"/>
            </a:xfrm>
            <a:prstGeom prst="ellipse">
              <a:avLst/>
            </a:prstGeom>
            <a:solidFill>
              <a:schemeClr val="tx2"/>
            </a:solidFill>
            <a:ln w="38100" algn="ctr">
              <a:solidFill>
                <a:srgbClr val="FFFFFF"/>
              </a:solidFill>
              <a:round/>
              <a:headEnd/>
              <a:tailEnd/>
            </a:ln>
          </p:spPr>
          <p:txBody>
            <a:bodyPr anchor="ctr"/>
            <a:lstStyle/>
            <a:p>
              <a:pPr algn="ctr">
                <a:spcBef>
                  <a:spcPct val="0"/>
                </a:spcBef>
              </a:pPr>
              <a:endParaRPr lang="en-US" sz="1200" b="1" dirty="0">
                <a:solidFill>
                  <a:srgbClr val="FFFFFF"/>
                </a:solidFill>
                <a:latin typeface="Arial Narrow" pitchFamily="34" charset="0"/>
              </a:endParaRPr>
            </a:p>
          </p:txBody>
        </p:sp>
      </p:grpSp>
      <p:grpSp>
        <p:nvGrpSpPr>
          <p:cNvPr id="3" name="Group 6"/>
          <p:cNvGrpSpPr>
            <a:grpSpLocks noChangeAspect="1"/>
          </p:cNvGrpSpPr>
          <p:nvPr/>
        </p:nvGrpSpPr>
        <p:grpSpPr bwMode="auto">
          <a:xfrm>
            <a:off x="2263775" y="1582738"/>
            <a:ext cx="1535113" cy="1535112"/>
            <a:chOff x="794" y="2293"/>
            <a:chExt cx="1216" cy="1216"/>
          </a:xfrm>
        </p:grpSpPr>
        <p:pic>
          <p:nvPicPr>
            <p:cNvPr id="22561" name="Picture 7" descr="circle"/>
            <p:cNvPicPr>
              <a:picLocks noChangeAspect="1" noChangeArrowheads="1"/>
            </p:cNvPicPr>
            <p:nvPr/>
          </p:nvPicPr>
          <p:blipFill>
            <a:blip r:embed="rId3" cstate="print"/>
            <a:srcRect/>
            <a:stretch>
              <a:fillRect/>
            </a:stretch>
          </p:blipFill>
          <p:spPr bwMode="auto">
            <a:xfrm>
              <a:off x="794" y="2293"/>
              <a:ext cx="1216" cy="1216"/>
            </a:xfrm>
            <a:prstGeom prst="rect">
              <a:avLst/>
            </a:prstGeom>
            <a:noFill/>
            <a:ln w="9525">
              <a:noFill/>
              <a:miter lim="800000"/>
              <a:headEnd/>
              <a:tailEnd/>
            </a:ln>
          </p:spPr>
        </p:pic>
        <p:sp>
          <p:nvSpPr>
            <p:cNvPr id="22562" name="Oval 5"/>
            <p:cNvSpPr>
              <a:spLocks noChangeAspect="1" noChangeArrowheads="1"/>
            </p:cNvSpPr>
            <p:nvPr/>
          </p:nvSpPr>
          <p:spPr bwMode="auto">
            <a:xfrm>
              <a:off x="884" y="2393"/>
              <a:ext cx="1035" cy="1035"/>
            </a:xfrm>
            <a:prstGeom prst="ellipse">
              <a:avLst/>
            </a:prstGeom>
            <a:solidFill>
              <a:schemeClr val="tx2"/>
            </a:solidFill>
            <a:ln w="38100" algn="ctr">
              <a:solidFill>
                <a:srgbClr val="FFFFFF"/>
              </a:solidFill>
              <a:round/>
              <a:headEnd/>
              <a:tailEnd/>
            </a:ln>
          </p:spPr>
          <p:txBody>
            <a:bodyPr lIns="0" rIns="0" anchor="ctr"/>
            <a:lstStyle/>
            <a:p>
              <a:pPr algn="ctr">
                <a:spcBef>
                  <a:spcPct val="0"/>
                </a:spcBef>
              </a:pPr>
              <a:endParaRPr lang="en-US" sz="1200" b="1" dirty="0">
                <a:solidFill>
                  <a:srgbClr val="FFFFFF"/>
                </a:solidFill>
                <a:latin typeface="Arial Narrow" pitchFamily="34" charset="0"/>
              </a:endParaRPr>
            </a:p>
          </p:txBody>
        </p:sp>
      </p:grpSp>
      <p:grpSp>
        <p:nvGrpSpPr>
          <p:cNvPr id="4" name="Group 9"/>
          <p:cNvGrpSpPr>
            <a:grpSpLocks noChangeAspect="1"/>
          </p:cNvGrpSpPr>
          <p:nvPr/>
        </p:nvGrpSpPr>
        <p:grpSpPr bwMode="auto">
          <a:xfrm>
            <a:off x="3787775" y="1582738"/>
            <a:ext cx="1535113" cy="1535112"/>
            <a:chOff x="1960" y="1604"/>
            <a:chExt cx="1216" cy="1216"/>
          </a:xfrm>
        </p:grpSpPr>
        <p:pic>
          <p:nvPicPr>
            <p:cNvPr id="22559" name="Picture 10" descr="circle"/>
            <p:cNvPicPr>
              <a:picLocks noChangeAspect="1" noChangeArrowheads="1"/>
            </p:cNvPicPr>
            <p:nvPr/>
          </p:nvPicPr>
          <p:blipFill>
            <a:blip r:embed="rId3" cstate="print"/>
            <a:srcRect/>
            <a:stretch>
              <a:fillRect/>
            </a:stretch>
          </p:blipFill>
          <p:spPr bwMode="auto">
            <a:xfrm>
              <a:off x="1960" y="1604"/>
              <a:ext cx="1216" cy="1216"/>
            </a:xfrm>
            <a:prstGeom prst="rect">
              <a:avLst/>
            </a:prstGeom>
            <a:noFill/>
            <a:ln w="9525">
              <a:noFill/>
              <a:miter lim="800000"/>
              <a:headEnd/>
              <a:tailEnd/>
            </a:ln>
          </p:spPr>
        </p:pic>
        <p:sp>
          <p:nvSpPr>
            <p:cNvPr id="22560" name="Oval 6"/>
            <p:cNvSpPr>
              <a:spLocks noChangeAspect="1" noChangeArrowheads="1"/>
            </p:cNvSpPr>
            <p:nvPr/>
          </p:nvSpPr>
          <p:spPr bwMode="auto">
            <a:xfrm>
              <a:off x="2049" y="1705"/>
              <a:ext cx="1035" cy="1035"/>
            </a:xfrm>
            <a:prstGeom prst="ellipse">
              <a:avLst/>
            </a:prstGeom>
            <a:solidFill>
              <a:schemeClr val="tx2"/>
            </a:solidFill>
            <a:ln w="38100" algn="ctr">
              <a:solidFill>
                <a:srgbClr val="FFFFFF"/>
              </a:solidFill>
              <a:round/>
              <a:headEnd/>
              <a:tailEnd/>
            </a:ln>
          </p:spPr>
          <p:txBody>
            <a:bodyPr wrap="none" lIns="0" rIns="0" anchor="ctr"/>
            <a:lstStyle/>
            <a:p>
              <a:pPr algn="ctr">
                <a:spcBef>
                  <a:spcPct val="0"/>
                </a:spcBef>
              </a:pPr>
              <a:endParaRPr lang="en-US" sz="1200" b="1" dirty="0">
                <a:solidFill>
                  <a:srgbClr val="FFFFFF"/>
                </a:solidFill>
                <a:latin typeface="Arial Narrow" pitchFamily="34" charset="0"/>
              </a:endParaRPr>
            </a:p>
          </p:txBody>
        </p:sp>
      </p:grpSp>
      <p:grpSp>
        <p:nvGrpSpPr>
          <p:cNvPr id="6" name="Group 12"/>
          <p:cNvGrpSpPr>
            <a:grpSpLocks noChangeAspect="1"/>
          </p:cNvGrpSpPr>
          <p:nvPr/>
        </p:nvGrpSpPr>
        <p:grpSpPr bwMode="auto">
          <a:xfrm>
            <a:off x="5311775" y="1582738"/>
            <a:ext cx="1535113" cy="1535112"/>
            <a:chOff x="3210" y="1154"/>
            <a:chExt cx="1216" cy="1216"/>
          </a:xfrm>
        </p:grpSpPr>
        <p:pic>
          <p:nvPicPr>
            <p:cNvPr id="22557" name="Picture 13" descr="circle"/>
            <p:cNvPicPr>
              <a:picLocks noChangeAspect="1" noChangeArrowheads="1"/>
            </p:cNvPicPr>
            <p:nvPr/>
          </p:nvPicPr>
          <p:blipFill>
            <a:blip r:embed="rId3" cstate="print"/>
            <a:srcRect/>
            <a:stretch>
              <a:fillRect/>
            </a:stretch>
          </p:blipFill>
          <p:spPr bwMode="auto">
            <a:xfrm>
              <a:off x="3210" y="1154"/>
              <a:ext cx="1216" cy="1216"/>
            </a:xfrm>
            <a:prstGeom prst="rect">
              <a:avLst/>
            </a:prstGeom>
            <a:noFill/>
            <a:ln w="9525">
              <a:noFill/>
              <a:miter lim="800000"/>
              <a:headEnd/>
              <a:tailEnd/>
            </a:ln>
          </p:spPr>
        </p:pic>
        <p:sp>
          <p:nvSpPr>
            <p:cNvPr id="22558" name="Oval 7"/>
            <p:cNvSpPr>
              <a:spLocks noChangeAspect="1" noChangeArrowheads="1"/>
            </p:cNvSpPr>
            <p:nvPr/>
          </p:nvSpPr>
          <p:spPr bwMode="auto">
            <a:xfrm>
              <a:off x="3302" y="1252"/>
              <a:ext cx="1035" cy="1035"/>
            </a:xfrm>
            <a:prstGeom prst="ellipse">
              <a:avLst/>
            </a:prstGeom>
            <a:solidFill>
              <a:schemeClr val="tx2"/>
            </a:solidFill>
            <a:ln w="38100" algn="ctr">
              <a:solidFill>
                <a:srgbClr val="FFFFFF"/>
              </a:solidFill>
              <a:round/>
              <a:headEnd/>
              <a:tailEnd/>
            </a:ln>
          </p:spPr>
          <p:txBody>
            <a:bodyPr wrap="none" lIns="0" rIns="0" anchor="ctr"/>
            <a:lstStyle/>
            <a:p>
              <a:pPr algn="ctr">
                <a:spcBef>
                  <a:spcPct val="0"/>
                </a:spcBef>
              </a:pPr>
              <a:endParaRPr lang="en-US" sz="1200" b="1" dirty="0">
                <a:solidFill>
                  <a:srgbClr val="FFFFFF"/>
                </a:solidFill>
                <a:latin typeface="Arial Narrow" pitchFamily="34" charset="0"/>
              </a:endParaRPr>
            </a:p>
          </p:txBody>
        </p:sp>
      </p:grpSp>
      <p:grpSp>
        <p:nvGrpSpPr>
          <p:cNvPr id="7" name="Group 15"/>
          <p:cNvGrpSpPr>
            <a:grpSpLocks noChangeAspect="1"/>
          </p:cNvGrpSpPr>
          <p:nvPr/>
        </p:nvGrpSpPr>
        <p:grpSpPr bwMode="auto">
          <a:xfrm>
            <a:off x="6835775" y="1582738"/>
            <a:ext cx="1535113" cy="1535112"/>
            <a:chOff x="3962" y="2249"/>
            <a:chExt cx="1216" cy="1216"/>
          </a:xfrm>
        </p:grpSpPr>
        <p:pic>
          <p:nvPicPr>
            <p:cNvPr id="22555" name="Picture 16" descr="circle"/>
            <p:cNvPicPr>
              <a:picLocks noChangeAspect="1" noChangeArrowheads="1"/>
            </p:cNvPicPr>
            <p:nvPr/>
          </p:nvPicPr>
          <p:blipFill>
            <a:blip r:embed="rId3" cstate="print"/>
            <a:srcRect/>
            <a:stretch>
              <a:fillRect/>
            </a:stretch>
          </p:blipFill>
          <p:spPr bwMode="auto">
            <a:xfrm>
              <a:off x="3962" y="2249"/>
              <a:ext cx="1216" cy="1216"/>
            </a:xfrm>
            <a:prstGeom prst="rect">
              <a:avLst/>
            </a:prstGeom>
            <a:noFill/>
            <a:ln w="9525">
              <a:noFill/>
              <a:miter lim="800000"/>
              <a:headEnd/>
              <a:tailEnd/>
            </a:ln>
          </p:spPr>
        </p:pic>
        <p:sp>
          <p:nvSpPr>
            <p:cNvPr id="22556" name="Oval 8"/>
            <p:cNvSpPr>
              <a:spLocks noChangeAspect="1" noChangeArrowheads="1"/>
            </p:cNvSpPr>
            <p:nvPr/>
          </p:nvSpPr>
          <p:spPr bwMode="auto">
            <a:xfrm>
              <a:off x="4053" y="2354"/>
              <a:ext cx="1035" cy="1035"/>
            </a:xfrm>
            <a:prstGeom prst="ellipse">
              <a:avLst/>
            </a:prstGeom>
            <a:solidFill>
              <a:schemeClr val="tx2"/>
            </a:solidFill>
            <a:ln w="38100" algn="ctr">
              <a:solidFill>
                <a:srgbClr val="FFFFFF"/>
              </a:solidFill>
              <a:round/>
              <a:headEnd/>
              <a:tailEnd/>
            </a:ln>
          </p:spPr>
          <p:txBody>
            <a:bodyPr lIns="0" rIns="0" anchor="ctr"/>
            <a:lstStyle/>
            <a:p>
              <a:pPr algn="ctr">
                <a:spcBef>
                  <a:spcPct val="0"/>
                </a:spcBef>
              </a:pPr>
              <a:endParaRPr lang="en-US" sz="1200" b="1" dirty="0">
                <a:solidFill>
                  <a:srgbClr val="FFFFFF"/>
                </a:solidFill>
                <a:latin typeface="Arial Narrow" pitchFamily="34" charset="0"/>
              </a:endParaRPr>
            </a:p>
          </p:txBody>
        </p:sp>
      </p:grpSp>
      <p:sp>
        <p:nvSpPr>
          <p:cNvPr id="22536" name="Rectangle 18"/>
          <p:cNvSpPr>
            <a:spLocks noGrp="1" noChangeArrowheads="1"/>
          </p:cNvSpPr>
          <p:nvPr>
            <p:ph type="title"/>
          </p:nvPr>
        </p:nvSpPr>
        <p:spPr/>
        <p:txBody>
          <a:bodyPr/>
          <a:lstStyle/>
          <a:p>
            <a:r>
              <a:rPr lang="zh-CN" altLang="en-US" dirty="0" smtClean="0">
                <a:latin typeface="微软雅黑" pitchFamily="34" charset="-122"/>
                <a:ea typeface="微软雅黑" pitchFamily="34" charset="-122"/>
              </a:rPr>
              <a:t>科研项目生命周期与知识产权服务</a:t>
            </a:r>
            <a:endParaRPr lang="en-US" dirty="0">
              <a:latin typeface="微软雅黑" pitchFamily="34" charset="-122"/>
              <a:ea typeface="微软雅黑" pitchFamily="34" charset="-122"/>
            </a:endParaRPr>
          </a:p>
        </p:txBody>
      </p:sp>
      <p:grpSp>
        <p:nvGrpSpPr>
          <p:cNvPr id="8" name="Group 37"/>
          <p:cNvGrpSpPr>
            <a:grpSpLocks/>
          </p:cNvGrpSpPr>
          <p:nvPr/>
        </p:nvGrpSpPr>
        <p:grpSpPr bwMode="auto">
          <a:xfrm>
            <a:off x="712788" y="3128963"/>
            <a:ext cx="7859712" cy="2331492"/>
            <a:chOff x="712788" y="3382963"/>
            <a:chExt cx="7859712" cy="2331492"/>
          </a:xfrm>
        </p:grpSpPr>
        <p:sp>
          <p:nvSpPr>
            <p:cNvPr id="34" name="Rounded Rectangle 33"/>
            <p:cNvSpPr/>
            <p:nvPr/>
          </p:nvSpPr>
          <p:spPr bwMode="auto">
            <a:xfrm>
              <a:off x="712788" y="3382963"/>
              <a:ext cx="7664450" cy="1695450"/>
            </a:xfrm>
            <a:prstGeom prst="roundRect">
              <a:avLst/>
            </a:prstGeom>
            <a:solidFill>
              <a:schemeClr val="bg1">
                <a:lumMod val="95000"/>
              </a:schemeClr>
            </a:solidFill>
            <a:ln w="9525" cap="flat" cmpd="sng" algn="ctr">
              <a:solidFill>
                <a:srgbClr val="FF9100"/>
              </a:solidFill>
              <a:prstDash val="solid"/>
              <a:round/>
              <a:headEnd type="none" w="med" len="med"/>
              <a:tailEnd type="none" w="med" len="med"/>
            </a:ln>
            <a:effectLst>
              <a:outerShdw blurRad="50800" dist="38100" dir="2700000" algn="tl" rotWithShape="0">
                <a:prstClr val="black">
                  <a:alpha val="40000"/>
                </a:prstClr>
              </a:outerShdw>
            </a:effectLst>
          </p:spPr>
          <p:txBody>
            <a:bodyPr lIns="0" tIns="0" rIns="182880" bIns="0"/>
            <a:lstStyle/>
            <a:p>
              <a:pPr>
                <a:defRPr/>
              </a:pPr>
              <a:endParaRPr lang="en-US" dirty="0"/>
            </a:p>
          </p:txBody>
        </p:sp>
        <p:sp>
          <p:nvSpPr>
            <p:cNvPr id="22549" name="TextBox 6"/>
            <p:cNvSpPr txBox="1">
              <a:spLocks noChangeArrowheads="1"/>
            </p:cNvSpPr>
            <p:nvPr/>
          </p:nvSpPr>
          <p:spPr bwMode="auto">
            <a:xfrm>
              <a:off x="714375" y="3382963"/>
              <a:ext cx="3821113" cy="290513"/>
            </a:xfrm>
            <a:prstGeom prst="rect">
              <a:avLst/>
            </a:prstGeom>
            <a:noFill/>
            <a:ln w="9525">
              <a:noFill/>
              <a:miter lim="800000"/>
              <a:headEnd/>
              <a:tailEnd/>
            </a:ln>
          </p:spPr>
          <p:txBody>
            <a:bodyPr>
              <a:spAutoFit/>
            </a:bodyPr>
            <a:lstStyle/>
            <a:p>
              <a:endParaRPr lang="en-GB" sz="1300" b="1">
                <a:solidFill>
                  <a:srgbClr val="666666"/>
                </a:solidFill>
              </a:endParaRPr>
            </a:p>
          </p:txBody>
        </p:sp>
        <p:sp>
          <p:nvSpPr>
            <p:cNvPr id="5" name="TextBox 7"/>
            <p:cNvSpPr txBox="1">
              <a:spLocks noChangeArrowheads="1"/>
            </p:cNvSpPr>
            <p:nvPr/>
          </p:nvSpPr>
          <p:spPr bwMode="auto">
            <a:xfrm>
              <a:off x="868363" y="3641725"/>
              <a:ext cx="1581150" cy="1265731"/>
            </a:xfrm>
            <a:prstGeom prst="rect">
              <a:avLst/>
            </a:prstGeom>
            <a:noFill/>
            <a:ln w="9525">
              <a:noFill/>
              <a:miter lim="800000"/>
              <a:headEnd/>
              <a:tailEnd/>
            </a:ln>
          </p:spPr>
          <p:txBody>
            <a:bodyPr>
              <a:spAutoFit/>
            </a:bodyPr>
            <a:lstStyle/>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专业方向的技术分析报告</a:t>
              </a:r>
              <a:endParaRPr lang="en-US" altLang="zh-CN"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专业方向的知识产权分析报告</a:t>
              </a:r>
              <a:endParaRPr lang="en-US" sz="950" dirty="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endParaRPr lang="en-US" sz="950" dirty="0">
                <a:solidFill>
                  <a:srgbClr val="666666"/>
                </a:solidFill>
                <a:latin typeface="微软雅黑" pitchFamily="34" charset="-122"/>
                <a:ea typeface="微软雅黑" pitchFamily="34" charset="-122"/>
              </a:endParaRPr>
            </a:p>
          </p:txBody>
        </p:sp>
        <p:sp>
          <p:nvSpPr>
            <p:cNvPr id="21518" name="TextBox 10"/>
            <p:cNvSpPr txBox="1">
              <a:spLocks noChangeArrowheads="1"/>
            </p:cNvSpPr>
            <p:nvPr/>
          </p:nvSpPr>
          <p:spPr bwMode="auto">
            <a:xfrm>
              <a:off x="2328863" y="3641725"/>
              <a:ext cx="1682750" cy="1485022"/>
            </a:xfrm>
            <a:prstGeom prst="rect">
              <a:avLst/>
            </a:prstGeom>
            <a:noFill/>
            <a:ln w="9525">
              <a:noFill/>
              <a:miter lim="800000"/>
              <a:headEnd/>
              <a:tailEnd/>
            </a:ln>
          </p:spPr>
          <p:txBody>
            <a:bodyPr>
              <a:spAutoFit/>
            </a:bodyPr>
            <a:lstStyle/>
            <a:p>
              <a:pPr marL="109538" indent="-109538">
                <a:lnSpc>
                  <a:spcPct val="150000"/>
                </a:lnSpc>
                <a:spcBef>
                  <a:spcPts val="300"/>
                </a:spcBef>
                <a:buFont typeface="Arial" pitchFamily="34" charset="0"/>
                <a:buChar char="•"/>
                <a:defRPr/>
              </a:pPr>
              <a:r>
                <a:rPr lang="zh-CN" altLang="en-US" sz="950" dirty="0" smtClean="0">
                  <a:solidFill>
                    <a:srgbClr val="666666"/>
                  </a:solidFill>
                  <a:latin typeface="微软雅黑" pitchFamily="34" charset="-122"/>
                  <a:ea typeface="微软雅黑" pitchFamily="34" charset="-122"/>
                </a:rPr>
                <a:t>主要形式内容的查新结果与分析</a:t>
              </a:r>
              <a:endParaRPr lang="en-US" altLang="zh-CN"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要解决的主要技术难点与关键技术及创新点</a:t>
              </a:r>
              <a:endParaRPr lang="en-US" altLang="zh-CN"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主要内容知识产权可行性分析</a:t>
              </a:r>
              <a:endParaRPr lang="en-US" sz="950" dirty="0" smtClean="0">
                <a:solidFill>
                  <a:srgbClr val="666666"/>
                </a:solidFill>
                <a:latin typeface="微软雅黑" pitchFamily="34" charset="-122"/>
                <a:ea typeface="微软雅黑" pitchFamily="34" charset="-122"/>
              </a:endParaRPr>
            </a:p>
          </p:txBody>
        </p:sp>
        <p:sp>
          <p:nvSpPr>
            <p:cNvPr id="21519" name="TextBox 11"/>
            <p:cNvSpPr txBox="1">
              <a:spLocks noChangeArrowheads="1"/>
            </p:cNvSpPr>
            <p:nvPr/>
          </p:nvSpPr>
          <p:spPr bwMode="auto">
            <a:xfrm>
              <a:off x="5448300" y="3640138"/>
              <a:ext cx="1609725" cy="1007968"/>
            </a:xfrm>
            <a:prstGeom prst="rect">
              <a:avLst/>
            </a:prstGeom>
            <a:noFill/>
            <a:ln w="9525">
              <a:noFill/>
              <a:miter lim="800000"/>
              <a:headEnd/>
              <a:tailEnd/>
            </a:ln>
          </p:spPr>
          <p:txBody>
            <a:bodyPr>
              <a:spAutoFit/>
            </a:bodyPr>
            <a:lstStyle/>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项目相关全部知识产权文档及成果资料</a:t>
              </a:r>
              <a:endParaRPr lang="en-US" altLang="zh-CN"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项目相关成果查新及结题报告</a:t>
              </a:r>
              <a:endParaRPr lang="en-US" sz="950" dirty="0">
                <a:solidFill>
                  <a:srgbClr val="666666"/>
                </a:solidFill>
                <a:latin typeface="微软雅黑" pitchFamily="34" charset="-122"/>
                <a:ea typeface="微软雅黑" pitchFamily="34" charset="-122"/>
              </a:endParaRPr>
            </a:p>
          </p:txBody>
        </p:sp>
        <p:sp>
          <p:nvSpPr>
            <p:cNvPr id="21529" name="TextBox 23"/>
            <p:cNvSpPr txBox="1">
              <a:spLocks noChangeArrowheads="1"/>
            </p:cNvSpPr>
            <p:nvPr/>
          </p:nvSpPr>
          <p:spPr bwMode="auto">
            <a:xfrm>
              <a:off x="3940175" y="3556000"/>
              <a:ext cx="1595438" cy="2158455"/>
            </a:xfrm>
            <a:prstGeom prst="rect">
              <a:avLst/>
            </a:prstGeom>
            <a:noFill/>
            <a:ln w="9525">
              <a:noFill/>
              <a:miter lim="800000"/>
              <a:headEnd/>
              <a:tailEnd/>
            </a:ln>
          </p:spPr>
          <p:txBody>
            <a:bodyPr wrap="square">
              <a:spAutoFit/>
            </a:bodyPr>
            <a:lstStyle/>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关键技术领域核心专利调研</a:t>
              </a:r>
              <a:endParaRPr lang="en-US" sz="950" dirty="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确定申请策略</a:t>
              </a:r>
              <a:endParaRPr lang="en-US"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准许</a:t>
              </a:r>
              <a:r>
                <a:rPr lang="en-US" altLang="zh-CN" sz="950" dirty="0" smtClean="0">
                  <a:solidFill>
                    <a:srgbClr val="666666"/>
                  </a:solidFill>
                  <a:latin typeface="微软雅黑" pitchFamily="34" charset="-122"/>
                  <a:ea typeface="微软雅黑" pitchFamily="34" charset="-122"/>
                </a:rPr>
                <a:t>/</a:t>
              </a:r>
              <a:r>
                <a:rPr lang="zh-CN" altLang="en-US" sz="950" dirty="0" smtClean="0">
                  <a:solidFill>
                    <a:srgbClr val="666666"/>
                  </a:solidFill>
                  <a:latin typeface="微软雅黑" pitchFamily="34" charset="-122"/>
                  <a:ea typeface="微软雅黑" pitchFamily="34" charset="-122"/>
                </a:rPr>
                <a:t>自由使用权调查</a:t>
              </a:r>
              <a:endParaRPr lang="en-US"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专利申请的进展</a:t>
              </a:r>
              <a:endParaRPr lang="en-US"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答复审查意见通知书</a:t>
              </a:r>
              <a:endParaRPr lang="en-US" altLang="zh-CN"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专利存</a:t>
              </a:r>
              <a:endParaRPr lang="en-US" altLang="zh-CN"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endParaRPr lang="en-US" sz="950" dirty="0">
                <a:solidFill>
                  <a:srgbClr val="666666"/>
                </a:solidFill>
                <a:latin typeface="微软雅黑" pitchFamily="34" charset="-122"/>
                <a:ea typeface="微软雅黑" pitchFamily="34" charset="-122"/>
              </a:endParaRPr>
            </a:p>
          </p:txBody>
        </p:sp>
        <p:sp>
          <p:nvSpPr>
            <p:cNvPr id="21530" name="TextBox 11"/>
            <p:cNvSpPr txBox="1">
              <a:spLocks noChangeArrowheads="1"/>
            </p:cNvSpPr>
            <p:nvPr/>
          </p:nvSpPr>
          <p:spPr bwMode="auto">
            <a:xfrm>
              <a:off x="6900863" y="3640138"/>
              <a:ext cx="1671637" cy="1342675"/>
            </a:xfrm>
            <a:prstGeom prst="rect">
              <a:avLst/>
            </a:prstGeom>
            <a:noFill/>
            <a:ln w="9525">
              <a:noFill/>
              <a:miter lim="800000"/>
              <a:headEnd/>
              <a:tailEnd/>
            </a:ln>
          </p:spPr>
          <p:txBody>
            <a:bodyPr>
              <a:spAutoFit/>
            </a:bodyPr>
            <a:lstStyle/>
            <a:p>
              <a:pPr marL="109538" indent="-109538">
                <a:lnSpc>
                  <a:spcPct val="150000"/>
                </a:lnSpc>
                <a:spcBef>
                  <a:spcPts val="300"/>
                </a:spcBef>
                <a:buFont typeface="Arial" pitchFamily="34" charset="0"/>
                <a:buChar char="•"/>
                <a:defRPr/>
              </a:pPr>
              <a:r>
                <a:rPr lang="zh-CN" altLang="en-US" sz="950" dirty="0" smtClean="0">
                  <a:solidFill>
                    <a:srgbClr val="666666"/>
                  </a:solidFill>
                  <a:latin typeface="微软雅黑" pitchFamily="34" charset="-122"/>
                  <a:ea typeface="微软雅黑" pitchFamily="34" charset="-122"/>
                </a:rPr>
                <a:t>专利价值评估</a:t>
              </a:r>
              <a:endParaRPr lang="en-US" altLang="zh-CN"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pitchFamily="34" charset="0"/>
                <a:buChar char="•"/>
                <a:defRPr/>
              </a:pPr>
              <a:r>
                <a:rPr lang="zh-CN" altLang="en-US" sz="950" dirty="0" smtClean="0">
                  <a:solidFill>
                    <a:srgbClr val="666666"/>
                  </a:solidFill>
                  <a:latin typeface="微软雅黑" pitchFamily="34" charset="-122"/>
                  <a:ea typeface="微软雅黑" pitchFamily="34" charset="-122"/>
                </a:rPr>
                <a:t>知识产权监测与维护</a:t>
              </a:r>
              <a:endParaRPr lang="en-US" altLang="zh-CN" sz="950" dirty="0" smtClean="0">
                <a:solidFill>
                  <a:srgbClr val="666666"/>
                </a:solidFill>
                <a:latin typeface="微软雅黑" pitchFamily="34" charset="-122"/>
                <a:ea typeface="微软雅黑" pitchFamily="34" charset="-122"/>
              </a:endParaRPr>
            </a:p>
            <a:p>
              <a:pPr marL="109538" indent="-109538">
                <a:lnSpc>
                  <a:spcPct val="150000"/>
                </a:lnSpc>
                <a:spcBef>
                  <a:spcPts val="300"/>
                </a:spcBef>
                <a:buFont typeface="Arial" pitchFamily="34" charset="0"/>
                <a:buChar char="•"/>
                <a:defRPr/>
              </a:pPr>
              <a:r>
                <a:rPr lang="zh-CN" altLang="en-US" sz="950" dirty="0" smtClean="0">
                  <a:solidFill>
                    <a:srgbClr val="666666"/>
                  </a:solidFill>
                  <a:latin typeface="微软雅黑" pitchFamily="34" charset="-122"/>
                  <a:ea typeface="微软雅黑" pitchFamily="34" charset="-122"/>
                </a:rPr>
                <a:t>识别和调查侵权</a:t>
              </a:r>
              <a:endParaRPr lang="en-US" sz="950" dirty="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r>
                <a:rPr lang="zh-CN" altLang="en-US" sz="950" dirty="0" smtClean="0">
                  <a:solidFill>
                    <a:srgbClr val="666666"/>
                  </a:solidFill>
                  <a:latin typeface="微软雅黑" pitchFamily="34" charset="-122"/>
                  <a:ea typeface="微软雅黑" pitchFamily="34" charset="-122"/>
                </a:rPr>
                <a:t>许可与转让分析</a:t>
              </a:r>
              <a:endParaRPr lang="en-US" sz="950" dirty="0">
                <a:solidFill>
                  <a:srgbClr val="666666"/>
                </a:solidFill>
                <a:latin typeface="微软雅黑" pitchFamily="34" charset="-122"/>
                <a:ea typeface="微软雅黑" pitchFamily="34" charset="-122"/>
              </a:endParaRPr>
            </a:p>
            <a:p>
              <a:pPr marL="109538" indent="-109538">
                <a:lnSpc>
                  <a:spcPct val="150000"/>
                </a:lnSpc>
                <a:spcBef>
                  <a:spcPts val="300"/>
                </a:spcBef>
                <a:buFont typeface="Arial" charset="0"/>
                <a:buChar char="•"/>
                <a:defRPr/>
              </a:pPr>
              <a:endParaRPr lang="en-US" sz="950" dirty="0">
                <a:solidFill>
                  <a:srgbClr val="666666"/>
                </a:solidFill>
                <a:latin typeface="微软雅黑" pitchFamily="34" charset="-122"/>
                <a:ea typeface="微软雅黑" pitchFamily="34" charset="-122"/>
              </a:endParaRPr>
            </a:p>
          </p:txBody>
        </p:sp>
      </p:grpSp>
      <p:cxnSp>
        <p:nvCxnSpPr>
          <p:cNvPr id="22538" name="Straight Connector 36"/>
          <p:cNvCxnSpPr>
            <a:cxnSpLocks noChangeShapeType="1"/>
          </p:cNvCxnSpPr>
          <p:nvPr/>
        </p:nvCxnSpPr>
        <p:spPr bwMode="auto">
          <a:xfrm>
            <a:off x="725488" y="2119313"/>
            <a:ext cx="914400" cy="914400"/>
          </a:xfrm>
          <a:prstGeom prst="line">
            <a:avLst/>
          </a:prstGeom>
          <a:noFill/>
          <a:ln w="9525" algn="ctr">
            <a:noFill/>
            <a:round/>
            <a:headEnd/>
            <a:tailEnd/>
          </a:ln>
        </p:spPr>
      </p:cxnSp>
      <p:grpSp>
        <p:nvGrpSpPr>
          <p:cNvPr id="9" name="Group 38"/>
          <p:cNvGrpSpPr>
            <a:grpSpLocks/>
          </p:cNvGrpSpPr>
          <p:nvPr/>
        </p:nvGrpSpPr>
        <p:grpSpPr bwMode="auto">
          <a:xfrm>
            <a:off x="736600" y="3140102"/>
            <a:ext cx="7664450" cy="2892398"/>
            <a:chOff x="717550" y="3394102"/>
            <a:chExt cx="7664450" cy="2892398"/>
          </a:xfrm>
        </p:grpSpPr>
        <p:sp>
          <p:nvSpPr>
            <p:cNvPr id="35" name="Rounded Rectangle 34"/>
            <p:cNvSpPr/>
            <p:nvPr/>
          </p:nvSpPr>
          <p:spPr bwMode="auto">
            <a:xfrm>
              <a:off x="717550" y="5143500"/>
              <a:ext cx="7664450" cy="1143000"/>
            </a:xfrm>
            <a:prstGeom prst="roundRect">
              <a:avLst/>
            </a:prstGeom>
            <a:solidFill>
              <a:schemeClr val="bg1">
                <a:lumMod val="95000"/>
              </a:schemeClr>
            </a:solidFill>
            <a:ln w="9525" cap="flat" cmpd="sng" algn="ctr">
              <a:solidFill>
                <a:srgbClr val="FF9100"/>
              </a:solidFill>
              <a:prstDash val="solid"/>
              <a:round/>
              <a:headEnd type="none" w="med" len="med"/>
              <a:tailEnd type="none" w="med" len="med"/>
            </a:ln>
            <a:effectLst>
              <a:outerShdw blurRad="50800" dist="38100" dir="2700000" algn="tl" rotWithShape="0">
                <a:prstClr val="black">
                  <a:alpha val="40000"/>
                </a:prstClr>
              </a:outerShdw>
            </a:effectLst>
          </p:spPr>
          <p:txBody>
            <a:bodyPr lIns="0" tIns="0" rIns="182880" bIns="0"/>
            <a:lstStyle/>
            <a:p>
              <a:pPr>
                <a:defRPr/>
              </a:pPr>
              <a:endParaRPr lang="en-US" dirty="0"/>
            </a:p>
          </p:txBody>
        </p:sp>
        <p:sp>
          <p:nvSpPr>
            <p:cNvPr id="22541" name="TextBox 13"/>
            <p:cNvSpPr txBox="1">
              <a:spLocks noChangeArrowheads="1"/>
            </p:cNvSpPr>
            <p:nvPr/>
          </p:nvSpPr>
          <p:spPr bwMode="auto">
            <a:xfrm>
              <a:off x="819285" y="5151438"/>
              <a:ext cx="3821113" cy="292100"/>
            </a:xfrm>
            <a:prstGeom prst="rect">
              <a:avLst/>
            </a:prstGeom>
            <a:noFill/>
            <a:ln w="9525">
              <a:noFill/>
              <a:miter lim="800000"/>
              <a:headEnd/>
              <a:tailEnd/>
            </a:ln>
          </p:spPr>
          <p:txBody>
            <a:bodyPr>
              <a:spAutoFit/>
            </a:bodyPr>
            <a:lstStyle/>
            <a:p>
              <a:r>
                <a:rPr lang="zh-CN" altLang="en-US" sz="1300" b="1" dirty="0" smtClean="0">
                  <a:solidFill>
                    <a:srgbClr val="666666"/>
                  </a:solidFill>
                  <a:latin typeface="微软雅黑" pitchFamily="34" charset="-122"/>
                  <a:ea typeface="微软雅黑" pitchFamily="34" charset="-122"/>
                </a:rPr>
                <a:t>汤森路透的优势</a:t>
              </a:r>
              <a:endParaRPr lang="en-US" sz="1300" b="1" dirty="0">
                <a:solidFill>
                  <a:srgbClr val="666666"/>
                </a:solidFill>
                <a:latin typeface="微软雅黑" pitchFamily="34" charset="-122"/>
                <a:ea typeface="微软雅黑" pitchFamily="34" charset="-122"/>
              </a:endParaRPr>
            </a:p>
          </p:txBody>
        </p:sp>
        <p:sp>
          <p:nvSpPr>
            <p:cNvPr id="22542" name="TextBox 14"/>
            <p:cNvSpPr txBox="1">
              <a:spLocks noChangeArrowheads="1"/>
            </p:cNvSpPr>
            <p:nvPr/>
          </p:nvSpPr>
          <p:spPr bwMode="auto">
            <a:xfrm>
              <a:off x="1517650" y="5410200"/>
              <a:ext cx="5876925" cy="230832"/>
            </a:xfrm>
            <a:prstGeom prst="rect">
              <a:avLst/>
            </a:prstGeom>
            <a:noFill/>
            <a:ln w="9525">
              <a:noFill/>
              <a:miter lim="800000"/>
              <a:headEnd/>
              <a:tailEnd/>
            </a:ln>
          </p:spPr>
          <p:txBody>
            <a:bodyPr>
              <a:spAutoFit/>
            </a:bodyPr>
            <a:lstStyle/>
            <a:p>
              <a:r>
                <a:rPr lang="zh-CN" altLang="en-US" sz="900" b="1" dirty="0" smtClean="0">
                  <a:solidFill>
                    <a:srgbClr val="666666"/>
                  </a:solidFill>
                  <a:latin typeface="微软雅黑" pitchFamily="34" charset="-122"/>
                  <a:ea typeface="微软雅黑" pitchFamily="34" charset="-122"/>
                </a:rPr>
                <a:t>领先的内容 </a:t>
              </a:r>
              <a:r>
                <a:rPr lang="en-US" sz="900" dirty="0" smtClean="0">
                  <a:solidFill>
                    <a:srgbClr val="666666"/>
                  </a:solidFill>
                  <a:latin typeface="微软雅黑" pitchFamily="34" charset="-122"/>
                  <a:ea typeface="微软雅黑" pitchFamily="34" charset="-122"/>
                </a:rPr>
                <a:t>–</a:t>
              </a:r>
              <a:r>
                <a:rPr lang="en-US" sz="900" b="1" dirty="0" smtClean="0">
                  <a:solidFill>
                    <a:srgbClr val="666666"/>
                  </a:solidFill>
                  <a:latin typeface="微软雅黑" pitchFamily="34" charset="-122"/>
                  <a:ea typeface="微软雅黑" pitchFamily="34" charset="-122"/>
                </a:rPr>
                <a:t> </a:t>
              </a:r>
              <a:r>
                <a:rPr lang="zh-CN" altLang="en-US" sz="900" dirty="0" smtClean="0">
                  <a:solidFill>
                    <a:srgbClr val="666666"/>
                  </a:solidFill>
                  <a:latin typeface="微软雅黑" pitchFamily="34" charset="-122"/>
                  <a:ea typeface="微软雅黑" pitchFamily="34" charset="-122"/>
                </a:rPr>
                <a:t>全球专利覆盖、知识产权规则、科技文献、商业信息</a:t>
              </a:r>
              <a:endParaRPr lang="en-US" sz="900" dirty="0">
                <a:solidFill>
                  <a:srgbClr val="666666"/>
                </a:solidFill>
                <a:latin typeface="微软雅黑" pitchFamily="34" charset="-122"/>
                <a:ea typeface="微软雅黑" pitchFamily="34" charset="-122"/>
              </a:endParaRPr>
            </a:p>
          </p:txBody>
        </p:sp>
        <p:sp>
          <p:nvSpPr>
            <p:cNvPr id="22543" name="TextBox 15"/>
            <p:cNvSpPr txBox="1">
              <a:spLocks noChangeArrowheads="1"/>
            </p:cNvSpPr>
            <p:nvPr/>
          </p:nvSpPr>
          <p:spPr bwMode="auto">
            <a:xfrm>
              <a:off x="1508098" y="5713534"/>
              <a:ext cx="6175375" cy="230832"/>
            </a:xfrm>
            <a:prstGeom prst="rect">
              <a:avLst/>
            </a:prstGeom>
            <a:noFill/>
            <a:ln w="9525">
              <a:noFill/>
              <a:miter lim="800000"/>
              <a:headEnd/>
              <a:tailEnd/>
            </a:ln>
          </p:spPr>
          <p:txBody>
            <a:bodyPr>
              <a:spAutoFit/>
            </a:bodyPr>
            <a:lstStyle/>
            <a:p>
              <a:r>
                <a:rPr lang="zh-CN" altLang="en-US" sz="900" b="1" dirty="0" smtClean="0">
                  <a:solidFill>
                    <a:srgbClr val="666666"/>
                  </a:solidFill>
                  <a:latin typeface="微软雅黑" pitchFamily="34" charset="-122"/>
                  <a:ea typeface="微软雅黑" pitchFamily="34" charset="-122"/>
                </a:rPr>
                <a:t>先进的应用和分析</a:t>
              </a:r>
              <a:r>
                <a:rPr lang="en-US" sz="900" b="1" dirty="0" smtClean="0">
                  <a:solidFill>
                    <a:srgbClr val="666666"/>
                  </a:solidFill>
                  <a:latin typeface="微软雅黑" pitchFamily="34" charset="-122"/>
                  <a:ea typeface="微软雅黑" pitchFamily="34" charset="-122"/>
                </a:rPr>
                <a:t> </a:t>
              </a:r>
              <a:r>
                <a:rPr lang="en-US" sz="900" dirty="0" smtClean="0">
                  <a:solidFill>
                    <a:srgbClr val="666666"/>
                  </a:solidFill>
                  <a:latin typeface="微软雅黑" pitchFamily="34" charset="-122"/>
                  <a:ea typeface="微软雅黑" pitchFamily="34" charset="-122"/>
                </a:rPr>
                <a:t>–</a:t>
              </a:r>
              <a:r>
                <a:rPr lang="en-US" sz="900" b="1" dirty="0" smtClean="0">
                  <a:solidFill>
                    <a:srgbClr val="666666"/>
                  </a:solidFill>
                  <a:latin typeface="微软雅黑" pitchFamily="34" charset="-122"/>
                  <a:ea typeface="微软雅黑" pitchFamily="34" charset="-122"/>
                </a:rPr>
                <a:t> </a:t>
              </a:r>
              <a:r>
                <a:rPr lang="zh-CN" altLang="en-US" sz="900" dirty="0" smtClean="0">
                  <a:solidFill>
                    <a:srgbClr val="666666"/>
                  </a:solidFill>
                  <a:latin typeface="微软雅黑" pitchFamily="34" charset="-122"/>
                  <a:ea typeface="微软雅黑" pitchFamily="34" charset="-122"/>
                </a:rPr>
                <a:t>发明公开、</a:t>
              </a:r>
              <a:r>
                <a:rPr lang="en-US" altLang="zh-CN" sz="900" dirty="0" smtClean="0">
                  <a:solidFill>
                    <a:srgbClr val="666666"/>
                  </a:solidFill>
                  <a:latin typeface="微软雅黑" pitchFamily="34" charset="-122"/>
                  <a:ea typeface="微软雅黑" pitchFamily="34" charset="-122"/>
                </a:rPr>
                <a:t>IP</a:t>
              </a:r>
              <a:r>
                <a:rPr lang="zh-CN" altLang="en-US" sz="900" dirty="0" smtClean="0">
                  <a:solidFill>
                    <a:srgbClr val="666666"/>
                  </a:solidFill>
                  <a:latin typeface="微软雅黑" pitchFamily="34" charset="-122"/>
                  <a:ea typeface="微软雅黑" pitchFamily="34" charset="-122"/>
                </a:rPr>
                <a:t>管理工作流、专利调查、专利组合和竞争情报全局分析、聚类和分析工具</a:t>
              </a:r>
              <a:endParaRPr lang="en-US" sz="900" dirty="0">
                <a:solidFill>
                  <a:srgbClr val="666666"/>
                </a:solidFill>
                <a:latin typeface="微软雅黑" pitchFamily="34" charset="-122"/>
                <a:ea typeface="微软雅黑" pitchFamily="34" charset="-122"/>
              </a:endParaRPr>
            </a:p>
          </p:txBody>
        </p:sp>
        <p:sp>
          <p:nvSpPr>
            <p:cNvPr id="22544" name="TextBox 16"/>
            <p:cNvSpPr txBox="1">
              <a:spLocks noChangeArrowheads="1"/>
            </p:cNvSpPr>
            <p:nvPr/>
          </p:nvSpPr>
          <p:spPr bwMode="auto">
            <a:xfrm>
              <a:off x="1506511" y="6029352"/>
              <a:ext cx="6018212" cy="230832"/>
            </a:xfrm>
            <a:prstGeom prst="rect">
              <a:avLst/>
            </a:prstGeom>
            <a:noFill/>
            <a:ln w="9525">
              <a:noFill/>
              <a:miter lim="800000"/>
              <a:headEnd/>
              <a:tailEnd/>
            </a:ln>
          </p:spPr>
          <p:txBody>
            <a:bodyPr>
              <a:spAutoFit/>
            </a:bodyPr>
            <a:lstStyle/>
            <a:p>
              <a:r>
                <a:rPr lang="zh-CN" altLang="en-US" sz="900" b="1" dirty="0" smtClean="0">
                  <a:solidFill>
                    <a:srgbClr val="666666"/>
                  </a:solidFill>
                  <a:latin typeface="微软雅黑" pitchFamily="34" charset="-122"/>
                  <a:ea typeface="微软雅黑" pitchFamily="34" charset="-122"/>
                </a:rPr>
                <a:t>知识产权服务 </a:t>
              </a:r>
              <a:r>
                <a:rPr lang="en-US" sz="900" dirty="0" smtClean="0">
                  <a:solidFill>
                    <a:srgbClr val="666666"/>
                  </a:solidFill>
                  <a:latin typeface="微软雅黑" pitchFamily="34" charset="-122"/>
                  <a:ea typeface="微软雅黑" pitchFamily="34" charset="-122"/>
                </a:rPr>
                <a:t>–</a:t>
              </a:r>
              <a:r>
                <a:rPr lang="en-US" sz="900" b="1" dirty="0" smtClean="0">
                  <a:solidFill>
                    <a:srgbClr val="666666"/>
                  </a:solidFill>
                  <a:latin typeface="微软雅黑" pitchFamily="34" charset="-122"/>
                  <a:ea typeface="微软雅黑" pitchFamily="34" charset="-122"/>
                </a:rPr>
                <a:t> </a:t>
              </a:r>
              <a:r>
                <a:rPr lang="zh-CN" altLang="en-US" sz="900" dirty="0" smtClean="0">
                  <a:solidFill>
                    <a:srgbClr val="666666"/>
                  </a:solidFill>
                  <a:latin typeface="微软雅黑" pitchFamily="34" charset="-122"/>
                  <a:ea typeface="微软雅黑" pitchFamily="34" charset="-122"/>
                </a:rPr>
                <a:t>知识产权维护、知识产权管理、知识产权检索、知识产权咨询服务、查找文献历史和翻译</a:t>
              </a:r>
              <a:endParaRPr lang="en-US" sz="900" dirty="0">
                <a:solidFill>
                  <a:srgbClr val="666666"/>
                </a:solidFill>
                <a:latin typeface="微软雅黑" pitchFamily="34" charset="-122"/>
                <a:ea typeface="微软雅黑" pitchFamily="34" charset="-122"/>
              </a:endParaRPr>
            </a:p>
          </p:txBody>
        </p:sp>
        <p:cxnSp>
          <p:nvCxnSpPr>
            <p:cNvPr id="42" name="Straight Connector 41"/>
            <p:cNvCxnSpPr/>
            <p:nvPr/>
          </p:nvCxnSpPr>
          <p:spPr bwMode="auto">
            <a:xfrm>
              <a:off x="884238" y="5634038"/>
              <a:ext cx="7326312" cy="1587"/>
            </a:xfrm>
            <a:prstGeom prst="line">
              <a:avLst/>
            </a:prstGeom>
            <a:noFill/>
            <a:ln w="9525" cap="flat" cmpd="sng" algn="ctr">
              <a:solidFill>
                <a:schemeClr val="tx1">
                  <a:lumMod val="40000"/>
                  <a:lumOff val="60000"/>
                </a:schemeClr>
              </a:solidFill>
              <a:prstDash val="solid"/>
              <a:round/>
              <a:headEnd type="none" w="med" len="med"/>
              <a:tailEnd type="none" w="med" len="med"/>
            </a:ln>
            <a:effectLst/>
          </p:spPr>
        </p:cxnSp>
        <p:cxnSp>
          <p:nvCxnSpPr>
            <p:cNvPr id="49" name="Straight Connector 48"/>
            <p:cNvCxnSpPr/>
            <p:nvPr/>
          </p:nvCxnSpPr>
          <p:spPr bwMode="auto">
            <a:xfrm>
              <a:off x="879475" y="6011863"/>
              <a:ext cx="7326313" cy="1587"/>
            </a:xfrm>
            <a:prstGeom prst="line">
              <a:avLst/>
            </a:prstGeom>
            <a:noFill/>
            <a:ln w="9525" cap="flat" cmpd="sng" algn="ctr">
              <a:solidFill>
                <a:schemeClr val="tx1">
                  <a:lumMod val="40000"/>
                  <a:lumOff val="60000"/>
                </a:schemeClr>
              </a:solidFill>
              <a:prstDash val="solid"/>
              <a:round/>
              <a:headEnd type="none" w="med" len="med"/>
              <a:tailEnd type="none" w="med" len="med"/>
            </a:ln>
            <a:effectLst/>
          </p:spPr>
        </p:cxnSp>
        <p:sp>
          <p:nvSpPr>
            <p:cNvPr id="22547" name="TextBox 13"/>
            <p:cNvSpPr txBox="1">
              <a:spLocks noChangeArrowheads="1"/>
            </p:cNvSpPr>
            <p:nvPr/>
          </p:nvSpPr>
          <p:spPr bwMode="auto">
            <a:xfrm>
              <a:off x="819286" y="3394102"/>
              <a:ext cx="3821113" cy="292100"/>
            </a:xfrm>
            <a:prstGeom prst="rect">
              <a:avLst/>
            </a:prstGeom>
            <a:noFill/>
            <a:ln w="9525">
              <a:noFill/>
              <a:miter lim="800000"/>
              <a:headEnd/>
              <a:tailEnd/>
            </a:ln>
          </p:spPr>
          <p:txBody>
            <a:bodyPr>
              <a:spAutoFit/>
            </a:bodyPr>
            <a:lstStyle/>
            <a:p>
              <a:r>
                <a:rPr lang="zh-CN" altLang="en-US" sz="1300" b="1" dirty="0" smtClean="0">
                  <a:solidFill>
                    <a:srgbClr val="666666"/>
                  </a:solidFill>
                  <a:latin typeface="微软雅黑" pitchFamily="34" charset="-122"/>
                  <a:ea typeface="微软雅黑" pitchFamily="34" charset="-122"/>
                </a:rPr>
                <a:t>专利分析与知识产权流程</a:t>
              </a:r>
              <a:endParaRPr lang="en-US" sz="1300" b="1" dirty="0">
                <a:solidFill>
                  <a:srgbClr val="666666"/>
                </a:solidFill>
                <a:latin typeface="微软雅黑" pitchFamily="34" charset="-122"/>
                <a:ea typeface="微软雅黑" pitchFamily="34" charset="-122"/>
              </a:endParaRPr>
            </a:p>
          </p:txBody>
        </p:sp>
      </p:grpSp>
      <p:sp>
        <p:nvSpPr>
          <p:cNvPr id="37" name="Oval 3"/>
          <p:cNvSpPr>
            <a:spLocks noChangeArrowheads="1"/>
          </p:cNvSpPr>
          <p:nvPr/>
        </p:nvSpPr>
        <p:spPr bwMode="auto">
          <a:xfrm>
            <a:off x="866994" y="2067418"/>
            <a:ext cx="1311275" cy="600075"/>
          </a:xfrm>
          <a:prstGeom prst="rect">
            <a:avLst/>
          </a:prstGeom>
          <a:noFill/>
          <a:ln w="38100" algn="ctr">
            <a:noFill/>
            <a:miter lim="800000"/>
            <a:headEnd/>
            <a:tailEnd/>
          </a:ln>
        </p:spPr>
        <p:txBody>
          <a:bodyPr anchor="ctr"/>
          <a:lstStyle/>
          <a:p>
            <a:pPr algn="ctr">
              <a:spcBef>
                <a:spcPct val="0"/>
              </a:spcBef>
            </a:pPr>
            <a:r>
              <a:rPr lang="zh-CN" altLang="en-US" sz="1200" b="1" dirty="0" smtClean="0">
                <a:solidFill>
                  <a:srgbClr val="FFFFFF"/>
                </a:solidFill>
                <a:latin typeface="微软雅黑" pitchFamily="34" charset="-122"/>
                <a:ea typeface="微软雅黑" pitchFamily="34" charset="-122"/>
              </a:rPr>
              <a:t>研发方向规划</a:t>
            </a:r>
            <a:endParaRPr lang="en-US" altLang="zh-CN" sz="1200" b="1" dirty="0" smtClean="0">
              <a:solidFill>
                <a:srgbClr val="FFFFFF"/>
              </a:solidFill>
              <a:latin typeface="微软雅黑" pitchFamily="34" charset="-122"/>
              <a:ea typeface="微软雅黑" pitchFamily="34" charset="-122"/>
            </a:endParaRPr>
          </a:p>
          <a:p>
            <a:pPr algn="ctr">
              <a:spcBef>
                <a:spcPct val="0"/>
              </a:spcBef>
            </a:pPr>
            <a:endParaRPr lang="en-US" sz="1200" b="1" dirty="0">
              <a:solidFill>
                <a:srgbClr val="FFFFFF"/>
              </a:solidFill>
              <a:latin typeface="微软雅黑" pitchFamily="34" charset="-122"/>
              <a:ea typeface="微软雅黑" pitchFamily="34" charset="-122"/>
            </a:endParaRPr>
          </a:p>
        </p:txBody>
      </p:sp>
      <p:sp>
        <p:nvSpPr>
          <p:cNvPr id="39" name="Oval 6"/>
          <p:cNvSpPr>
            <a:spLocks noChangeAspect="1" noChangeArrowheads="1"/>
          </p:cNvSpPr>
          <p:nvPr/>
        </p:nvSpPr>
        <p:spPr bwMode="auto">
          <a:xfrm>
            <a:off x="3924903" y="2092603"/>
            <a:ext cx="1306512" cy="593725"/>
          </a:xfrm>
          <a:prstGeom prst="rect">
            <a:avLst/>
          </a:prstGeom>
          <a:noFill/>
          <a:ln w="38100" algn="ctr">
            <a:noFill/>
            <a:miter lim="800000"/>
            <a:headEnd/>
            <a:tailEnd/>
          </a:ln>
        </p:spPr>
        <p:txBody>
          <a:bodyPr wrap="none" lIns="0" rIns="0" anchor="ctr"/>
          <a:lstStyle/>
          <a:p>
            <a:pPr algn="ctr">
              <a:spcBef>
                <a:spcPct val="0"/>
              </a:spcBef>
            </a:pPr>
            <a:r>
              <a:rPr lang="zh-CN" altLang="en-US" sz="1200" b="1" dirty="0" smtClean="0">
                <a:solidFill>
                  <a:srgbClr val="FFFFFF"/>
                </a:solidFill>
                <a:latin typeface="微软雅黑" pitchFamily="34" charset="-122"/>
                <a:ea typeface="微软雅黑" pitchFamily="34" charset="-122"/>
              </a:rPr>
              <a:t>项目实施</a:t>
            </a:r>
            <a:endParaRPr lang="en-US" sz="1200" b="1" dirty="0">
              <a:solidFill>
                <a:srgbClr val="FFFFFF"/>
              </a:solidFill>
              <a:latin typeface="微软雅黑" pitchFamily="34" charset="-122"/>
              <a:ea typeface="微软雅黑" pitchFamily="34" charset="-122"/>
            </a:endParaRPr>
          </a:p>
        </p:txBody>
      </p:sp>
      <p:sp>
        <p:nvSpPr>
          <p:cNvPr id="41" name="Oval 8"/>
          <p:cNvSpPr>
            <a:spLocks noChangeAspect="1" noChangeArrowheads="1"/>
          </p:cNvSpPr>
          <p:nvPr/>
        </p:nvSpPr>
        <p:spPr bwMode="auto">
          <a:xfrm>
            <a:off x="6954638" y="2107875"/>
            <a:ext cx="1306512" cy="596900"/>
          </a:xfrm>
          <a:prstGeom prst="rect">
            <a:avLst/>
          </a:prstGeom>
          <a:noFill/>
          <a:ln w="38100" algn="ctr">
            <a:noFill/>
            <a:miter lim="800000"/>
            <a:headEnd/>
            <a:tailEnd/>
          </a:ln>
        </p:spPr>
        <p:txBody>
          <a:bodyPr lIns="0" rIns="0" anchor="ctr"/>
          <a:lstStyle/>
          <a:p>
            <a:pPr algn="ctr">
              <a:spcBef>
                <a:spcPct val="0"/>
              </a:spcBef>
            </a:pPr>
            <a:r>
              <a:rPr lang="zh-CN" altLang="en-US" sz="1200" b="1" dirty="0" smtClean="0">
                <a:solidFill>
                  <a:srgbClr val="FFFFFF"/>
                </a:solidFill>
                <a:latin typeface="微软雅黑" pitchFamily="34" charset="-122"/>
                <a:ea typeface="微软雅黑" pitchFamily="34" charset="-122"/>
              </a:rPr>
              <a:t>成果应用</a:t>
            </a:r>
            <a:endParaRPr lang="en-US" sz="1200" b="1" dirty="0">
              <a:solidFill>
                <a:srgbClr val="FFFFFF"/>
              </a:solidFill>
              <a:latin typeface="微软雅黑" pitchFamily="34" charset="-122"/>
              <a:ea typeface="微软雅黑" pitchFamily="34" charset="-122"/>
            </a:endParaRPr>
          </a:p>
        </p:txBody>
      </p:sp>
      <p:sp>
        <p:nvSpPr>
          <p:cNvPr id="43" name="Oval 5"/>
          <p:cNvSpPr>
            <a:spLocks noChangeAspect="1" noChangeArrowheads="1"/>
          </p:cNvSpPr>
          <p:nvPr/>
        </p:nvSpPr>
        <p:spPr bwMode="auto">
          <a:xfrm>
            <a:off x="2373140" y="2082093"/>
            <a:ext cx="1306513" cy="593725"/>
          </a:xfrm>
          <a:prstGeom prst="rect">
            <a:avLst/>
          </a:prstGeom>
          <a:noFill/>
          <a:ln w="38100" algn="ctr">
            <a:noFill/>
            <a:miter lim="800000"/>
            <a:headEnd/>
            <a:tailEnd/>
          </a:ln>
        </p:spPr>
        <p:txBody>
          <a:bodyPr lIns="0" rIns="0" anchor="ctr"/>
          <a:lstStyle/>
          <a:p>
            <a:pPr algn="ctr">
              <a:spcBef>
                <a:spcPct val="0"/>
              </a:spcBef>
            </a:pPr>
            <a:r>
              <a:rPr lang="zh-CN" altLang="en-US" sz="1200" b="1" dirty="0" smtClean="0">
                <a:solidFill>
                  <a:srgbClr val="FFFFFF"/>
                </a:solidFill>
                <a:latin typeface="微软雅黑" pitchFamily="34" charset="-122"/>
                <a:ea typeface="微软雅黑" pitchFamily="34" charset="-122"/>
              </a:rPr>
              <a:t>项目立项</a:t>
            </a:r>
            <a:endParaRPr lang="en-US" sz="1200" b="1" dirty="0">
              <a:solidFill>
                <a:srgbClr val="FFFFFF"/>
              </a:solidFill>
              <a:latin typeface="微软雅黑" pitchFamily="34" charset="-122"/>
              <a:ea typeface="微软雅黑" pitchFamily="34" charset="-122"/>
            </a:endParaRPr>
          </a:p>
        </p:txBody>
      </p:sp>
      <p:sp>
        <p:nvSpPr>
          <p:cNvPr id="44" name="Oval 7"/>
          <p:cNvSpPr>
            <a:spLocks noChangeAspect="1" noChangeArrowheads="1"/>
          </p:cNvSpPr>
          <p:nvPr/>
        </p:nvSpPr>
        <p:spPr bwMode="auto">
          <a:xfrm>
            <a:off x="5466758" y="2099938"/>
            <a:ext cx="1306512" cy="593725"/>
          </a:xfrm>
          <a:prstGeom prst="rect">
            <a:avLst/>
          </a:prstGeom>
          <a:noFill/>
          <a:ln w="38100" algn="ctr">
            <a:noFill/>
            <a:miter lim="800000"/>
            <a:headEnd/>
            <a:tailEnd/>
          </a:ln>
        </p:spPr>
        <p:txBody>
          <a:bodyPr wrap="none" lIns="0" rIns="0" anchor="ctr"/>
          <a:lstStyle/>
          <a:p>
            <a:pPr algn="ctr">
              <a:spcBef>
                <a:spcPct val="0"/>
              </a:spcBef>
            </a:pPr>
            <a:r>
              <a:rPr lang="zh-CN" altLang="en-US" sz="1200" b="1" dirty="0" smtClean="0">
                <a:solidFill>
                  <a:srgbClr val="FFFFFF"/>
                </a:solidFill>
                <a:latin typeface="微软雅黑" pitchFamily="34" charset="-122"/>
                <a:ea typeface="微软雅黑" pitchFamily="34" charset="-122"/>
              </a:rPr>
              <a:t>项目验收</a:t>
            </a:r>
            <a:endParaRPr lang="en-US" sz="1200" b="1" dirty="0">
              <a:solidFill>
                <a:srgbClr val="FFFFFF"/>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zh-CN" altLang="en-US" dirty="0" smtClean="0">
                <a:latin typeface="宋体" pitchFamily="2" charset="-122"/>
                <a:ea typeface="宋体" pitchFamily="2" charset="-122"/>
              </a:rPr>
              <a:t>研发方向规划</a:t>
            </a:r>
            <a:endParaRPr lang="en-US" dirty="0" smtClean="0">
              <a:latin typeface="宋体" pitchFamily="2" charset="-122"/>
              <a:ea typeface="宋体" pitchFamily="2" charset="-122"/>
            </a:endParaRPr>
          </a:p>
        </p:txBody>
      </p:sp>
      <p:pic>
        <p:nvPicPr>
          <p:cNvPr id="24579" name="Picture 4" descr="shadow"/>
          <p:cNvPicPr>
            <a:picLocks noChangeAspect="1" noChangeArrowheads="1"/>
          </p:cNvPicPr>
          <p:nvPr/>
        </p:nvPicPr>
        <p:blipFill>
          <a:blip r:embed="rId3" cstate="print"/>
          <a:srcRect/>
          <a:stretch>
            <a:fillRect/>
          </a:stretch>
        </p:blipFill>
        <p:spPr bwMode="auto">
          <a:xfrm>
            <a:off x="8975725" y="1435100"/>
            <a:ext cx="168275" cy="4621213"/>
          </a:xfrm>
          <a:prstGeom prst="rect">
            <a:avLst/>
          </a:prstGeom>
          <a:noFill/>
          <a:ln w="9525">
            <a:noFill/>
            <a:miter lim="800000"/>
            <a:headEnd/>
            <a:tailEnd/>
          </a:ln>
        </p:spPr>
      </p:pic>
      <p:sp>
        <p:nvSpPr>
          <p:cNvPr id="24580" name="Rectangle 5"/>
          <p:cNvSpPr>
            <a:spLocks noChangeArrowheads="1"/>
          </p:cNvSpPr>
          <p:nvPr/>
        </p:nvSpPr>
        <p:spPr bwMode="auto">
          <a:xfrm>
            <a:off x="842963" y="5462588"/>
            <a:ext cx="8301037" cy="193675"/>
          </a:xfrm>
          <a:prstGeom prst="rect">
            <a:avLst/>
          </a:prstGeom>
          <a:gradFill rotWithShape="1">
            <a:gsLst>
              <a:gs pos="0">
                <a:schemeClr val="hlink"/>
              </a:gs>
              <a:gs pos="100000">
                <a:schemeClr val="bg1"/>
              </a:gs>
            </a:gsLst>
            <a:path path="shape">
              <a:fillToRect l="50000" t="50000" r="50000" b="50000"/>
            </a:path>
          </a:gradFill>
          <a:ln w="9525" algn="ctr">
            <a:noFill/>
            <a:miter lim="800000"/>
            <a:headEnd/>
            <a:tailEnd/>
          </a:ln>
        </p:spPr>
        <p:txBody>
          <a:bodyPr wrap="none" lIns="0" tIns="0" rIns="182880" bIns="0" anchor="ctr"/>
          <a:lstStyle/>
          <a:p>
            <a:endParaRPr lang="en-US"/>
          </a:p>
        </p:txBody>
      </p:sp>
      <p:sp>
        <p:nvSpPr>
          <p:cNvPr id="24581" name="Rectangle 6"/>
          <p:cNvSpPr>
            <a:spLocks noChangeArrowheads="1"/>
          </p:cNvSpPr>
          <p:nvPr/>
        </p:nvSpPr>
        <p:spPr bwMode="auto">
          <a:xfrm>
            <a:off x="538163" y="1873250"/>
            <a:ext cx="4232275" cy="3656013"/>
          </a:xfrm>
          <a:prstGeom prst="rect">
            <a:avLst/>
          </a:prstGeom>
          <a:gradFill rotWithShape="1">
            <a:gsLst>
              <a:gs pos="0">
                <a:schemeClr val="bg1"/>
              </a:gs>
              <a:gs pos="100000">
                <a:srgbClr val="DDDDDD"/>
              </a:gs>
            </a:gsLst>
            <a:lin ang="0" scaled="1"/>
          </a:gradFill>
          <a:ln w="9525" algn="ctr">
            <a:noFill/>
            <a:miter lim="800000"/>
            <a:headEnd/>
            <a:tailEnd/>
          </a:ln>
        </p:spPr>
        <p:txBody>
          <a:bodyPr wrap="none" lIns="0" tIns="0" rIns="182880" bIns="0" anchor="ctr"/>
          <a:lstStyle/>
          <a:p>
            <a:endParaRPr lang="en-US"/>
          </a:p>
        </p:txBody>
      </p:sp>
      <p:pic>
        <p:nvPicPr>
          <p:cNvPr id="24582" name="Picture 7" descr="page shadow"/>
          <p:cNvPicPr>
            <a:picLocks noChangeAspect="1" noChangeArrowheads="1"/>
          </p:cNvPicPr>
          <p:nvPr/>
        </p:nvPicPr>
        <p:blipFill>
          <a:blip r:embed="rId4" cstate="print"/>
          <a:srcRect/>
          <a:stretch>
            <a:fillRect/>
          </a:stretch>
        </p:blipFill>
        <p:spPr bwMode="auto">
          <a:xfrm>
            <a:off x="555097" y="1887538"/>
            <a:ext cx="225425" cy="3632200"/>
          </a:xfrm>
          <a:prstGeom prst="rect">
            <a:avLst/>
          </a:prstGeom>
          <a:noFill/>
          <a:ln w="9525">
            <a:noFill/>
            <a:miter lim="800000"/>
            <a:headEnd/>
            <a:tailEnd/>
          </a:ln>
        </p:spPr>
      </p:pic>
      <p:sp>
        <p:nvSpPr>
          <p:cNvPr id="24583" name="Rectangle 8"/>
          <p:cNvSpPr>
            <a:spLocks noChangeArrowheads="1"/>
          </p:cNvSpPr>
          <p:nvPr/>
        </p:nvSpPr>
        <p:spPr bwMode="auto">
          <a:xfrm>
            <a:off x="1139825" y="2060454"/>
            <a:ext cx="3652838" cy="3993401"/>
          </a:xfrm>
          <a:prstGeom prst="rect">
            <a:avLst/>
          </a:prstGeom>
          <a:noFill/>
          <a:ln w="9525">
            <a:noFill/>
            <a:miter lim="800000"/>
            <a:headEnd/>
            <a:tailEnd/>
          </a:ln>
        </p:spPr>
        <p:txBody>
          <a:bodyPr lIns="0" tIns="0" rIns="182880" bIns="0">
            <a:spAutoFit/>
          </a:bodyPr>
          <a:lstStyle/>
          <a:p>
            <a:pPr marL="109538" indent="-109538" eaLnBrk="0" hangingPunct="0">
              <a:lnSpc>
                <a:spcPct val="150000"/>
              </a:lnSpc>
              <a:spcBef>
                <a:spcPts val="300"/>
              </a:spcBef>
              <a:buClr>
                <a:schemeClr val="tx2"/>
              </a:buClr>
              <a:buFont typeface="Arial" charset="0"/>
              <a:buChar char="•"/>
              <a:defRPr/>
            </a:pPr>
            <a:r>
              <a:rPr lang="zh-CN" altLang="en-US" sz="2000" dirty="0" smtClean="0">
                <a:solidFill>
                  <a:srgbClr val="FC080E"/>
                </a:solidFill>
                <a:latin typeface="微软雅黑" pitchFamily="34" charset="-122"/>
                <a:ea typeface="微软雅黑" pitchFamily="34" charset="-122"/>
              </a:rPr>
              <a:t>专利信息应用角度</a:t>
            </a:r>
            <a:endParaRPr lang="en-US" altLang="zh-CN" sz="2000" dirty="0" smtClean="0">
              <a:solidFill>
                <a:srgbClr val="FC080E"/>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solidFill>
                  <a:srgbClr val="666666"/>
                </a:solidFill>
                <a:latin typeface="微软雅黑" pitchFamily="34" charset="-122"/>
                <a:ea typeface="微软雅黑" pitchFamily="34" charset="-122"/>
              </a:rPr>
              <a:t>本领域的技术全景分析是怎样的？</a:t>
            </a: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solidFill>
                  <a:srgbClr val="666666"/>
                </a:solidFill>
                <a:latin typeface="微软雅黑" pitchFamily="34" charset="-122"/>
                <a:ea typeface="微软雅黑" pitchFamily="34" charset="-122"/>
              </a:rPr>
              <a:t>本领域技术的发展方向和趋势</a:t>
            </a: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solidFill>
                  <a:srgbClr val="666666"/>
                </a:solidFill>
                <a:latin typeface="微软雅黑" pitchFamily="34" charset="-122"/>
                <a:ea typeface="微软雅黑" pitchFamily="34" charset="-122"/>
              </a:rPr>
              <a:t>谁会是潜在的合作者？</a:t>
            </a: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solidFill>
                  <a:srgbClr val="666666"/>
                </a:solidFill>
                <a:latin typeface="微软雅黑" pitchFamily="34" charset="-122"/>
                <a:ea typeface="微软雅黑" pitchFamily="34" charset="-122"/>
              </a:rPr>
              <a:t>竞争全景</a:t>
            </a: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2000" dirty="0" smtClean="0">
                <a:solidFill>
                  <a:srgbClr val="FC080E"/>
                </a:solidFill>
                <a:latin typeface="微软雅黑" pitchFamily="34" charset="-122"/>
                <a:ea typeface="微软雅黑" pitchFamily="34" charset="-122"/>
              </a:rPr>
              <a:t>专利获取与运作角度</a:t>
            </a:r>
            <a:endParaRPr lang="en-US" altLang="zh-CN" sz="2000" dirty="0" smtClean="0">
              <a:solidFill>
                <a:srgbClr val="FC080E"/>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r>
              <a:rPr lang="zh-CN" altLang="en-US" sz="1600" dirty="0" smtClean="0">
                <a:solidFill>
                  <a:srgbClr val="666666"/>
                </a:solidFill>
                <a:latin typeface="微软雅黑" pitchFamily="34" charset="-122"/>
                <a:ea typeface="微软雅黑" pitchFamily="34" charset="-122"/>
              </a:rPr>
              <a:t>是否值得立项</a:t>
            </a:r>
            <a:endParaRPr lang="en-US" altLang="zh-CN" sz="1600" dirty="0" smtClean="0">
              <a:solidFill>
                <a:srgbClr val="666666"/>
              </a:solidFill>
              <a:latin typeface="微软雅黑" pitchFamily="34" charset="-122"/>
              <a:ea typeface="微软雅黑" pitchFamily="34" charset="-122"/>
            </a:endParaRPr>
          </a:p>
          <a:p>
            <a:pPr marL="109538" indent="-109538" eaLnBrk="0" hangingPunct="0">
              <a:lnSpc>
                <a:spcPct val="150000"/>
              </a:lnSpc>
              <a:spcBef>
                <a:spcPts val="300"/>
              </a:spcBef>
              <a:buClr>
                <a:schemeClr val="tx2"/>
              </a:buClr>
              <a:buFont typeface="Arial" charset="0"/>
              <a:buChar char="•"/>
              <a:defRPr/>
            </a:pPr>
            <a:endParaRPr lang="en-US" altLang="en-US" sz="2000" dirty="0" smtClean="0">
              <a:solidFill>
                <a:srgbClr val="FC080E"/>
              </a:solidFill>
              <a:latin typeface="微软雅黑" pitchFamily="34" charset="-122"/>
              <a:ea typeface="微软雅黑" pitchFamily="34" charset="-122"/>
            </a:endParaRPr>
          </a:p>
          <a:p>
            <a:pPr marL="176213" indent="-176213" eaLnBrk="0" hangingPunct="0">
              <a:lnSpc>
                <a:spcPct val="150000"/>
              </a:lnSpc>
              <a:buClr>
                <a:schemeClr val="tx2"/>
              </a:buClr>
              <a:buFontTx/>
              <a:buChar char="•"/>
            </a:pPr>
            <a:endParaRPr lang="en-US" sz="1600" dirty="0">
              <a:latin typeface="微软雅黑" pitchFamily="34" charset="-122"/>
              <a:ea typeface="微软雅黑" pitchFamily="34" charset="-122"/>
            </a:endParaRPr>
          </a:p>
        </p:txBody>
      </p:sp>
      <p:sp>
        <p:nvSpPr>
          <p:cNvPr id="24584" name="Rectangle 9" descr="RESEARCH2_fade"/>
          <p:cNvSpPr>
            <a:spLocks noChangeArrowheads="1"/>
          </p:cNvSpPr>
          <p:nvPr/>
        </p:nvSpPr>
        <p:spPr bwMode="auto">
          <a:xfrm>
            <a:off x="4838171" y="1873250"/>
            <a:ext cx="4068762" cy="3656013"/>
          </a:xfrm>
          <a:prstGeom prst="rect">
            <a:avLst/>
          </a:prstGeom>
          <a:blipFill dpi="0" rotWithShape="1">
            <a:blip r:embed="rId5" cstate="print"/>
            <a:srcRect/>
            <a:stretch>
              <a:fillRect/>
            </a:stretch>
          </a:blipFill>
          <a:ln w="9525" algn="ctr">
            <a:noFill/>
            <a:miter lim="800000"/>
            <a:headEnd/>
            <a:tailEnd/>
          </a:ln>
        </p:spPr>
        <p:txBody>
          <a:bodyPr wrap="none" lIns="0" tIns="0" rIns="182880" bIns="0" anchor="ctr"/>
          <a:lstStyle/>
          <a:p>
            <a:endParaRPr lang="en-US"/>
          </a:p>
        </p:txBody>
      </p:sp>
      <p:pic>
        <p:nvPicPr>
          <p:cNvPr id="24585" name="Picture 10" descr="page shadow"/>
          <p:cNvPicPr>
            <a:picLocks noChangeAspect="1" noChangeArrowheads="1"/>
          </p:cNvPicPr>
          <p:nvPr/>
        </p:nvPicPr>
        <p:blipFill>
          <a:blip r:embed="rId6" cstate="print"/>
          <a:srcRect/>
          <a:stretch>
            <a:fillRect/>
          </a:stretch>
        </p:blipFill>
        <p:spPr bwMode="auto">
          <a:xfrm>
            <a:off x="4646613" y="1873250"/>
            <a:ext cx="225425" cy="3656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2.1"/>
</p:tagLst>
</file>

<file path=ppt/tags/tag2.xml><?xml version="1.0" encoding="utf-8"?>
<p:tagLst xmlns:a="http://schemas.openxmlformats.org/drawingml/2006/main" xmlns:r="http://schemas.openxmlformats.org/officeDocument/2006/relationships" xmlns:p="http://schemas.openxmlformats.org/presentationml/2006/main">
  <p:tag name="TIMING" val="|9.1|10.5|8.1"/>
</p:tagLst>
</file>

<file path=ppt/theme/theme1.xml><?xml version="1.0" encoding="utf-8"?>
<a:theme xmlns:a="http://schemas.openxmlformats.org/drawingml/2006/main" name="TEST_tr_present_080326_v1">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4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4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4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4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4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4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5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5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5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5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5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6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6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6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6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6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7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7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7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7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7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8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8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8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8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8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8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9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9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ST_tr_present_080326_v1">
  <a:themeElements>
    <a:clrScheme name="1_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1_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1_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_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1_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_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91450</TotalTime>
  <Words>5077</Words>
  <Application>Microsoft Office PowerPoint</Application>
  <PresentationFormat>On-screen Show (4:3)</PresentationFormat>
  <Paragraphs>570</Paragraphs>
  <Slides>61</Slides>
  <Notes>37</Notes>
  <HiddenSlides>0</HiddenSlides>
  <MMClips>0</MMClips>
  <ScaleCrop>false</ScaleCrop>
  <HeadingPairs>
    <vt:vector size="4" baseType="variant">
      <vt:variant>
        <vt:lpstr>Theme</vt:lpstr>
      </vt:variant>
      <vt:variant>
        <vt:i4>8</vt:i4>
      </vt:variant>
      <vt:variant>
        <vt:lpstr>Slide Titles</vt:lpstr>
      </vt:variant>
      <vt:variant>
        <vt:i4>61</vt:i4>
      </vt:variant>
    </vt:vector>
  </HeadingPairs>
  <TitlesOfParts>
    <vt:vector size="69" baseType="lpstr">
      <vt:lpstr>TEST_tr_present_080326_v1</vt:lpstr>
      <vt:lpstr>4_Default Design</vt:lpstr>
      <vt:lpstr>5_Default Design</vt:lpstr>
      <vt:lpstr>6_Default Design</vt:lpstr>
      <vt:lpstr>7_Default Design</vt:lpstr>
      <vt:lpstr>8_Default Design</vt:lpstr>
      <vt:lpstr>9_Default Design</vt:lpstr>
      <vt:lpstr>1_TEST_tr_present_080326_v1</vt:lpstr>
      <vt:lpstr>做好专利信息服务，为应用性科研项目保驾护航</vt:lpstr>
      <vt:lpstr>论文还是专利？</vt:lpstr>
      <vt:lpstr>高校专利工作的挑战</vt:lpstr>
      <vt:lpstr>Slide 4</vt:lpstr>
      <vt:lpstr>创新循环中的信息</vt:lpstr>
      <vt:lpstr>案例分析 – 人源化单克隆抗体  Humanized monoclonal antibodies</vt:lpstr>
      <vt:lpstr>转向专利的发展(创新）</vt:lpstr>
      <vt:lpstr>科研项目生命周期与知识产权服务</vt:lpstr>
      <vt:lpstr>研发方向规划</vt:lpstr>
      <vt:lpstr>案例：  微型燃料电池——笔记本 Micro fuel cell for laptop</vt:lpstr>
      <vt:lpstr>Slide 11</vt:lpstr>
      <vt:lpstr> 研究规划:技术发展趋势</vt:lpstr>
      <vt:lpstr>研究规划：技术的国家地区分布</vt:lpstr>
      <vt:lpstr>研究规划：优先权国家时间趋势</vt:lpstr>
      <vt:lpstr>研究规划：寻找潜在的研发合作伙伴</vt:lpstr>
      <vt:lpstr>研究规划：竞争态势分析—专利权人</vt:lpstr>
      <vt:lpstr>研究规划：竞争态势分析--专利权人市场分布</vt:lpstr>
      <vt:lpstr>研究规划：专利权人技术分布动态分析</vt:lpstr>
      <vt:lpstr>研究规划：技术领域合作动态分析</vt:lpstr>
      <vt:lpstr>项目立项阶段</vt:lpstr>
      <vt:lpstr>检索:多、快、好、省</vt:lpstr>
      <vt:lpstr>项目立项：缩短信息收集时间</vt:lpstr>
      <vt:lpstr>项目立项：通过科技文献调研现有的研究成果</vt:lpstr>
      <vt:lpstr>项目立项：识别高端人才</vt:lpstr>
      <vt:lpstr>项目立项：技术热点的专利申请趋势</vt:lpstr>
      <vt:lpstr>项目立项：专利申请热点技术在世界范围内的分布</vt:lpstr>
      <vt:lpstr>项目立项：关键技术发展路径</vt:lpstr>
      <vt:lpstr>项目立项：引证文献的技术领域分布揭示技术发展方向</vt:lpstr>
      <vt:lpstr>导出的专利及其前向引用文件的技术领域分析</vt:lpstr>
      <vt:lpstr>项目立项：关键技术演变趋势</vt:lpstr>
      <vt:lpstr>项目立项：核心技术专利申请的国际布局</vt:lpstr>
      <vt:lpstr>项目实施阶段</vt:lpstr>
      <vt:lpstr>项目实施：激发研发创意</vt:lpstr>
      <vt:lpstr>项目实施： 从科技论文中找到研发灵感</vt:lpstr>
      <vt:lpstr>项目实施：技术矩阵</vt:lpstr>
      <vt:lpstr>项目实施：利用公知技术--过期专利清单</vt:lpstr>
      <vt:lpstr>项目实施：失效专利的检索与运用</vt:lpstr>
      <vt:lpstr>项目实施：可自由实施有效专利的获取</vt:lpstr>
      <vt:lpstr>项目实施：五年专利清单-新技术跟踪</vt:lpstr>
      <vt:lpstr>项目实施：高引用专利清单</vt:lpstr>
      <vt:lpstr>项目实施：关键技术突破研究</vt:lpstr>
      <vt:lpstr>项目实施：研发信息管理与共享</vt:lpstr>
      <vt:lpstr>项目实施：跟踪最新基础研发动态</vt:lpstr>
      <vt:lpstr>项目实施：跟踪最新应用技术动态</vt:lpstr>
      <vt:lpstr>项目实施：识别最新技术</vt:lpstr>
      <vt:lpstr>项目实施： 近期重要的研究机构 </vt:lpstr>
      <vt:lpstr>项目实施：了解现有技术，提高审查通过率</vt:lpstr>
      <vt:lpstr>项目验收阶段</vt:lpstr>
      <vt:lpstr>评估专利布局是否合理</vt:lpstr>
      <vt:lpstr>项目优先次序甄别</vt:lpstr>
      <vt:lpstr>Slide 51</vt:lpstr>
      <vt:lpstr>Slide 52</vt:lpstr>
      <vt:lpstr>成果应用阶段</vt:lpstr>
      <vt:lpstr>Slide 54</vt:lpstr>
      <vt:lpstr>Slide 55</vt:lpstr>
      <vt:lpstr>Slide 56</vt:lpstr>
      <vt:lpstr>成果运用： 重点技术防侵权预警报告</vt:lpstr>
      <vt:lpstr>Slide 58</vt:lpstr>
      <vt:lpstr>成果运用：专利价值评估</vt:lpstr>
      <vt:lpstr>汤森路透知识产权产品与解决方案</vt:lpstr>
      <vt:lpstr>谢谢您的参与！Q&amp;A   张帆  产品与解决方案部  f.zhang@ThomsonReuters.com </vt:lpstr>
    </vt:vector>
  </TitlesOfParts>
  <Company>Thomson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THOMSON REUTERS  PRESENTATION TEMPLATE</dc:title>
  <dc:creator>Carol Reilly</dc:creator>
  <cp:lastModifiedBy>fan.zhang</cp:lastModifiedBy>
  <cp:revision>849</cp:revision>
  <dcterms:created xsi:type="dcterms:W3CDTF">2008-03-31T18:02:24Z</dcterms:created>
  <dcterms:modified xsi:type="dcterms:W3CDTF">2013-04-24T15:52:54Z</dcterms:modified>
</cp:coreProperties>
</file>