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7" r:id="rId9"/>
    <p:sldId id="262" r:id="rId10"/>
    <p:sldId id="264" r:id="rId11"/>
    <p:sldId id="268" r:id="rId12"/>
    <p:sldId id="269" r:id="rId13"/>
    <p:sldId id="266" r:id="rId14"/>
    <p:sldId id="270" r:id="rId15"/>
    <p:sldId id="271" r:id="rId16"/>
    <p:sldId id="272" r:id="rId17"/>
    <p:sldId id="273" r:id="rId18"/>
    <p:sldId id="274" r:id="rId19"/>
    <p:sldId id="276" r:id="rId20"/>
    <p:sldId id="27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68019" autoAdjust="0"/>
  </p:normalViewPr>
  <p:slideViewPr>
    <p:cSldViewPr snapToGrid="0">
      <p:cViewPr varScale="1">
        <p:scale>
          <a:sx n="74" d="100"/>
          <a:sy n="74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EC1C1-C62A-43AA-AE19-74D07E4C03E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CN" altLang="en-US"/>
        </a:p>
      </dgm:t>
    </dgm:pt>
    <dgm:pt modelId="{A9C88D1C-1D9E-4101-97B4-0FD34F43FF28}">
      <dgm:prSet phldrT="[文本]"/>
      <dgm:spPr/>
      <dgm:t>
        <a:bodyPr/>
        <a:lstStyle/>
        <a:p>
          <a:r>
            <a:rPr lang="zh-CN" altLang="en-US" dirty="0" smtClean="0"/>
            <a:t>信息意识</a:t>
          </a:r>
          <a:endParaRPr lang="zh-CN" altLang="en-US" dirty="0"/>
        </a:p>
      </dgm:t>
    </dgm:pt>
    <dgm:pt modelId="{AAC41A44-4F4F-4280-B098-6DAD2564D1B1}" type="parTrans" cxnId="{D2FADC29-D0E1-4605-B380-4C1172DE76D4}">
      <dgm:prSet/>
      <dgm:spPr/>
      <dgm:t>
        <a:bodyPr/>
        <a:lstStyle/>
        <a:p>
          <a:endParaRPr lang="zh-CN" altLang="en-US"/>
        </a:p>
      </dgm:t>
    </dgm:pt>
    <dgm:pt modelId="{69EB9162-AB81-4B65-99DD-C6B20130917D}" type="sibTrans" cxnId="{D2FADC29-D0E1-4605-B380-4C1172DE76D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zh-CN" altLang="en-US"/>
        </a:p>
      </dgm:t>
    </dgm:pt>
    <dgm:pt modelId="{899F4C0A-268F-4A28-8556-F37F7F4DE606}">
      <dgm:prSet phldrT="[文本]"/>
      <dgm:spPr/>
      <dgm:t>
        <a:bodyPr/>
        <a:lstStyle/>
        <a:p>
          <a:r>
            <a:rPr lang="zh-CN" altLang="en-US" dirty="0" smtClean="0"/>
            <a:t>信息技能</a:t>
          </a:r>
          <a:endParaRPr lang="zh-CN" altLang="en-US" dirty="0"/>
        </a:p>
      </dgm:t>
    </dgm:pt>
    <dgm:pt modelId="{601D43ED-946C-42ED-8D4D-E6B255FAF6A2}" type="parTrans" cxnId="{6A2706A7-1A35-4E40-B4A5-88F574B07225}">
      <dgm:prSet/>
      <dgm:spPr/>
      <dgm:t>
        <a:bodyPr/>
        <a:lstStyle/>
        <a:p>
          <a:endParaRPr lang="zh-CN" altLang="en-US"/>
        </a:p>
      </dgm:t>
    </dgm:pt>
    <dgm:pt modelId="{3C263346-FA2C-4B54-8A14-E6F3AB6EE89D}" type="sibTrans" cxnId="{6A2706A7-1A35-4E40-B4A5-88F574B07225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zh-CN" altLang="en-US"/>
        </a:p>
      </dgm:t>
    </dgm:pt>
    <dgm:pt modelId="{C6C12BA7-294E-48D2-B945-2C396CA74907}">
      <dgm:prSet phldrT="[文本]"/>
      <dgm:spPr/>
      <dgm:t>
        <a:bodyPr/>
        <a:lstStyle/>
        <a:p>
          <a:r>
            <a:rPr lang="zh-CN" altLang="en-US" dirty="0" smtClean="0"/>
            <a:t>信息分析</a:t>
          </a:r>
          <a:endParaRPr lang="zh-CN" altLang="en-US" dirty="0"/>
        </a:p>
      </dgm:t>
    </dgm:pt>
    <dgm:pt modelId="{F28950CD-6E74-4004-A29D-96584B47A60A}" type="parTrans" cxnId="{03B5AB16-DACB-4E10-AC77-E4151BA9F13E}">
      <dgm:prSet/>
      <dgm:spPr/>
      <dgm:t>
        <a:bodyPr/>
        <a:lstStyle/>
        <a:p>
          <a:endParaRPr lang="zh-CN" altLang="en-US"/>
        </a:p>
      </dgm:t>
    </dgm:pt>
    <dgm:pt modelId="{AB1BAE84-1EAC-447D-8A42-EA608675CCA3}" type="sibTrans" cxnId="{03B5AB16-DACB-4E10-AC77-E4151BA9F13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5D42F1EF-391D-41FF-B862-516E445CE276}">
      <dgm:prSet phldrT="[文本]"/>
      <dgm:spPr/>
      <dgm:t>
        <a:bodyPr/>
        <a:lstStyle/>
        <a:p>
          <a:r>
            <a:rPr lang="zh-CN" altLang="en-US" dirty="0" smtClean="0"/>
            <a:t>信息创新</a:t>
          </a:r>
          <a:endParaRPr lang="zh-CN" altLang="en-US" dirty="0"/>
        </a:p>
      </dgm:t>
    </dgm:pt>
    <dgm:pt modelId="{43CA8AA7-4F8F-4BE7-B750-64612B51BE24}" type="parTrans" cxnId="{8ED1D2AA-BDD2-4B67-87E7-CBBDE5D8A5D2}">
      <dgm:prSet/>
      <dgm:spPr/>
      <dgm:t>
        <a:bodyPr/>
        <a:lstStyle/>
        <a:p>
          <a:endParaRPr lang="zh-CN" altLang="en-US"/>
        </a:p>
      </dgm:t>
    </dgm:pt>
    <dgm:pt modelId="{C2EAB6F0-E019-4D74-A435-2245C3BBF205}" type="sibTrans" cxnId="{8ED1D2AA-BDD2-4B67-87E7-CBBDE5D8A5D2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zh-CN" altLang="en-US"/>
        </a:p>
      </dgm:t>
    </dgm:pt>
    <dgm:pt modelId="{B272560F-67ED-4BE7-B7CC-3DECB1C1C65A}" type="pres">
      <dgm:prSet presAssocID="{A1EEC1C1-C62A-43AA-AE19-74D07E4C03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8211ACC0-0D85-4A58-A61B-4A108A75946F}" type="pres">
      <dgm:prSet presAssocID="{A1EEC1C1-C62A-43AA-AE19-74D07E4C03E6}" presName="dot1" presStyleLbl="alignNode1" presStyleIdx="0" presStyleCnt="13"/>
      <dgm:spPr/>
    </dgm:pt>
    <dgm:pt modelId="{DE8E627D-3CFC-4E24-B34E-82DCE8DAC449}" type="pres">
      <dgm:prSet presAssocID="{A1EEC1C1-C62A-43AA-AE19-74D07E4C03E6}" presName="dot2" presStyleLbl="alignNode1" presStyleIdx="1" presStyleCnt="13"/>
      <dgm:spPr/>
    </dgm:pt>
    <dgm:pt modelId="{7C920D16-A3D9-47FC-BE14-C14C5258A1C8}" type="pres">
      <dgm:prSet presAssocID="{A1EEC1C1-C62A-43AA-AE19-74D07E4C03E6}" presName="dot3" presStyleLbl="alignNode1" presStyleIdx="2" presStyleCnt="13"/>
      <dgm:spPr/>
    </dgm:pt>
    <dgm:pt modelId="{1BF9991A-D67A-45FD-BD52-BDF14EFCE903}" type="pres">
      <dgm:prSet presAssocID="{A1EEC1C1-C62A-43AA-AE19-74D07E4C03E6}" presName="dot4" presStyleLbl="alignNode1" presStyleIdx="3" presStyleCnt="13"/>
      <dgm:spPr/>
    </dgm:pt>
    <dgm:pt modelId="{145C805A-A975-4F4A-88E8-9C9BB200EB94}" type="pres">
      <dgm:prSet presAssocID="{A1EEC1C1-C62A-43AA-AE19-74D07E4C03E6}" presName="dot5" presStyleLbl="alignNode1" presStyleIdx="4" presStyleCnt="13"/>
      <dgm:spPr/>
    </dgm:pt>
    <dgm:pt modelId="{37453150-D18C-4EBB-9E65-00CF6D537F8E}" type="pres">
      <dgm:prSet presAssocID="{A1EEC1C1-C62A-43AA-AE19-74D07E4C03E6}" presName="dot6" presStyleLbl="alignNode1" presStyleIdx="5" presStyleCnt="13"/>
      <dgm:spPr/>
    </dgm:pt>
    <dgm:pt modelId="{1BFC177F-939A-4D98-A843-38FECBF870FE}" type="pres">
      <dgm:prSet presAssocID="{A1EEC1C1-C62A-43AA-AE19-74D07E4C03E6}" presName="dotArrow1" presStyleLbl="alignNode1" presStyleIdx="6" presStyleCnt="13"/>
      <dgm:spPr/>
    </dgm:pt>
    <dgm:pt modelId="{E5DC1C12-BF23-447C-B98D-5F2F9A32495B}" type="pres">
      <dgm:prSet presAssocID="{A1EEC1C1-C62A-43AA-AE19-74D07E4C03E6}" presName="dotArrow2" presStyleLbl="alignNode1" presStyleIdx="7" presStyleCnt="13"/>
      <dgm:spPr/>
    </dgm:pt>
    <dgm:pt modelId="{38B22CCF-70A4-4A28-A819-A00121FF26A1}" type="pres">
      <dgm:prSet presAssocID="{A1EEC1C1-C62A-43AA-AE19-74D07E4C03E6}" presName="dotArrow3" presStyleLbl="alignNode1" presStyleIdx="8" presStyleCnt="13"/>
      <dgm:spPr/>
    </dgm:pt>
    <dgm:pt modelId="{B09F5048-090E-454F-BC20-792C2EC2F54F}" type="pres">
      <dgm:prSet presAssocID="{A1EEC1C1-C62A-43AA-AE19-74D07E4C03E6}" presName="dotArrow4" presStyleLbl="alignNode1" presStyleIdx="9" presStyleCnt="13"/>
      <dgm:spPr/>
    </dgm:pt>
    <dgm:pt modelId="{F9A84EC7-8FEF-4D5E-ABFD-E4D2B46FF768}" type="pres">
      <dgm:prSet presAssocID="{A1EEC1C1-C62A-43AA-AE19-74D07E4C03E6}" presName="dotArrow5" presStyleLbl="alignNode1" presStyleIdx="10" presStyleCnt="13"/>
      <dgm:spPr/>
    </dgm:pt>
    <dgm:pt modelId="{B7A09E5B-2D77-417E-BCF0-805BA845265D}" type="pres">
      <dgm:prSet presAssocID="{A1EEC1C1-C62A-43AA-AE19-74D07E4C03E6}" presName="dotArrow6" presStyleLbl="alignNode1" presStyleIdx="11" presStyleCnt="13"/>
      <dgm:spPr/>
    </dgm:pt>
    <dgm:pt modelId="{AC4E1576-EE71-4BD0-99FA-4F068C491E03}" type="pres">
      <dgm:prSet presAssocID="{A1EEC1C1-C62A-43AA-AE19-74D07E4C03E6}" presName="dotArrow7" presStyleLbl="alignNode1" presStyleIdx="12" presStyleCnt="13"/>
      <dgm:spPr/>
    </dgm:pt>
    <dgm:pt modelId="{E66E1E2E-FB53-458E-B66F-C75D620D57A5}" type="pres">
      <dgm:prSet presAssocID="{A9C88D1C-1D9E-4101-97B4-0FD34F43FF28}" presName="parTx1" presStyleLbl="node1" presStyleIdx="0" presStyleCnt="4"/>
      <dgm:spPr/>
      <dgm:t>
        <a:bodyPr/>
        <a:lstStyle/>
        <a:p>
          <a:endParaRPr lang="zh-CN" altLang="en-US"/>
        </a:p>
      </dgm:t>
    </dgm:pt>
    <dgm:pt modelId="{C026CCEF-82A0-44E8-AC8F-BF4980324939}" type="pres">
      <dgm:prSet presAssocID="{69EB9162-AB81-4B65-99DD-C6B20130917D}" presName="picture1" presStyleCnt="0"/>
      <dgm:spPr/>
    </dgm:pt>
    <dgm:pt modelId="{DBC73934-28EB-49A5-8F4B-CDC37E8E87C8}" type="pres">
      <dgm:prSet presAssocID="{69EB9162-AB81-4B65-99DD-C6B20130917D}" presName="imageRepeatNode" presStyleLbl="fgImgPlace1" presStyleIdx="0" presStyleCnt="4"/>
      <dgm:spPr/>
      <dgm:t>
        <a:bodyPr/>
        <a:lstStyle/>
        <a:p>
          <a:endParaRPr lang="zh-CN" altLang="en-US"/>
        </a:p>
      </dgm:t>
    </dgm:pt>
    <dgm:pt modelId="{66E03704-AAB4-4BE6-98CD-16C239BEF507}" type="pres">
      <dgm:prSet presAssocID="{899F4C0A-268F-4A28-8556-F37F7F4DE606}" presName="parTx2" presStyleLbl="node1" presStyleIdx="1" presStyleCnt="4"/>
      <dgm:spPr/>
      <dgm:t>
        <a:bodyPr/>
        <a:lstStyle/>
        <a:p>
          <a:endParaRPr lang="zh-CN" altLang="en-US"/>
        </a:p>
      </dgm:t>
    </dgm:pt>
    <dgm:pt modelId="{D6D967F6-F4FA-4D62-91D9-AB3C07798581}" type="pres">
      <dgm:prSet presAssocID="{3C263346-FA2C-4B54-8A14-E6F3AB6EE89D}" presName="picture2" presStyleCnt="0"/>
      <dgm:spPr/>
    </dgm:pt>
    <dgm:pt modelId="{D55550FF-C26E-4D9F-BF74-7DC657350474}" type="pres">
      <dgm:prSet presAssocID="{3C263346-FA2C-4B54-8A14-E6F3AB6EE89D}" presName="imageRepeatNode" presStyleLbl="fgImgPlace1" presStyleIdx="1" presStyleCnt="4"/>
      <dgm:spPr/>
      <dgm:t>
        <a:bodyPr/>
        <a:lstStyle/>
        <a:p>
          <a:endParaRPr lang="zh-CN" altLang="en-US"/>
        </a:p>
      </dgm:t>
    </dgm:pt>
    <dgm:pt modelId="{69887D77-4C64-45AF-BCA6-64C1F1D1FBA7}" type="pres">
      <dgm:prSet presAssocID="{C6C12BA7-294E-48D2-B945-2C396CA74907}" presName="parTx3" presStyleLbl="node1" presStyleIdx="2" presStyleCnt="4"/>
      <dgm:spPr/>
      <dgm:t>
        <a:bodyPr/>
        <a:lstStyle/>
        <a:p>
          <a:endParaRPr lang="zh-CN" altLang="en-US"/>
        </a:p>
      </dgm:t>
    </dgm:pt>
    <dgm:pt modelId="{F54211C8-B5F2-4C60-82F3-D7FD741CEB6F}" type="pres">
      <dgm:prSet presAssocID="{AB1BAE84-1EAC-447D-8A42-EA608675CCA3}" presName="picture3" presStyleCnt="0"/>
      <dgm:spPr/>
    </dgm:pt>
    <dgm:pt modelId="{810F7C72-7598-4990-A352-6475A214AD15}" type="pres">
      <dgm:prSet presAssocID="{AB1BAE84-1EAC-447D-8A42-EA608675CCA3}" presName="imageRepeatNode" presStyleLbl="fgImgPlace1" presStyleIdx="2" presStyleCnt="4"/>
      <dgm:spPr/>
      <dgm:t>
        <a:bodyPr/>
        <a:lstStyle/>
        <a:p>
          <a:endParaRPr lang="zh-CN" altLang="en-US"/>
        </a:p>
      </dgm:t>
    </dgm:pt>
    <dgm:pt modelId="{5C046CE6-C0BE-493B-BD3F-4690369232F8}" type="pres">
      <dgm:prSet presAssocID="{5D42F1EF-391D-41FF-B862-516E445CE276}" presName="parTx4" presStyleLbl="node1" presStyleIdx="3" presStyleCnt="4"/>
      <dgm:spPr/>
      <dgm:t>
        <a:bodyPr/>
        <a:lstStyle/>
        <a:p>
          <a:endParaRPr lang="zh-CN" altLang="en-US"/>
        </a:p>
      </dgm:t>
    </dgm:pt>
    <dgm:pt modelId="{9632FA8F-F733-4BF9-ABBE-878D3DA4583E}" type="pres">
      <dgm:prSet presAssocID="{C2EAB6F0-E019-4D74-A435-2245C3BBF205}" presName="picture4" presStyleCnt="0"/>
      <dgm:spPr/>
    </dgm:pt>
    <dgm:pt modelId="{36CAD7DF-D58C-40D3-8049-354B058C9F91}" type="pres">
      <dgm:prSet presAssocID="{C2EAB6F0-E019-4D74-A435-2245C3BBF205}" presName="imageRepeatNode" presStyleLbl="fgImgPlace1" presStyleIdx="3" presStyleCnt="4" custLinFactNeighborY="12084"/>
      <dgm:spPr/>
      <dgm:t>
        <a:bodyPr/>
        <a:lstStyle/>
        <a:p>
          <a:endParaRPr lang="zh-CN" altLang="en-US"/>
        </a:p>
      </dgm:t>
    </dgm:pt>
  </dgm:ptLst>
  <dgm:cxnLst>
    <dgm:cxn modelId="{9367BD8B-B3D5-4B7D-A662-972774A800BB}" type="presOf" srcId="{899F4C0A-268F-4A28-8556-F37F7F4DE606}" destId="{66E03704-AAB4-4BE6-98CD-16C239BEF507}" srcOrd="0" destOrd="0" presId="urn:microsoft.com/office/officeart/2008/layout/AscendingPictureAccentProcess"/>
    <dgm:cxn modelId="{D2FADC29-D0E1-4605-B380-4C1172DE76D4}" srcId="{A1EEC1C1-C62A-43AA-AE19-74D07E4C03E6}" destId="{A9C88D1C-1D9E-4101-97B4-0FD34F43FF28}" srcOrd="0" destOrd="0" parTransId="{AAC41A44-4F4F-4280-B098-6DAD2564D1B1}" sibTransId="{69EB9162-AB81-4B65-99DD-C6B20130917D}"/>
    <dgm:cxn modelId="{02CBFC76-F132-436C-90F0-CAB17D243F78}" type="presOf" srcId="{A1EEC1C1-C62A-43AA-AE19-74D07E4C03E6}" destId="{B272560F-67ED-4BE7-B7CC-3DECB1C1C65A}" srcOrd="0" destOrd="0" presId="urn:microsoft.com/office/officeart/2008/layout/AscendingPictureAccentProcess"/>
    <dgm:cxn modelId="{44377A41-6489-4301-99CD-74C8C7295B10}" type="presOf" srcId="{3C263346-FA2C-4B54-8A14-E6F3AB6EE89D}" destId="{D55550FF-C26E-4D9F-BF74-7DC657350474}" srcOrd="0" destOrd="0" presId="urn:microsoft.com/office/officeart/2008/layout/AscendingPictureAccentProcess"/>
    <dgm:cxn modelId="{ABAC2F54-B488-47DE-A54D-5814C322E781}" type="presOf" srcId="{C6C12BA7-294E-48D2-B945-2C396CA74907}" destId="{69887D77-4C64-45AF-BCA6-64C1F1D1FBA7}" srcOrd="0" destOrd="0" presId="urn:microsoft.com/office/officeart/2008/layout/AscendingPictureAccentProcess"/>
    <dgm:cxn modelId="{B5C3E711-3A2E-4053-A1A3-9B356522D6E1}" type="presOf" srcId="{AB1BAE84-1EAC-447D-8A42-EA608675CCA3}" destId="{810F7C72-7598-4990-A352-6475A214AD15}" srcOrd="0" destOrd="0" presId="urn:microsoft.com/office/officeart/2008/layout/AscendingPictureAccentProcess"/>
    <dgm:cxn modelId="{18916963-D899-4EA1-8C6C-4F48124A45BB}" type="presOf" srcId="{C2EAB6F0-E019-4D74-A435-2245C3BBF205}" destId="{36CAD7DF-D58C-40D3-8049-354B058C9F91}" srcOrd="0" destOrd="0" presId="urn:microsoft.com/office/officeart/2008/layout/AscendingPictureAccentProcess"/>
    <dgm:cxn modelId="{BE7B7F1C-2227-4644-BD80-E8F9399D26D1}" type="presOf" srcId="{5D42F1EF-391D-41FF-B862-516E445CE276}" destId="{5C046CE6-C0BE-493B-BD3F-4690369232F8}" srcOrd="0" destOrd="0" presId="urn:microsoft.com/office/officeart/2008/layout/AscendingPictureAccentProcess"/>
    <dgm:cxn modelId="{03B5AB16-DACB-4E10-AC77-E4151BA9F13E}" srcId="{A1EEC1C1-C62A-43AA-AE19-74D07E4C03E6}" destId="{C6C12BA7-294E-48D2-B945-2C396CA74907}" srcOrd="2" destOrd="0" parTransId="{F28950CD-6E74-4004-A29D-96584B47A60A}" sibTransId="{AB1BAE84-1EAC-447D-8A42-EA608675CCA3}"/>
    <dgm:cxn modelId="{6A2706A7-1A35-4E40-B4A5-88F574B07225}" srcId="{A1EEC1C1-C62A-43AA-AE19-74D07E4C03E6}" destId="{899F4C0A-268F-4A28-8556-F37F7F4DE606}" srcOrd="1" destOrd="0" parTransId="{601D43ED-946C-42ED-8D4D-E6B255FAF6A2}" sibTransId="{3C263346-FA2C-4B54-8A14-E6F3AB6EE89D}"/>
    <dgm:cxn modelId="{8ED1D2AA-BDD2-4B67-87E7-CBBDE5D8A5D2}" srcId="{A1EEC1C1-C62A-43AA-AE19-74D07E4C03E6}" destId="{5D42F1EF-391D-41FF-B862-516E445CE276}" srcOrd="3" destOrd="0" parTransId="{43CA8AA7-4F8F-4BE7-B750-64612B51BE24}" sibTransId="{C2EAB6F0-E019-4D74-A435-2245C3BBF205}"/>
    <dgm:cxn modelId="{5977B2B1-D157-42A4-AC25-BAD18D812FDB}" type="presOf" srcId="{69EB9162-AB81-4B65-99DD-C6B20130917D}" destId="{DBC73934-28EB-49A5-8F4B-CDC37E8E87C8}" srcOrd="0" destOrd="0" presId="urn:microsoft.com/office/officeart/2008/layout/AscendingPictureAccentProcess"/>
    <dgm:cxn modelId="{C95B7CBE-FF14-418A-AA21-38A3668DB1F3}" type="presOf" srcId="{A9C88D1C-1D9E-4101-97B4-0FD34F43FF28}" destId="{E66E1E2E-FB53-458E-B66F-C75D620D57A5}" srcOrd="0" destOrd="0" presId="urn:microsoft.com/office/officeart/2008/layout/AscendingPictureAccentProcess"/>
    <dgm:cxn modelId="{1C621E15-5585-42D0-9709-A0B1CEC31584}" type="presParOf" srcId="{B272560F-67ED-4BE7-B7CC-3DECB1C1C65A}" destId="{8211ACC0-0D85-4A58-A61B-4A108A75946F}" srcOrd="0" destOrd="0" presId="urn:microsoft.com/office/officeart/2008/layout/AscendingPictureAccentProcess"/>
    <dgm:cxn modelId="{3CF42644-7111-41A3-8E1D-B718C5E5B178}" type="presParOf" srcId="{B272560F-67ED-4BE7-B7CC-3DECB1C1C65A}" destId="{DE8E627D-3CFC-4E24-B34E-82DCE8DAC449}" srcOrd="1" destOrd="0" presId="urn:microsoft.com/office/officeart/2008/layout/AscendingPictureAccentProcess"/>
    <dgm:cxn modelId="{EB3A678D-498F-4598-A77D-0C3BDED9D134}" type="presParOf" srcId="{B272560F-67ED-4BE7-B7CC-3DECB1C1C65A}" destId="{7C920D16-A3D9-47FC-BE14-C14C5258A1C8}" srcOrd="2" destOrd="0" presId="urn:microsoft.com/office/officeart/2008/layout/AscendingPictureAccentProcess"/>
    <dgm:cxn modelId="{D4839D3B-5274-4FBF-A1A4-69D204849C3B}" type="presParOf" srcId="{B272560F-67ED-4BE7-B7CC-3DECB1C1C65A}" destId="{1BF9991A-D67A-45FD-BD52-BDF14EFCE903}" srcOrd="3" destOrd="0" presId="urn:microsoft.com/office/officeart/2008/layout/AscendingPictureAccentProcess"/>
    <dgm:cxn modelId="{909F807D-32CE-4A53-B6A0-B90737A52E4E}" type="presParOf" srcId="{B272560F-67ED-4BE7-B7CC-3DECB1C1C65A}" destId="{145C805A-A975-4F4A-88E8-9C9BB200EB94}" srcOrd="4" destOrd="0" presId="urn:microsoft.com/office/officeart/2008/layout/AscendingPictureAccentProcess"/>
    <dgm:cxn modelId="{CBC9DE7D-ED61-42CD-A9E9-BD2D0F3CB190}" type="presParOf" srcId="{B272560F-67ED-4BE7-B7CC-3DECB1C1C65A}" destId="{37453150-D18C-4EBB-9E65-00CF6D537F8E}" srcOrd="5" destOrd="0" presId="urn:microsoft.com/office/officeart/2008/layout/AscendingPictureAccentProcess"/>
    <dgm:cxn modelId="{708D6E46-B4AC-4D25-A683-6D1666BC9123}" type="presParOf" srcId="{B272560F-67ED-4BE7-B7CC-3DECB1C1C65A}" destId="{1BFC177F-939A-4D98-A843-38FECBF870FE}" srcOrd="6" destOrd="0" presId="urn:microsoft.com/office/officeart/2008/layout/AscendingPictureAccentProcess"/>
    <dgm:cxn modelId="{3020C743-61A5-45DA-97A0-02D38A49C370}" type="presParOf" srcId="{B272560F-67ED-4BE7-B7CC-3DECB1C1C65A}" destId="{E5DC1C12-BF23-447C-B98D-5F2F9A32495B}" srcOrd="7" destOrd="0" presId="urn:microsoft.com/office/officeart/2008/layout/AscendingPictureAccentProcess"/>
    <dgm:cxn modelId="{D58F6B40-AB58-4972-B3E6-E4CE96D7256E}" type="presParOf" srcId="{B272560F-67ED-4BE7-B7CC-3DECB1C1C65A}" destId="{38B22CCF-70A4-4A28-A819-A00121FF26A1}" srcOrd="8" destOrd="0" presId="urn:microsoft.com/office/officeart/2008/layout/AscendingPictureAccentProcess"/>
    <dgm:cxn modelId="{34ABAE31-3CAE-47D7-B17F-6557E49BFE94}" type="presParOf" srcId="{B272560F-67ED-4BE7-B7CC-3DECB1C1C65A}" destId="{B09F5048-090E-454F-BC20-792C2EC2F54F}" srcOrd="9" destOrd="0" presId="urn:microsoft.com/office/officeart/2008/layout/AscendingPictureAccentProcess"/>
    <dgm:cxn modelId="{5001AF6A-7933-4021-A843-14DDAF70B46B}" type="presParOf" srcId="{B272560F-67ED-4BE7-B7CC-3DECB1C1C65A}" destId="{F9A84EC7-8FEF-4D5E-ABFD-E4D2B46FF768}" srcOrd="10" destOrd="0" presId="urn:microsoft.com/office/officeart/2008/layout/AscendingPictureAccentProcess"/>
    <dgm:cxn modelId="{504132BC-8DF6-4166-B733-4E389FE0AC2B}" type="presParOf" srcId="{B272560F-67ED-4BE7-B7CC-3DECB1C1C65A}" destId="{B7A09E5B-2D77-417E-BCF0-805BA845265D}" srcOrd="11" destOrd="0" presId="urn:microsoft.com/office/officeart/2008/layout/AscendingPictureAccentProcess"/>
    <dgm:cxn modelId="{009BE555-34CC-43AD-9F8C-D6D55B052165}" type="presParOf" srcId="{B272560F-67ED-4BE7-B7CC-3DECB1C1C65A}" destId="{AC4E1576-EE71-4BD0-99FA-4F068C491E03}" srcOrd="12" destOrd="0" presId="urn:microsoft.com/office/officeart/2008/layout/AscendingPictureAccentProcess"/>
    <dgm:cxn modelId="{D40B7461-38E7-4520-A21E-D50E2A30F81C}" type="presParOf" srcId="{B272560F-67ED-4BE7-B7CC-3DECB1C1C65A}" destId="{E66E1E2E-FB53-458E-B66F-C75D620D57A5}" srcOrd="13" destOrd="0" presId="urn:microsoft.com/office/officeart/2008/layout/AscendingPictureAccentProcess"/>
    <dgm:cxn modelId="{5C979300-E12B-4F60-BD71-6F7AD1834486}" type="presParOf" srcId="{B272560F-67ED-4BE7-B7CC-3DECB1C1C65A}" destId="{C026CCEF-82A0-44E8-AC8F-BF4980324939}" srcOrd="14" destOrd="0" presId="urn:microsoft.com/office/officeart/2008/layout/AscendingPictureAccentProcess"/>
    <dgm:cxn modelId="{D27FBE9F-C2F3-49EC-9B95-E37457276895}" type="presParOf" srcId="{C026CCEF-82A0-44E8-AC8F-BF4980324939}" destId="{DBC73934-28EB-49A5-8F4B-CDC37E8E87C8}" srcOrd="0" destOrd="0" presId="urn:microsoft.com/office/officeart/2008/layout/AscendingPictureAccentProcess"/>
    <dgm:cxn modelId="{871BA958-D4C4-4915-87D7-60F3ECA73C20}" type="presParOf" srcId="{B272560F-67ED-4BE7-B7CC-3DECB1C1C65A}" destId="{66E03704-AAB4-4BE6-98CD-16C239BEF507}" srcOrd="15" destOrd="0" presId="urn:microsoft.com/office/officeart/2008/layout/AscendingPictureAccentProcess"/>
    <dgm:cxn modelId="{81942146-FBAA-4668-878E-611F742A1428}" type="presParOf" srcId="{B272560F-67ED-4BE7-B7CC-3DECB1C1C65A}" destId="{D6D967F6-F4FA-4D62-91D9-AB3C07798581}" srcOrd="16" destOrd="0" presId="urn:microsoft.com/office/officeart/2008/layout/AscendingPictureAccentProcess"/>
    <dgm:cxn modelId="{CE83AC52-D911-40DF-8FE3-C48854C93F31}" type="presParOf" srcId="{D6D967F6-F4FA-4D62-91D9-AB3C07798581}" destId="{D55550FF-C26E-4D9F-BF74-7DC657350474}" srcOrd="0" destOrd="0" presId="urn:microsoft.com/office/officeart/2008/layout/AscendingPictureAccentProcess"/>
    <dgm:cxn modelId="{D3A439AA-4DBE-4A53-94CC-FAAC493DACC9}" type="presParOf" srcId="{B272560F-67ED-4BE7-B7CC-3DECB1C1C65A}" destId="{69887D77-4C64-45AF-BCA6-64C1F1D1FBA7}" srcOrd="17" destOrd="0" presId="urn:microsoft.com/office/officeart/2008/layout/AscendingPictureAccentProcess"/>
    <dgm:cxn modelId="{7554BFE1-EDDB-4692-82FE-DFE90E6EEE18}" type="presParOf" srcId="{B272560F-67ED-4BE7-B7CC-3DECB1C1C65A}" destId="{F54211C8-B5F2-4C60-82F3-D7FD741CEB6F}" srcOrd="18" destOrd="0" presId="urn:microsoft.com/office/officeart/2008/layout/AscendingPictureAccentProcess"/>
    <dgm:cxn modelId="{4EC5CDEE-5F8D-4E2C-97F6-FBC60E581611}" type="presParOf" srcId="{F54211C8-B5F2-4C60-82F3-D7FD741CEB6F}" destId="{810F7C72-7598-4990-A352-6475A214AD15}" srcOrd="0" destOrd="0" presId="urn:microsoft.com/office/officeart/2008/layout/AscendingPictureAccentProcess"/>
    <dgm:cxn modelId="{1F4A73D7-D511-4728-AE50-2F467F76C272}" type="presParOf" srcId="{B272560F-67ED-4BE7-B7CC-3DECB1C1C65A}" destId="{5C046CE6-C0BE-493B-BD3F-4690369232F8}" srcOrd="19" destOrd="0" presId="urn:microsoft.com/office/officeart/2008/layout/AscendingPictureAccentProcess"/>
    <dgm:cxn modelId="{8003B303-9A07-408E-BD55-577B161834E8}" type="presParOf" srcId="{B272560F-67ED-4BE7-B7CC-3DECB1C1C65A}" destId="{9632FA8F-F733-4BF9-ABBE-878D3DA4583E}" srcOrd="20" destOrd="0" presId="urn:microsoft.com/office/officeart/2008/layout/AscendingPictureAccentProcess"/>
    <dgm:cxn modelId="{2F3AD380-E395-4D31-8CE0-1FB8BED90937}" type="presParOf" srcId="{9632FA8F-F733-4BF9-ABBE-878D3DA4583E}" destId="{36CAD7DF-D58C-40D3-8049-354B058C9F9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2639B7-42BC-4921-9D51-E239EDF228BD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63E8D46-FE4B-420B-94CF-C68EA5E37B20}">
      <dgm:prSet phldrT="[文本]"/>
      <dgm:spPr/>
      <dgm:t>
        <a:bodyPr/>
        <a:lstStyle/>
        <a:p>
          <a:r>
            <a:rPr lang="zh-CN" altLang="en-US" dirty="0" smtClean="0"/>
            <a:t>信息意识</a:t>
          </a:r>
          <a:endParaRPr lang="zh-CN" altLang="en-US" dirty="0"/>
        </a:p>
      </dgm:t>
    </dgm:pt>
    <dgm:pt modelId="{E21B27E3-CB1E-4F1B-A255-949B7D8DE134}" type="parTrans" cxnId="{A4F5DDF5-07C7-4B2A-8CC5-BAECEF0322F5}">
      <dgm:prSet/>
      <dgm:spPr/>
      <dgm:t>
        <a:bodyPr/>
        <a:lstStyle/>
        <a:p>
          <a:endParaRPr lang="zh-CN" altLang="en-US"/>
        </a:p>
      </dgm:t>
    </dgm:pt>
    <dgm:pt modelId="{D4AB76D4-0C91-4402-94A5-DCBCC0B33899}" type="sibTrans" cxnId="{A4F5DDF5-07C7-4B2A-8CC5-BAECEF0322F5}">
      <dgm:prSet/>
      <dgm:spPr/>
      <dgm:t>
        <a:bodyPr/>
        <a:lstStyle/>
        <a:p>
          <a:endParaRPr lang="zh-CN" altLang="en-US"/>
        </a:p>
      </dgm:t>
    </dgm:pt>
    <dgm:pt modelId="{A5CEA5FC-C101-4BB1-8836-778E79CF4A69}">
      <dgm:prSet phldrT="[文本]"/>
      <dgm:spPr/>
      <dgm:t>
        <a:bodyPr/>
        <a:lstStyle/>
        <a:p>
          <a:r>
            <a:rPr lang="zh-CN" altLang="en-US" dirty="0" smtClean="0"/>
            <a:t>检索基本理论</a:t>
          </a:r>
          <a:endParaRPr lang="zh-CN" altLang="en-US" dirty="0"/>
        </a:p>
      </dgm:t>
    </dgm:pt>
    <dgm:pt modelId="{6E282E48-20AA-4178-BA02-46361752DEC5}" type="parTrans" cxnId="{52C0DF79-BD29-4160-88FE-719976729A86}">
      <dgm:prSet/>
      <dgm:spPr/>
      <dgm:t>
        <a:bodyPr/>
        <a:lstStyle/>
        <a:p>
          <a:endParaRPr lang="zh-CN" altLang="en-US"/>
        </a:p>
      </dgm:t>
    </dgm:pt>
    <dgm:pt modelId="{D341ED70-75E9-4177-91F7-155CFABCEC09}" type="sibTrans" cxnId="{52C0DF79-BD29-4160-88FE-719976729A86}">
      <dgm:prSet/>
      <dgm:spPr/>
      <dgm:t>
        <a:bodyPr/>
        <a:lstStyle/>
        <a:p>
          <a:endParaRPr lang="zh-CN" altLang="en-US"/>
        </a:p>
      </dgm:t>
    </dgm:pt>
    <dgm:pt modelId="{34BD8368-6175-4322-B3A0-3AC6843C520D}">
      <dgm:prSet phldrT="[文本]"/>
      <dgm:spPr/>
      <dgm:t>
        <a:bodyPr/>
        <a:lstStyle/>
        <a:p>
          <a:r>
            <a:rPr lang="zh-CN" altLang="en-US" dirty="0" smtClean="0"/>
            <a:t>搜索引擎与搜索技巧</a:t>
          </a:r>
          <a:endParaRPr lang="zh-CN" altLang="en-US" dirty="0"/>
        </a:p>
      </dgm:t>
    </dgm:pt>
    <dgm:pt modelId="{4DFF838B-F2E1-407B-B5E7-25061E34E6C5}" type="parTrans" cxnId="{95F04DFC-7FA1-44DE-914D-D18A9A04A890}">
      <dgm:prSet/>
      <dgm:spPr/>
      <dgm:t>
        <a:bodyPr/>
        <a:lstStyle/>
        <a:p>
          <a:endParaRPr lang="zh-CN" altLang="en-US"/>
        </a:p>
      </dgm:t>
    </dgm:pt>
    <dgm:pt modelId="{63FD1631-A816-4AC3-B871-3658B04DE36D}" type="sibTrans" cxnId="{95F04DFC-7FA1-44DE-914D-D18A9A04A890}">
      <dgm:prSet/>
      <dgm:spPr/>
      <dgm:t>
        <a:bodyPr/>
        <a:lstStyle/>
        <a:p>
          <a:endParaRPr lang="zh-CN" altLang="en-US"/>
        </a:p>
      </dgm:t>
    </dgm:pt>
    <dgm:pt modelId="{EAE89131-0288-4C1B-B0B4-8F3F9150ABA8}">
      <dgm:prSet phldrT="[文本]"/>
      <dgm:spPr/>
      <dgm:t>
        <a:bodyPr/>
        <a:lstStyle/>
        <a:p>
          <a:r>
            <a:rPr lang="zh-CN" altLang="en-US" dirty="0" smtClean="0"/>
            <a:t>信息技能</a:t>
          </a:r>
          <a:endParaRPr lang="zh-CN" altLang="en-US" dirty="0"/>
        </a:p>
      </dgm:t>
    </dgm:pt>
    <dgm:pt modelId="{3B7D65A3-9F17-4DC0-A342-34B908FD18E1}" type="parTrans" cxnId="{72490BA9-2309-4AFD-AF13-04272E81E9BC}">
      <dgm:prSet/>
      <dgm:spPr/>
      <dgm:t>
        <a:bodyPr/>
        <a:lstStyle/>
        <a:p>
          <a:endParaRPr lang="zh-CN" altLang="en-US"/>
        </a:p>
      </dgm:t>
    </dgm:pt>
    <dgm:pt modelId="{5B3F64D9-0C0D-42A4-820F-650560A88ABB}" type="sibTrans" cxnId="{72490BA9-2309-4AFD-AF13-04272E81E9BC}">
      <dgm:prSet/>
      <dgm:spPr/>
      <dgm:t>
        <a:bodyPr/>
        <a:lstStyle/>
        <a:p>
          <a:endParaRPr lang="zh-CN" altLang="en-US"/>
        </a:p>
      </dgm:t>
    </dgm:pt>
    <dgm:pt modelId="{A55DB295-4BEC-42E1-9865-3FF6E9F76A36}">
      <dgm:prSet phldrT="[文本]"/>
      <dgm:spPr/>
      <dgm:t>
        <a:bodyPr/>
        <a:lstStyle/>
        <a:p>
          <a:r>
            <a:rPr lang="zh-CN" altLang="en-US" dirty="0" smtClean="0"/>
            <a:t>专业数据库使用</a:t>
          </a:r>
          <a:endParaRPr lang="zh-CN" altLang="en-US" dirty="0"/>
        </a:p>
      </dgm:t>
    </dgm:pt>
    <dgm:pt modelId="{EEA637DC-659D-49EC-A998-117BB53F5E21}" type="parTrans" cxnId="{CBC9236A-7FE1-403A-9E27-EB5AD506A485}">
      <dgm:prSet/>
      <dgm:spPr/>
      <dgm:t>
        <a:bodyPr/>
        <a:lstStyle/>
        <a:p>
          <a:endParaRPr lang="zh-CN" altLang="en-US"/>
        </a:p>
      </dgm:t>
    </dgm:pt>
    <dgm:pt modelId="{550123B5-3064-47E2-9923-76182CF3B379}" type="sibTrans" cxnId="{CBC9236A-7FE1-403A-9E27-EB5AD506A485}">
      <dgm:prSet/>
      <dgm:spPr/>
      <dgm:t>
        <a:bodyPr/>
        <a:lstStyle/>
        <a:p>
          <a:endParaRPr lang="zh-CN" altLang="en-US"/>
        </a:p>
      </dgm:t>
    </dgm:pt>
    <dgm:pt modelId="{70DCFC09-218A-44D5-A793-349D56B5DD23}">
      <dgm:prSet phldrT="[文本]"/>
      <dgm:spPr/>
      <dgm:t>
        <a:bodyPr/>
        <a:lstStyle/>
        <a:p>
          <a:r>
            <a:rPr lang="en-US" altLang="zh-CN" dirty="0" smtClean="0"/>
            <a:t>EndNote</a:t>
          </a:r>
          <a:endParaRPr lang="zh-CN" altLang="en-US" dirty="0"/>
        </a:p>
      </dgm:t>
    </dgm:pt>
    <dgm:pt modelId="{2D813222-8859-415C-877A-DF91476B65F7}" type="parTrans" cxnId="{D6E44F72-CE5D-4AEE-BD16-052B30AC9399}">
      <dgm:prSet/>
      <dgm:spPr/>
      <dgm:t>
        <a:bodyPr/>
        <a:lstStyle/>
        <a:p>
          <a:endParaRPr lang="zh-CN" altLang="en-US"/>
        </a:p>
      </dgm:t>
    </dgm:pt>
    <dgm:pt modelId="{E0512B89-44D6-4062-A1BB-813EF409123D}" type="sibTrans" cxnId="{D6E44F72-CE5D-4AEE-BD16-052B30AC9399}">
      <dgm:prSet/>
      <dgm:spPr/>
      <dgm:t>
        <a:bodyPr/>
        <a:lstStyle/>
        <a:p>
          <a:endParaRPr lang="zh-CN" altLang="en-US"/>
        </a:p>
      </dgm:t>
    </dgm:pt>
    <dgm:pt modelId="{C3C20981-BC3F-42E9-927C-766467A642D5}">
      <dgm:prSet phldrT="[文本]"/>
      <dgm:spPr/>
      <dgm:t>
        <a:bodyPr/>
        <a:lstStyle/>
        <a:p>
          <a:r>
            <a:rPr lang="zh-CN" altLang="en-US" dirty="0" smtClean="0"/>
            <a:t>信息分析</a:t>
          </a:r>
          <a:endParaRPr lang="zh-CN" altLang="en-US" dirty="0"/>
        </a:p>
      </dgm:t>
    </dgm:pt>
    <dgm:pt modelId="{782EFBE4-264B-4AD7-8467-EA6293A4A0FD}" type="parTrans" cxnId="{F08CC1E9-A05B-4D78-9707-B36BB332B481}">
      <dgm:prSet/>
      <dgm:spPr/>
      <dgm:t>
        <a:bodyPr/>
        <a:lstStyle/>
        <a:p>
          <a:endParaRPr lang="zh-CN" altLang="en-US"/>
        </a:p>
      </dgm:t>
    </dgm:pt>
    <dgm:pt modelId="{9980522A-5EF1-40CA-BF9E-9CBBB25E16FF}" type="sibTrans" cxnId="{F08CC1E9-A05B-4D78-9707-B36BB332B481}">
      <dgm:prSet/>
      <dgm:spPr/>
      <dgm:t>
        <a:bodyPr/>
        <a:lstStyle/>
        <a:p>
          <a:endParaRPr lang="zh-CN" altLang="en-US"/>
        </a:p>
      </dgm:t>
    </dgm:pt>
    <dgm:pt modelId="{1FE91FE7-3CB8-4029-BDFB-F7B113CCBBDF}">
      <dgm:prSet phldrT="[文本]"/>
      <dgm:spPr/>
      <dgm:t>
        <a:bodyPr/>
        <a:lstStyle/>
        <a:p>
          <a:r>
            <a:rPr lang="zh-CN" altLang="en-US" dirty="0" smtClean="0"/>
            <a:t>学科前沿信息分析与研究</a:t>
          </a:r>
          <a:endParaRPr lang="zh-CN" altLang="en-US" dirty="0"/>
        </a:p>
      </dgm:t>
    </dgm:pt>
    <dgm:pt modelId="{B9B02028-44DA-47E4-B2FF-BD860D3A4431}" type="parTrans" cxnId="{8323627A-2AC6-42E2-9997-A28A6CD25C52}">
      <dgm:prSet/>
      <dgm:spPr/>
      <dgm:t>
        <a:bodyPr/>
        <a:lstStyle/>
        <a:p>
          <a:endParaRPr lang="zh-CN" altLang="en-US"/>
        </a:p>
      </dgm:t>
    </dgm:pt>
    <dgm:pt modelId="{61137846-65B2-4EDA-A4D2-98170E3CA442}" type="sibTrans" cxnId="{8323627A-2AC6-42E2-9997-A28A6CD25C52}">
      <dgm:prSet/>
      <dgm:spPr/>
      <dgm:t>
        <a:bodyPr/>
        <a:lstStyle/>
        <a:p>
          <a:endParaRPr lang="zh-CN" altLang="en-US"/>
        </a:p>
      </dgm:t>
    </dgm:pt>
    <dgm:pt modelId="{1CB9F02C-02C3-4D2A-B0A5-69F6EC4A49CF}">
      <dgm:prSet phldrT="[文本]"/>
      <dgm:spPr/>
      <dgm:t>
        <a:bodyPr/>
        <a:lstStyle/>
        <a:p>
          <a:r>
            <a:rPr lang="zh-CN" altLang="en-US" dirty="0" smtClean="0"/>
            <a:t>论文写作与投稿</a:t>
          </a:r>
          <a:endParaRPr lang="zh-CN" altLang="en-US" dirty="0"/>
        </a:p>
      </dgm:t>
    </dgm:pt>
    <dgm:pt modelId="{F373B1EB-C77E-4AB9-AEC1-45347369A547}" type="parTrans" cxnId="{5DD02B67-A856-4BE6-A7DD-D1FDAAAEA2E7}">
      <dgm:prSet/>
      <dgm:spPr/>
      <dgm:t>
        <a:bodyPr/>
        <a:lstStyle/>
        <a:p>
          <a:endParaRPr lang="zh-CN" altLang="en-US"/>
        </a:p>
      </dgm:t>
    </dgm:pt>
    <dgm:pt modelId="{309F6981-EC48-4CEF-8886-80AC282D61BF}" type="sibTrans" cxnId="{5DD02B67-A856-4BE6-A7DD-D1FDAAAEA2E7}">
      <dgm:prSet/>
      <dgm:spPr/>
      <dgm:t>
        <a:bodyPr/>
        <a:lstStyle/>
        <a:p>
          <a:endParaRPr lang="zh-CN" altLang="en-US"/>
        </a:p>
      </dgm:t>
    </dgm:pt>
    <dgm:pt modelId="{8D34F052-4EFD-4C78-84A2-08DB3FAD0AE1}">
      <dgm:prSet phldrT="[文本]"/>
      <dgm:spPr/>
      <dgm:t>
        <a:bodyPr/>
        <a:lstStyle/>
        <a:p>
          <a:r>
            <a:rPr lang="zh-CN" altLang="en-US" dirty="0" smtClean="0"/>
            <a:t>信息创新</a:t>
          </a:r>
          <a:endParaRPr lang="zh-CN" altLang="en-US" dirty="0"/>
        </a:p>
      </dgm:t>
    </dgm:pt>
    <dgm:pt modelId="{87FAE0B1-5641-4006-8209-F6712C0354A6}" type="parTrans" cxnId="{38D3BD6A-CC26-419B-ACCE-0E98A62B2D50}">
      <dgm:prSet/>
      <dgm:spPr/>
      <dgm:t>
        <a:bodyPr/>
        <a:lstStyle/>
        <a:p>
          <a:endParaRPr lang="zh-CN" altLang="en-US"/>
        </a:p>
      </dgm:t>
    </dgm:pt>
    <dgm:pt modelId="{D13FEF36-6A5A-4259-B0E8-72F86E70F1DE}" type="sibTrans" cxnId="{38D3BD6A-CC26-419B-ACCE-0E98A62B2D50}">
      <dgm:prSet/>
      <dgm:spPr/>
      <dgm:t>
        <a:bodyPr/>
        <a:lstStyle/>
        <a:p>
          <a:endParaRPr lang="zh-CN" altLang="en-US"/>
        </a:p>
      </dgm:t>
    </dgm:pt>
    <dgm:pt modelId="{7CB6DD62-10E9-4BBE-A7B0-7FCA651D484D}">
      <dgm:prSet phldrT="[文本]"/>
      <dgm:spPr/>
      <dgm:t>
        <a:bodyPr/>
        <a:lstStyle/>
        <a:p>
          <a:r>
            <a:rPr lang="zh-CN" altLang="en-US" dirty="0" smtClean="0"/>
            <a:t>如何写好开题报告</a:t>
          </a:r>
          <a:endParaRPr lang="zh-CN" altLang="en-US" dirty="0"/>
        </a:p>
      </dgm:t>
    </dgm:pt>
    <dgm:pt modelId="{79C61D49-FFE3-4E30-AC22-F6DE4B790107}" type="parTrans" cxnId="{B0408043-E903-4114-9BB8-F54A0B70F6E7}">
      <dgm:prSet/>
      <dgm:spPr/>
      <dgm:t>
        <a:bodyPr/>
        <a:lstStyle/>
        <a:p>
          <a:endParaRPr lang="zh-CN" altLang="en-US"/>
        </a:p>
      </dgm:t>
    </dgm:pt>
    <dgm:pt modelId="{B97F182B-9823-406F-8DFA-B531C86A551B}" type="sibTrans" cxnId="{B0408043-E903-4114-9BB8-F54A0B70F6E7}">
      <dgm:prSet/>
      <dgm:spPr/>
      <dgm:t>
        <a:bodyPr/>
        <a:lstStyle/>
        <a:p>
          <a:endParaRPr lang="zh-CN" altLang="en-US"/>
        </a:p>
      </dgm:t>
    </dgm:pt>
    <dgm:pt modelId="{A4185741-0426-49A7-BED1-3F3D103D45AB}">
      <dgm:prSet phldrT="[文本]"/>
      <dgm:spPr/>
      <dgm:t>
        <a:bodyPr/>
        <a:lstStyle/>
        <a:p>
          <a:r>
            <a:rPr lang="zh-CN" altLang="en-US" dirty="0" smtClean="0"/>
            <a:t>如何申请专利</a:t>
          </a:r>
          <a:endParaRPr lang="zh-CN" altLang="en-US" dirty="0"/>
        </a:p>
      </dgm:t>
    </dgm:pt>
    <dgm:pt modelId="{76DB9364-F374-4B70-8E44-032F89C132A2}" type="parTrans" cxnId="{1BE0C388-4E69-4AF4-8767-84E2D430E929}">
      <dgm:prSet/>
      <dgm:spPr/>
      <dgm:t>
        <a:bodyPr/>
        <a:lstStyle/>
        <a:p>
          <a:endParaRPr lang="zh-CN" altLang="en-US"/>
        </a:p>
      </dgm:t>
    </dgm:pt>
    <dgm:pt modelId="{522BBDDA-F542-427C-9E88-1E7858133AD9}" type="sibTrans" cxnId="{1BE0C388-4E69-4AF4-8767-84E2D430E929}">
      <dgm:prSet/>
      <dgm:spPr/>
      <dgm:t>
        <a:bodyPr/>
        <a:lstStyle/>
        <a:p>
          <a:endParaRPr lang="zh-CN" altLang="en-US"/>
        </a:p>
      </dgm:t>
    </dgm:pt>
    <dgm:pt modelId="{7295FB2C-54DC-4246-89AC-39105227110D}">
      <dgm:prSet phldrT="[文本]"/>
      <dgm:spPr/>
      <dgm:t>
        <a:bodyPr/>
        <a:lstStyle/>
        <a:p>
          <a:r>
            <a:rPr lang="en-US" altLang="zh-CN" dirty="0" smtClean="0"/>
            <a:t>…</a:t>
          </a:r>
          <a:endParaRPr lang="zh-CN" altLang="en-US" dirty="0"/>
        </a:p>
      </dgm:t>
    </dgm:pt>
    <dgm:pt modelId="{575D87DA-F3DF-4A8C-A49B-BBD22BF472BE}" type="parTrans" cxnId="{EB52FC01-C447-40E0-81AC-536E431359B8}">
      <dgm:prSet/>
      <dgm:spPr/>
      <dgm:t>
        <a:bodyPr/>
        <a:lstStyle/>
        <a:p>
          <a:endParaRPr lang="zh-CN" altLang="en-US"/>
        </a:p>
      </dgm:t>
    </dgm:pt>
    <dgm:pt modelId="{882DF186-87D7-4EC9-909A-360D8AD6AC0D}" type="sibTrans" cxnId="{EB52FC01-C447-40E0-81AC-536E431359B8}">
      <dgm:prSet/>
      <dgm:spPr/>
      <dgm:t>
        <a:bodyPr/>
        <a:lstStyle/>
        <a:p>
          <a:endParaRPr lang="zh-CN" altLang="en-US"/>
        </a:p>
      </dgm:t>
    </dgm:pt>
    <dgm:pt modelId="{B17E434E-9138-4C99-A844-56A0109594A5}">
      <dgm:prSet phldrT="[文本]"/>
      <dgm:spPr/>
      <dgm:t>
        <a:bodyPr/>
        <a:lstStyle/>
        <a:p>
          <a:r>
            <a:rPr lang="en-US" altLang="zh-CN" dirty="0" smtClean="0"/>
            <a:t>…</a:t>
          </a:r>
          <a:endParaRPr lang="zh-CN" altLang="en-US" dirty="0"/>
        </a:p>
      </dgm:t>
    </dgm:pt>
    <dgm:pt modelId="{953EAE22-E3CF-4FA2-B38A-125BD4EDA5D2}" type="parTrans" cxnId="{55E9F290-15DA-40E7-837C-941EDC6831D9}">
      <dgm:prSet/>
      <dgm:spPr/>
      <dgm:t>
        <a:bodyPr/>
        <a:lstStyle/>
        <a:p>
          <a:endParaRPr lang="zh-CN" altLang="en-US"/>
        </a:p>
      </dgm:t>
    </dgm:pt>
    <dgm:pt modelId="{C9FE5734-45FD-455F-869B-4B343D4E628A}" type="sibTrans" cxnId="{55E9F290-15DA-40E7-837C-941EDC6831D9}">
      <dgm:prSet/>
      <dgm:spPr/>
      <dgm:t>
        <a:bodyPr/>
        <a:lstStyle/>
        <a:p>
          <a:endParaRPr lang="zh-CN" altLang="en-US"/>
        </a:p>
      </dgm:t>
    </dgm:pt>
    <dgm:pt modelId="{BCC2BF74-9B19-400C-8E8D-9AEDC4A7E646}">
      <dgm:prSet phldrT="[文本]"/>
      <dgm:spPr/>
      <dgm:t>
        <a:bodyPr/>
        <a:lstStyle/>
        <a:p>
          <a:r>
            <a:rPr lang="en-US" altLang="zh-CN" dirty="0" smtClean="0"/>
            <a:t>…</a:t>
          </a:r>
          <a:endParaRPr lang="zh-CN" altLang="en-US" dirty="0"/>
        </a:p>
      </dgm:t>
    </dgm:pt>
    <dgm:pt modelId="{2895691B-3A8A-4489-B4B2-5F0E7AF85DB6}" type="parTrans" cxnId="{9DDBD1CE-F2D5-478A-BFED-29207155B5B3}">
      <dgm:prSet/>
      <dgm:spPr/>
      <dgm:t>
        <a:bodyPr/>
        <a:lstStyle/>
        <a:p>
          <a:endParaRPr lang="zh-CN" altLang="en-US"/>
        </a:p>
      </dgm:t>
    </dgm:pt>
    <dgm:pt modelId="{7C9F8BE9-76D0-4F1F-856B-16662B6D35C5}" type="sibTrans" cxnId="{9DDBD1CE-F2D5-478A-BFED-29207155B5B3}">
      <dgm:prSet/>
      <dgm:spPr/>
      <dgm:t>
        <a:bodyPr/>
        <a:lstStyle/>
        <a:p>
          <a:endParaRPr lang="zh-CN" altLang="en-US"/>
        </a:p>
      </dgm:t>
    </dgm:pt>
    <dgm:pt modelId="{29FD13E9-4C0E-438B-AB14-E733D77F22F8}">
      <dgm:prSet phldrT="[文本]"/>
      <dgm:spPr/>
      <dgm:t>
        <a:bodyPr/>
        <a:lstStyle/>
        <a:p>
          <a:r>
            <a:rPr lang="en-US" altLang="zh-CN" dirty="0" smtClean="0"/>
            <a:t>…</a:t>
          </a:r>
          <a:endParaRPr lang="zh-CN" altLang="en-US" dirty="0"/>
        </a:p>
      </dgm:t>
    </dgm:pt>
    <dgm:pt modelId="{1ACDCD82-CA2B-4670-90C6-05C76D9C8F84}" type="parTrans" cxnId="{5961B498-F671-4B46-BA1D-71894A433027}">
      <dgm:prSet/>
      <dgm:spPr/>
      <dgm:t>
        <a:bodyPr/>
        <a:lstStyle/>
        <a:p>
          <a:endParaRPr lang="zh-CN" altLang="en-US"/>
        </a:p>
      </dgm:t>
    </dgm:pt>
    <dgm:pt modelId="{A6970856-C9B5-4396-9424-8FAAD377071E}" type="sibTrans" cxnId="{5961B498-F671-4B46-BA1D-71894A433027}">
      <dgm:prSet/>
      <dgm:spPr/>
      <dgm:t>
        <a:bodyPr/>
        <a:lstStyle/>
        <a:p>
          <a:endParaRPr lang="zh-CN" altLang="en-US"/>
        </a:p>
      </dgm:t>
    </dgm:pt>
    <dgm:pt modelId="{7361F720-EF09-4BA0-BE38-FF3213E21EA0}" type="pres">
      <dgm:prSet presAssocID="{4A2639B7-42BC-4921-9D51-E239EDF228B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06CCBCB-2FD2-4856-B1B2-79835120A011}" type="pres">
      <dgm:prSet presAssocID="{C63E8D46-FE4B-420B-94CF-C68EA5E37B20}" presName="comp" presStyleCnt="0"/>
      <dgm:spPr/>
    </dgm:pt>
    <dgm:pt modelId="{F7DB1D7C-98E5-4723-8398-D4E2B3AAE533}" type="pres">
      <dgm:prSet presAssocID="{C63E8D46-FE4B-420B-94CF-C68EA5E37B20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28B53E-E78E-4621-9EDF-7BBBB5CFBC93}" type="pres">
      <dgm:prSet presAssocID="{C63E8D46-FE4B-420B-94CF-C68EA5E37B20}" presName="rect1" presStyleLbl="ln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41EE168-8CE6-4215-AB2A-1CBE7E86B719}" type="pres">
      <dgm:prSet presAssocID="{D4AB76D4-0C91-4402-94A5-DCBCC0B33899}" presName="sibTrans" presStyleCnt="0"/>
      <dgm:spPr/>
    </dgm:pt>
    <dgm:pt modelId="{BEFF1AAC-F5E5-4560-B9F6-27B9780209D3}" type="pres">
      <dgm:prSet presAssocID="{EAE89131-0288-4C1B-B0B4-8F3F9150ABA8}" presName="comp" presStyleCnt="0"/>
      <dgm:spPr/>
    </dgm:pt>
    <dgm:pt modelId="{0B26A6CF-7073-4F11-8A3E-9641F70DA960}" type="pres">
      <dgm:prSet presAssocID="{EAE89131-0288-4C1B-B0B4-8F3F9150ABA8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35CF4D-DD71-4649-B1F3-B15C309B74E6}" type="pres">
      <dgm:prSet presAssocID="{EAE89131-0288-4C1B-B0B4-8F3F9150ABA8}" presName="rect1" presStyleLbl="ln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0D1F4125-D9AC-4705-AE33-38261E94D9D0}" type="pres">
      <dgm:prSet presAssocID="{5B3F64D9-0C0D-42A4-820F-650560A88ABB}" presName="sibTrans" presStyleCnt="0"/>
      <dgm:spPr/>
    </dgm:pt>
    <dgm:pt modelId="{30F1481B-6030-4108-B261-C10D77486025}" type="pres">
      <dgm:prSet presAssocID="{C3C20981-BC3F-42E9-927C-766467A642D5}" presName="comp" presStyleCnt="0"/>
      <dgm:spPr/>
    </dgm:pt>
    <dgm:pt modelId="{76BB2366-D3F2-4C99-92AB-82593AB7D3ED}" type="pres">
      <dgm:prSet presAssocID="{C3C20981-BC3F-42E9-927C-766467A642D5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5E812D-BF02-4868-92D5-B82562074C51}" type="pres">
      <dgm:prSet presAssocID="{C3C20981-BC3F-42E9-927C-766467A642D5}" presName="rect1" presStyleLbl="ln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414E036-94E6-430D-8FAF-B914D27586BF}" type="pres">
      <dgm:prSet presAssocID="{9980522A-5EF1-40CA-BF9E-9CBBB25E16FF}" presName="sibTrans" presStyleCnt="0"/>
      <dgm:spPr/>
    </dgm:pt>
    <dgm:pt modelId="{1E350447-0FC8-46C3-9FC6-E7482364A488}" type="pres">
      <dgm:prSet presAssocID="{8D34F052-4EFD-4C78-84A2-08DB3FAD0AE1}" presName="comp" presStyleCnt="0"/>
      <dgm:spPr/>
    </dgm:pt>
    <dgm:pt modelId="{749A136C-03F3-4547-8DF1-70B160BBFAB9}" type="pres">
      <dgm:prSet presAssocID="{8D34F052-4EFD-4C78-84A2-08DB3FAD0AE1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53463B-FAEB-4C29-8B36-EE3F4BF02382}" type="pres">
      <dgm:prSet presAssocID="{8D34F052-4EFD-4C78-84A2-08DB3FAD0AE1}" presName="rect1" presStyleLbl="ln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</dgm:ptLst>
  <dgm:cxnLst>
    <dgm:cxn modelId="{CBC9236A-7FE1-403A-9E27-EB5AD506A485}" srcId="{EAE89131-0288-4C1B-B0B4-8F3F9150ABA8}" destId="{A55DB295-4BEC-42E1-9865-3FF6E9F76A36}" srcOrd="0" destOrd="0" parTransId="{EEA637DC-659D-49EC-A998-117BB53F5E21}" sibTransId="{550123B5-3064-47E2-9923-76182CF3B379}"/>
    <dgm:cxn modelId="{90974DF0-59A7-48A6-80C7-45721BCF418E}" type="presOf" srcId="{1CB9F02C-02C3-4D2A-B0A5-69F6EC4A49CF}" destId="{76BB2366-D3F2-4C99-92AB-82593AB7D3ED}" srcOrd="0" destOrd="2" presId="urn:microsoft.com/office/officeart/2008/layout/AlternatingPictureBlocks"/>
    <dgm:cxn modelId="{95F04DFC-7FA1-44DE-914D-D18A9A04A890}" srcId="{C63E8D46-FE4B-420B-94CF-C68EA5E37B20}" destId="{34BD8368-6175-4322-B3A0-3AC6843C520D}" srcOrd="1" destOrd="0" parTransId="{4DFF838B-F2E1-407B-B5E7-25061E34E6C5}" sibTransId="{63FD1631-A816-4AC3-B871-3658B04DE36D}"/>
    <dgm:cxn modelId="{EB52FC01-C447-40E0-81AC-536E431359B8}" srcId="{C63E8D46-FE4B-420B-94CF-C68EA5E37B20}" destId="{7295FB2C-54DC-4246-89AC-39105227110D}" srcOrd="2" destOrd="0" parTransId="{575D87DA-F3DF-4A8C-A49B-BBD22BF472BE}" sibTransId="{882DF186-87D7-4EC9-909A-360D8AD6AC0D}"/>
    <dgm:cxn modelId="{D2AC41CD-EA2E-471A-BC9F-E61B1AC56FE8}" type="presOf" srcId="{A5CEA5FC-C101-4BB1-8836-778E79CF4A69}" destId="{F7DB1D7C-98E5-4723-8398-D4E2B3AAE533}" srcOrd="0" destOrd="1" presId="urn:microsoft.com/office/officeart/2008/layout/AlternatingPictureBlocks"/>
    <dgm:cxn modelId="{5BF27606-C289-402B-8B5F-EA92144EF711}" type="presOf" srcId="{BCC2BF74-9B19-400C-8E8D-9AEDC4A7E646}" destId="{76BB2366-D3F2-4C99-92AB-82593AB7D3ED}" srcOrd="0" destOrd="3" presId="urn:microsoft.com/office/officeart/2008/layout/AlternatingPictureBlocks"/>
    <dgm:cxn modelId="{CA525F4F-46DF-4A43-9C31-307702DAA8D8}" type="presOf" srcId="{34BD8368-6175-4322-B3A0-3AC6843C520D}" destId="{F7DB1D7C-98E5-4723-8398-D4E2B3AAE533}" srcOrd="0" destOrd="2" presId="urn:microsoft.com/office/officeart/2008/layout/AlternatingPictureBlocks"/>
    <dgm:cxn modelId="{FE87D897-9E48-4719-B03B-888B68D1847D}" type="presOf" srcId="{7CB6DD62-10E9-4BBE-A7B0-7FCA651D484D}" destId="{749A136C-03F3-4547-8DF1-70B160BBFAB9}" srcOrd="0" destOrd="1" presId="urn:microsoft.com/office/officeart/2008/layout/AlternatingPictureBlocks"/>
    <dgm:cxn modelId="{6E6B217E-2AC7-48A7-9DBC-760B9DF2F6FF}" type="presOf" srcId="{EAE89131-0288-4C1B-B0B4-8F3F9150ABA8}" destId="{0B26A6CF-7073-4F11-8A3E-9641F70DA960}" srcOrd="0" destOrd="0" presId="urn:microsoft.com/office/officeart/2008/layout/AlternatingPictureBlocks"/>
    <dgm:cxn modelId="{F08CC1E9-A05B-4D78-9707-B36BB332B481}" srcId="{4A2639B7-42BC-4921-9D51-E239EDF228BD}" destId="{C3C20981-BC3F-42E9-927C-766467A642D5}" srcOrd="2" destOrd="0" parTransId="{782EFBE4-264B-4AD7-8467-EA6293A4A0FD}" sibTransId="{9980522A-5EF1-40CA-BF9E-9CBBB25E16FF}"/>
    <dgm:cxn modelId="{72490BA9-2309-4AFD-AF13-04272E81E9BC}" srcId="{4A2639B7-42BC-4921-9D51-E239EDF228BD}" destId="{EAE89131-0288-4C1B-B0B4-8F3F9150ABA8}" srcOrd="1" destOrd="0" parTransId="{3B7D65A3-9F17-4DC0-A342-34B908FD18E1}" sibTransId="{5B3F64D9-0C0D-42A4-820F-650560A88ABB}"/>
    <dgm:cxn modelId="{5DD02B67-A856-4BE6-A7DD-D1FDAAAEA2E7}" srcId="{C3C20981-BC3F-42E9-927C-766467A642D5}" destId="{1CB9F02C-02C3-4D2A-B0A5-69F6EC4A49CF}" srcOrd="1" destOrd="0" parTransId="{F373B1EB-C77E-4AB9-AEC1-45347369A547}" sibTransId="{309F6981-EC48-4CEF-8886-80AC282D61BF}"/>
    <dgm:cxn modelId="{3140DF21-A233-4E8F-ABB6-145042FED2E0}" type="presOf" srcId="{29FD13E9-4C0E-438B-AB14-E733D77F22F8}" destId="{749A136C-03F3-4547-8DF1-70B160BBFAB9}" srcOrd="0" destOrd="3" presId="urn:microsoft.com/office/officeart/2008/layout/AlternatingPictureBlocks"/>
    <dgm:cxn modelId="{A2E27FB0-8511-4FAE-8EA1-A58CF42CC05C}" type="presOf" srcId="{7295FB2C-54DC-4246-89AC-39105227110D}" destId="{F7DB1D7C-98E5-4723-8398-D4E2B3AAE533}" srcOrd="0" destOrd="3" presId="urn:microsoft.com/office/officeart/2008/layout/AlternatingPictureBlocks"/>
    <dgm:cxn modelId="{8646BDB4-A39A-4662-B820-D54D787302A6}" type="presOf" srcId="{8D34F052-4EFD-4C78-84A2-08DB3FAD0AE1}" destId="{749A136C-03F3-4547-8DF1-70B160BBFAB9}" srcOrd="0" destOrd="0" presId="urn:microsoft.com/office/officeart/2008/layout/AlternatingPictureBlocks"/>
    <dgm:cxn modelId="{1BE0C388-4E69-4AF4-8767-84E2D430E929}" srcId="{8D34F052-4EFD-4C78-84A2-08DB3FAD0AE1}" destId="{A4185741-0426-49A7-BED1-3F3D103D45AB}" srcOrd="1" destOrd="0" parTransId="{76DB9364-F374-4B70-8E44-032F89C132A2}" sibTransId="{522BBDDA-F542-427C-9E88-1E7858133AD9}"/>
    <dgm:cxn modelId="{8ABCA5D0-EB32-4134-B7A0-E3567E0FC17F}" type="presOf" srcId="{4A2639B7-42BC-4921-9D51-E239EDF228BD}" destId="{7361F720-EF09-4BA0-BE38-FF3213E21EA0}" srcOrd="0" destOrd="0" presId="urn:microsoft.com/office/officeart/2008/layout/AlternatingPictureBlocks"/>
    <dgm:cxn modelId="{8323627A-2AC6-42E2-9997-A28A6CD25C52}" srcId="{C3C20981-BC3F-42E9-927C-766467A642D5}" destId="{1FE91FE7-3CB8-4029-BDFB-F7B113CCBBDF}" srcOrd="0" destOrd="0" parTransId="{B9B02028-44DA-47E4-B2FF-BD860D3A4431}" sibTransId="{61137846-65B2-4EDA-A4D2-98170E3CA442}"/>
    <dgm:cxn modelId="{A4F5DDF5-07C7-4B2A-8CC5-BAECEF0322F5}" srcId="{4A2639B7-42BC-4921-9D51-E239EDF228BD}" destId="{C63E8D46-FE4B-420B-94CF-C68EA5E37B20}" srcOrd="0" destOrd="0" parTransId="{E21B27E3-CB1E-4F1B-A255-949B7D8DE134}" sibTransId="{D4AB76D4-0C91-4402-94A5-DCBCC0B33899}"/>
    <dgm:cxn modelId="{38D3BD6A-CC26-419B-ACCE-0E98A62B2D50}" srcId="{4A2639B7-42BC-4921-9D51-E239EDF228BD}" destId="{8D34F052-4EFD-4C78-84A2-08DB3FAD0AE1}" srcOrd="3" destOrd="0" parTransId="{87FAE0B1-5641-4006-8209-F6712C0354A6}" sibTransId="{D13FEF36-6A5A-4259-B0E8-72F86E70F1DE}"/>
    <dgm:cxn modelId="{A020AF2E-6A46-4459-8193-A401A08A1482}" type="presOf" srcId="{C63E8D46-FE4B-420B-94CF-C68EA5E37B20}" destId="{F7DB1D7C-98E5-4723-8398-D4E2B3AAE533}" srcOrd="0" destOrd="0" presId="urn:microsoft.com/office/officeart/2008/layout/AlternatingPictureBlocks"/>
    <dgm:cxn modelId="{1C455947-AE2C-4D4C-AD01-D1F8BE6A6234}" type="presOf" srcId="{70DCFC09-218A-44D5-A793-349D56B5DD23}" destId="{0B26A6CF-7073-4F11-8A3E-9641F70DA960}" srcOrd="0" destOrd="2" presId="urn:microsoft.com/office/officeart/2008/layout/AlternatingPictureBlocks"/>
    <dgm:cxn modelId="{81CBAD00-FC75-40AB-B902-3AC24AB8F818}" type="presOf" srcId="{1FE91FE7-3CB8-4029-BDFB-F7B113CCBBDF}" destId="{76BB2366-D3F2-4C99-92AB-82593AB7D3ED}" srcOrd="0" destOrd="1" presId="urn:microsoft.com/office/officeart/2008/layout/AlternatingPictureBlocks"/>
    <dgm:cxn modelId="{A22AFF54-250C-4CDE-9F11-18A4FBA7B268}" type="presOf" srcId="{A4185741-0426-49A7-BED1-3F3D103D45AB}" destId="{749A136C-03F3-4547-8DF1-70B160BBFAB9}" srcOrd="0" destOrd="2" presId="urn:microsoft.com/office/officeart/2008/layout/AlternatingPictureBlocks"/>
    <dgm:cxn modelId="{52C0DF79-BD29-4160-88FE-719976729A86}" srcId="{C63E8D46-FE4B-420B-94CF-C68EA5E37B20}" destId="{A5CEA5FC-C101-4BB1-8836-778E79CF4A69}" srcOrd="0" destOrd="0" parTransId="{6E282E48-20AA-4178-BA02-46361752DEC5}" sibTransId="{D341ED70-75E9-4177-91F7-155CFABCEC09}"/>
    <dgm:cxn modelId="{55E9F290-15DA-40E7-837C-941EDC6831D9}" srcId="{EAE89131-0288-4C1B-B0B4-8F3F9150ABA8}" destId="{B17E434E-9138-4C99-A844-56A0109594A5}" srcOrd="2" destOrd="0" parTransId="{953EAE22-E3CF-4FA2-B38A-125BD4EDA5D2}" sibTransId="{C9FE5734-45FD-455F-869B-4B343D4E628A}"/>
    <dgm:cxn modelId="{465378B3-CE59-44DF-AB6C-F87AF538BF30}" type="presOf" srcId="{C3C20981-BC3F-42E9-927C-766467A642D5}" destId="{76BB2366-D3F2-4C99-92AB-82593AB7D3ED}" srcOrd="0" destOrd="0" presId="urn:microsoft.com/office/officeart/2008/layout/AlternatingPictureBlocks"/>
    <dgm:cxn modelId="{D6E44F72-CE5D-4AEE-BD16-052B30AC9399}" srcId="{EAE89131-0288-4C1B-B0B4-8F3F9150ABA8}" destId="{70DCFC09-218A-44D5-A793-349D56B5DD23}" srcOrd="1" destOrd="0" parTransId="{2D813222-8859-415C-877A-DF91476B65F7}" sibTransId="{E0512B89-44D6-4062-A1BB-813EF409123D}"/>
    <dgm:cxn modelId="{DF53C043-8215-4BBC-B9E8-84F06BE1D39B}" type="presOf" srcId="{A55DB295-4BEC-42E1-9865-3FF6E9F76A36}" destId="{0B26A6CF-7073-4F11-8A3E-9641F70DA960}" srcOrd="0" destOrd="1" presId="urn:microsoft.com/office/officeart/2008/layout/AlternatingPictureBlocks"/>
    <dgm:cxn modelId="{2FE37F48-5BB5-46FB-9785-B0CF1F00BD5D}" type="presOf" srcId="{B17E434E-9138-4C99-A844-56A0109594A5}" destId="{0B26A6CF-7073-4F11-8A3E-9641F70DA960}" srcOrd="0" destOrd="3" presId="urn:microsoft.com/office/officeart/2008/layout/AlternatingPictureBlocks"/>
    <dgm:cxn modelId="{B0408043-E903-4114-9BB8-F54A0B70F6E7}" srcId="{8D34F052-4EFD-4C78-84A2-08DB3FAD0AE1}" destId="{7CB6DD62-10E9-4BBE-A7B0-7FCA651D484D}" srcOrd="0" destOrd="0" parTransId="{79C61D49-FFE3-4E30-AC22-F6DE4B790107}" sibTransId="{B97F182B-9823-406F-8DFA-B531C86A551B}"/>
    <dgm:cxn modelId="{5961B498-F671-4B46-BA1D-71894A433027}" srcId="{8D34F052-4EFD-4C78-84A2-08DB3FAD0AE1}" destId="{29FD13E9-4C0E-438B-AB14-E733D77F22F8}" srcOrd="2" destOrd="0" parTransId="{1ACDCD82-CA2B-4670-90C6-05C76D9C8F84}" sibTransId="{A6970856-C9B5-4396-9424-8FAAD377071E}"/>
    <dgm:cxn modelId="{9DDBD1CE-F2D5-478A-BFED-29207155B5B3}" srcId="{C3C20981-BC3F-42E9-927C-766467A642D5}" destId="{BCC2BF74-9B19-400C-8E8D-9AEDC4A7E646}" srcOrd="2" destOrd="0" parTransId="{2895691B-3A8A-4489-B4B2-5F0E7AF85DB6}" sibTransId="{7C9F8BE9-76D0-4F1F-856B-16662B6D35C5}"/>
    <dgm:cxn modelId="{80A88EC0-A8AB-424B-9094-138FF91550E4}" type="presParOf" srcId="{7361F720-EF09-4BA0-BE38-FF3213E21EA0}" destId="{006CCBCB-2FD2-4856-B1B2-79835120A011}" srcOrd="0" destOrd="0" presId="urn:microsoft.com/office/officeart/2008/layout/AlternatingPictureBlocks"/>
    <dgm:cxn modelId="{8C034DC4-9F9D-4D4E-BE64-6B01CE74F3CC}" type="presParOf" srcId="{006CCBCB-2FD2-4856-B1B2-79835120A011}" destId="{F7DB1D7C-98E5-4723-8398-D4E2B3AAE533}" srcOrd="0" destOrd="0" presId="urn:microsoft.com/office/officeart/2008/layout/AlternatingPictureBlocks"/>
    <dgm:cxn modelId="{A38B0ED7-1CC3-4EC9-8C00-1F523AE3CFFF}" type="presParOf" srcId="{006CCBCB-2FD2-4856-B1B2-79835120A011}" destId="{1A28B53E-E78E-4621-9EDF-7BBBB5CFBC93}" srcOrd="1" destOrd="0" presId="urn:microsoft.com/office/officeart/2008/layout/AlternatingPictureBlocks"/>
    <dgm:cxn modelId="{21CCF65E-F192-4A59-B2A8-97EB9E9C16EC}" type="presParOf" srcId="{7361F720-EF09-4BA0-BE38-FF3213E21EA0}" destId="{A41EE168-8CE6-4215-AB2A-1CBE7E86B719}" srcOrd="1" destOrd="0" presId="urn:microsoft.com/office/officeart/2008/layout/AlternatingPictureBlocks"/>
    <dgm:cxn modelId="{64B99BC1-B0F1-41F0-A43B-BF3E3314CE61}" type="presParOf" srcId="{7361F720-EF09-4BA0-BE38-FF3213E21EA0}" destId="{BEFF1AAC-F5E5-4560-B9F6-27B9780209D3}" srcOrd="2" destOrd="0" presId="urn:microsoft.com/office/officeart/2008/layout/AlternatingPictureBlocks"/>
    <dgm:cxn modelId="{74A5CF1C-20F6-4727-9945-5518A8A21C6D}" type="presParOf" srcId="{BEFF1AAC-F5E5-4560-B9F6-27B9780209D3}" destId="{0B26A6CF-7073-4F11-8A3E-9641F70DA960}" srcOrd="0" destOrd="0" presId="urn:microsoft.com/office/officeart/2008/layout/AlternatingPictureBlocks"/>
    <dgm:cxn modelId="{FDC4E08F-6C8B-488A-AE71-541B53F343BE}" type="presParOf" srcId="{BEFF1AAC-F5E5-4560-B9F6-27B9780209D3}" destId="{6C35CF4D-DD71-4649-B1F3-B15C309B74E6}" srcOrd="1" destOrd="0" presId="urn:microsoft.com/office/officeart/2008/layout/AlternatingPictureBlocks"/>
    <dgm:cxn modelId="{27F64AF2-8157-4AC5-943A-E15C96236271}" type="presParOf" srcId="{7361F720-EF09-4BA0-BE38-FF3213E21EA0}" destId="{0D1F4125-D9AC-4705-AE33-38261E94D9D0}" srcOrd="3" destOrd="0" presId="urn:microsoft.com/office/officeart/2008/layout/AlternatingPictureBlocks"/>
    <dgm:cxn modelId="{46034900-A352-4A2A-B106-1CF7540B08EF}" type="presParOf" srcId="{7361F720-EF09-4BA0-BE38-FF3213E21EA0}" destId="{30F1481B-6030-4108-B261-C10D77486025}" srcOrd="4" destOrd="0" presId="urn:microsoft.com/office/officeart/2008/layout/AlternatingPictureBlocks"/>
    <dgm:cxn modelId="{3073194D-E1DD-44CF-973E-2ABDAAA23A07}" type="presParOf" srcId="{30F1481B-6030-4108-B261-C10D77486025}" destId="{76BB2366-D3F2-4C99-92AB-82593AB7D3ED}" srcOrd="0" destOrd="0" presId="urn:microsoft.com/office/officeart/2008/layout/AlternatingPictureBlocks"/>
    <dgm:cxn modelId="{3843410D-2693-46E0-BF62-45DCF2934A15}" type="presParOf" srcId="{30F1481B-6030-4108-B261-C10D77486025}" destId="{6D5E812D-BF02-4868-92D5-B82562074C51}" srcOrd="1" destOrd="0" presId="urn:microsoft.com/office/officeart/2008/layout/AlternatingPictureBlocks"/>
    <dgm:cxn modelId="{81C9DFD2-E2CA-4A05-874A-FB0B25BBFE70}" type="presParOf" srcId="{7361F720-EF09-4BA0-BE38-FF3213E21EA0}" destId="{6414E036-94E6-430D-8FAF-B914D27586BF}" srcOrd="5" destOrd="0" presId="urn:microsoft.com/office/officeart/2008/layout/AlternatingPictureBlocks"/>
    <dgm:cxn modelId="{869CEF71-7925-4D71-9149-1511FC36D257}" type="presParOf" srcId="{7361F720-EF09-4BA0-BE38-FF3213E21EA0}" destId="{1E350447-0FC8-46C3-9FC6-E7482364A488}" srcOrd="6" destOrd="0" presId="urn:microsoft.com/office/officeart/2008/layout/AlternatingPictureBlocks"/>
    <dgm:cxn modelId="{EC12BC25-9360-4D5A-86A0-F5EB31AC7B15}" type="presParOf" srcId="{1E350447-0FC8-46C3-9FC6-E7482364A488}" destId="{749A136C-03F3-4547-8DF1-70B160BBFAB9}" srcOrd="0" destOrd="0" presId="urn:microsoft.com/office/officeart/2008/layout/AlternatingPictureBlocks"/>
    <dgm:cxn modelId="{5DD10AF4-272F-49CC-BFDC-0E6876101B22}" type="presParOf" srcId="{1E350447-0FC8-46C3-9FC6-E7482364A488}" destId="{2953463B-FAEB-4C29-8B36-EE3F4BF02382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0830BD-4CC1-445D-A943-94BA8E38AA4D}" type="doc">
      <dgm:prSet loTypeId="urn:microsoft.com/office/officeart/2008/layout/SquareAccent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CN" altLang="en-US"/>
        </a:p>
      </dgm:t>
    </dgm:pt>
    <dgm:pt modelId="{F2E1E815-840A-4710-A357-1C0A723CD460}">
      <dgm:prSet phldrT="[文本]"/>
      <dgm:spPr/>
      <dgm:t>
        <a:bodyPr/>
        <a:lstStyle/>
        <a:p>
          <a:r>
            <a:rPr lang="zh-CN" altLang="en-US" dirty="0" smtClean="0"/>
            <a:t>初级</a:t>
          </a:r>
          <a:endParaRPr lang="zh-CN" altLang="en-US" dirty="0"/>
        </a:p>
      </dgm:t>
    </dgm:pt>
    <dgm:pt modelId="{33088769-66F7-4905-9467-0BCED734C8DD}" type="parTrans" cxnId="{475F5B5A-A56D-4ABB-A0B0-24132E42B86D}">
      <dgm:prSet/>
      <dgm:spPr/>
      <dgm:t>
        <a:bodyPr/>
        <a:lstStyle/>
        <a:p>
          <a:endParaRPr lang="zh-CN" altLang="en-US"/>
        </a:p>
      </dgm:t>
    </dgm:pt>
    <dgm:pt modelId="{68C95D8D-8AFD-4645-A8FC-C3EFEB4DFE27}" type="sibTrans" cxnId="{475F5B5A-A56D-4ABB-A0B0-24132E42B86D}">
      <dgm:prSet/>
      <dgm:spPr/>
      <dgm:t>
        <a:bodyPr/>
        <a:lstStyle/>
        <a:p>
          <a:endParaRPr lang="zh-CN" altLang="en-US"/>
        </a:p>
      </dgm:t>
    </dgm:pt>
    <dgm:pt modelId="{87131EED-CFFF-4F63-A1D9-664B779F9C56}">
      <dgm:prSet phldrT="[文本]"/>
      <dgm:spPr/>
      <dgm:t>
        <a:bodyPr/>
        <a:lstStyle/>
        <a:p>
          <a:r>
            <a:rPr lang="zh-CN" altLang="en-US" dirty="0" smtClean="0"/>
            <a:t>检索基本原理</a:t>
          </a:r>
          <a:endParaRPr lang="zh-CN" altLang="en-US" dirty="0"/>
        </a:p>
      </dgm:t>
    </dgm:pt>
    <dgm:pt modelId="{22E625E4-A2D8-4955-8B3C-5E3D38FF28E6}" type="parTrans" cxnId="{6D3C4F4F-FF15-4FF6-AA58-199D31B84826}">
      <dgm:prSet/>
      <dgm:spPr/>
      <dgm:t>
        <a:bodyPr/>
        <a:lstStyle/>
        <a:p>
          <a:endParaRPr lang="zh-CN" altLang="en-US"/>
        </a:p>
      </dgm:t>
    </dgm:pt>
    <dgm:pt modelId="{852D8C1D-1A9E-4787-81B1-9315CA85983B}" type="sibTrans" cxnId="{6D3C4F4F-FF15-4FF6-AA58-199D31B84826}">
      <dgm:prSet/>
      <dgm:spPr/>
      <dgm:t>
        <a:bodyPr/>
        <a:lstStyle/>
        <a:p>
          <a:endParaRPr lang="zh-CN" altLang="en-US"/>
        </a:p>
      </dgm:t>
    </dgm:pt>
    <dgm:pt modelId="{619B8920-DD64-4D88-B1E3-909BB396FC12}">
      <dgm:prSet phldrT="[文本]"/>
      <dgm:spPr/>
      <dgm:t>
        <a:bodyPr/>
        <a:lstStyle/>
        <a:p>
          <a:r>
            <a:rPr lang="zh-CN" altLang="en-US" dirty="0" smtClean="0"/>
            <a:t>搜索引擎与搜索技巧</a:t>
          </a:r>
          <a:endParaRPr lang="zh-CN" altLang="en-US" dirty="0"/>
        </a:p>
      </dgm:t>
    </dgm:pt>
    <dgm:pt modelId="{B36BD2B0-02AD-4C91-8855-8D8A9EF9F646}" type="parTrans" cxnId="{3784F20D-1794-467D-939F-13D2B95705F1}">
      <dgm:prSet/>
      <dgm:spPr/>
      <dgm:t>
        <a:bodyPr/>
        <a:lstStyle/>
        <a:p>
          <a:endParaRPr lang="zh-CN" altLang="en-US"/>
        </a:p>
      </dgm:t>
    </dgm:pt>
    <dgm:pt modelId="{F193E6E9-26B8-448D-B9D4-5BB4F885C286}" type="sibTrans" cxnId="{3784F20D-1794-467D-939F-13D2B95705F1}">
      <dgm:prSet/>
      <dgm:spPr/>
      <dgm:t>
        <a:bodyPr/>
        <a:lstStyle/>
        <a:p>
          <a:endParaRPr lang="zh-CN" altLang="en-US"/>
        </a:p>
      </dgm:t>
    </dgm:pt>
    <dgm:pt modelId="{D2F1ADCF-27D8-4B38-8B7D-8063329D9624}">
      <dgm:prSet phldrT="[文本]"/>
      <dgm:spPr/>
      <dgm:t>
        <a:bodyPr/>
        <a:lstStyle/>
        <a:p>
          <a:r>
            <a:rPr lang="en-US" altLang="zh-CN" dirty="0" smtClean="0"/>
            <a:t>CNKI</a:t>
          </a:r>
          <a:r>
            <a:rPr lang="zh-CN" altLang="en-US" dirty="0" smtClean="0"/>
            <a:t>数据库检索</a:t>
          </a:r>
          <a:endParaRPr lang="zh-CN" altLang="en-US" dirty="0"/>
        </a:p>
      </dgm:t>
    </dgm:pt>
    <dgm:pt modelId="{AF52CD38-4CFE-4130-AB89-6A811BEAF3FF}" type="parTrans" cxnId="{AA02B175-64EF-4274-ABD9-FA5DA6439546}">
      <dgm:prSet/>
      <dgm:spPr/>
      <dgm:t>
        <a:bodyPr/>
        <a:lstStyle/>
        <a:p>
          <a:endParaRPr lang="zh-CN" altLang="en-US"/>
        </a:p>
      </dgm:t>
    </dgm:pt>
    <dgm:pt modelId="{D393B336-277A-427B-AA46-DCE6684B2764}" type="sibTrans" cxnId="{AA02B175-64EF-4274-ABD9-FA5DA6439546}">
      <dgm:prSet/>
      <dgm:spPr/>
      <dgm:t>
        <a:bodyPr/>
        <a:lstStyle/>
        <a:p>
          <a:endParaRPr lang="zh-CN" altLang="en-US"/>
        </a:p>
      </dgm:t>
    </dgm:pt>
    <dgm:pt modelId="{A589C75C-E6A9-4DA3-B382-74D01F3B44CC}">
      <dgm:prSet phldrT="[文本]"/>
      <dgm:spPr/>
      <dgm:t>
        <a:bodyPr/>
        <a:lstStyle/>
        <a:p>
          <a:r>
            <a:rPr lang="zh-CN" altLang="en-US" dirty="0" smtClean="0"/>
            <a:t>中级</a:t>
          </a:r>
          <a:endParaRPr lang="zh-CN" altLang="en-US" dirty="0"/>
        </a:p>
      </dgm:t>
    </dgm:pt>
    <dgm:pt modelId="{CE3B1298-9FDB-4228-BAA5-1E4D7E88D67F}" type="parTrans" cxnId="{5CBC3D59-788F-4F35-9A66-CEA8346A82FF}">
      <dgm:prSet/>
      <dgm:spPr/>
      <dgm:t>
        <a:bodyPr/>
        <a:lstStyle/>
        <a:p>
          <a:endParaRPr lang="zh-CN" altLang="en-US"/>
        </a:p>
      </dgm:t>
    </dgm:pt>
    <dgm:pt modelId="{1BF52CFE-D0CC-464C-B288-85D6CFF21AFD}" type="sibTrans" cxnId="{5CBC3D59-788F-4F35-9A66-CEA8346A82FF}">
      <dgm:prSet/>
      <dgm:spPr/>
      <dgm:t>
        <a:bodyPr/>
        <a:lstStyle/>
        <a:p>
          <a:endParaRPr lang="zh-CN" altLang="en-US"/>
        </a:p>
      </dgm:t>
    </dgm:pt>
    <dgm:pt modelId="{9B50841A-83B7-4395-B462-3C115D9CE1FF}">
      <dgm:prSet phldrT="[文本]"/>
      <dgm:spPr/>
      <dgm:t>
        <a:bodyPr/>
        <a:lstStyle/>
        <a:p>
          <a:r>
            <a:rPr lang="en-US" altLang="zh-CN" dirty="0" smtClean="0"/>
            <a:t>WOS</a:t>
          </a:r>
          <a:r>
            <a:rPr lang="zh-CN" altLang="en-US" dirty="0" smtClean="0"/>
            <a:t>数据库使用</a:t>
          </a:r>
          <a:endParaRPr lang="en-US" altLang="zh-CN" dirty="0" smtClean="0"/>
        </a:p>
      </dgm:t>
    </dgm:pt>
    <dgm:pt modelId="{1767AF50-3A11-4A9A-9328-73ECDCBBF829}" type="parTrans" cxnId="{FD34C6B9-001C-45DF-BD1F-11F51D6B0E91}">
      <dgm:prSet/>
      <dgm:spPr/>
      <dgm:t>
        <a:bodyPr/>
        <a:lstStyle/>
        <a:p>
          <a:endParaRPr lang="zh-CN" altLang="en-US"/>
        </a:p>
      </dgm:t>
    </dgm:pt>
    <dgm:pt modelId="{37884EDD-FC1B-4EE9-802B-0BD8756232CD}" type="sibTrans" cxnId="{FD34C6B9-001C-45DF-BD1F-11F51D6B0E91}">
      <dgm:prSet/>
      <dgm:spPr/>
      <dgm:t>
        <a:bodyPr/>
        <a:lstStyle/>
        <a:p>
          <a:endParaRPr lang="zh-CN" altLang="en-US"/>
        </a:p>
      </dgm:t>
    </dgm:pt>
    <dgm:pt modelId="{CC668990-CD6C-4575-A47E-94FC3CA7D586}">
      <dgm:prSet phldrT="[文本]"/>
      <dgm:spPr/>
      <dgm:t>
        <a:bodyPr/>
        <a:lstStyle/>
        <a:p>
          <a:r>
            <a:rPr lang="en-US" altLang="zh-CN" dirty="0" smtClean="0"/>
            <a:t>EndNoteX7</a:t>
          </a:r>
          <a:endParaRPr lang="zh-CN" altLang="en-US" dirty="0"/>
        </a:p>
      </dgm:t>
    </dgm:pt>
    <dgm:pt modelId="{89AA0A45-0638-4902-B35A-3619407BE3AF}" type="parTrans" cxnId="{59214B06-055B-402F-A96E-F8FEEB7567A6}">
      <dgm:prSet/>
      <dgm:spPr/>
      <dgm:t>
        <a:bodyPr/>
        <a:lstStyle/>
        <a:p>
          <a:endParaRPr lang="zh-CN" altLang="en-US"/>
        </a:p>
      </dgm:t>
    </dgm:pt>
    <dgm:pt modelId="{A5B9DC24-787F-4FC7-A3BE-88F5F3DD4BAC}" type="sibTrans" cxnId="{59214B06-055B-402F-A96E-F8FEEB7567A6}">
      <dgm:prSet/>
      <dgm:spPr/>
      <dgm:t>
        <a:bodyPr/>
        <a:lstStyle/>
        <a:p>
          <a:endParaRPr lang="zh-CN" altLang="en-US"/>
        </a:p>
      </dgm:t>
    </dgm:pt>
    <dgm:pt modelId="{5366E38D-E813-46C4-9EF6-C2A5E2D92799}">
      <dgm:prSet phldrT="[文本]"/>
      <dgm:spPr/>
      <dgm:t>
        <a:bodyPr/>
        <a:lstStyle/>
        <a:p>
          <a:r>
            <a:rPr lang="en-US" altLang="zh-CN" dirty="0" smtClean="0"/>
            <a:t>EI</a:t>
          </a:r>
          <a:r>
            <a:rPr lang="zh-CN" altLang="en-US" dirty="0" smtClean="0"/>
            <a:t>数据库使用</a:t>
          </a:r>
          <a:endParaRPr lang="zh-CN" altLang="en-US" dirty="0"/>
        </a:p>
      </dgm:t>
    </dgm:pt>
    <dgm:pt modelId="{6CFDDB1A-BBAA-43B4-B589-EDFC399E46A5}" type="parTrans" cxnId="{EC19B24E-B1E2-48A9-9CFF-A50EF48936E8}">
      <dgm:prSet/>
      <dgm:spPr/>
      <dgm:t>
        <a:bodyPr/>
        <a:lstStyle/>
        <a:p>
          <a:endParaRPr lang="zh-CN" altLang="en-US"/>
        </a:p>
      </dgm:t>
    </dgm:pt>
    <dgm:pt modelId="{985BE175-BD57-41FD-AAAE-38577D0A1D83}" type="sibTrans" cxnId="{EC19B24E-B1E2-48A9-9CFF-A50EF48936E8}">
      <dgm:prSet/>
      <dgm:spPr/>
      <dgm:t>
        <a:bodyPr/>
        <a:lstStyle/>
        <a:p>
          <a:endParaRPr lang="zh-CN" altLang="en-US"/>
        </a:p>
      </dgm:t>
    </dgm:pt>
    <dgm:pt modelId="{1EC0CE85-309E-45A2-B06E-26E28F03FB54}">
      <dgm:prSet phldrT="[文本]"/>
      <dgm:spPr/>
      <dgm:t>
        <a:bodyPr/>
        <a:lstStyle/>
        <a:p>
          <a:r>
            <a:rPr lang="zh-CN" altLang="en-US" dirty="0" smtClean="0"/>
            <a:t>高级</a:t>
          </a:r>
          <a:endParaRPr lang="zh-CN" altLang="en-US" dirty="0"/>
        </a:p>
      </dgm:t>
    </dgm:pt>
    <dgm:pt modelId="{1AA6CF21-6487-4088-B7A9-7006E77649FC}" type="parTrans" cxnId="{31BDF797-4256-4800-B44E-476E68C60E47}">
      <dgm:prSet/>
      <dgm:spPr/>
      <dgm:t>
        <a:bodyPr/>
        <a:lstStyle/>
        <a:p>
          <a:endParaRPr lang="zh-CN" altLang="en-US"/>
        </a:p>
      </dgm:t>
    </dgm:pt>
    <dgm:pt modelId="{E05959BF-C3FC-44DD-A1F8-D366555FD482}" type="sibTrans" cxnId="{31BDF797-4256-4800-B44E-476E68C60E47}">
      <dgm:prSet/>
      <dgm:spPr/>
      <dgm:t>
        <a:bodyPr/>
        <a:lstStyle/>
        <a:p>
          <a:endParaRPr lang="zh-CN" altLang="en-US"/>
        </a:p>
      </dgm:t>
    </dgm:pt>
    <dgm:pt modelId="{E7D83ADD-8174-475D-9A4E-FF6E6BCB73F0}">
      <dgm:prSet phldrT="[文本]"/>
      <dgm:spPr/>
      <dgm:t>
        <a:bodyPr/>
        <a:lstStyle/>
        <a:p>
          <a:r>
            <a:rPr lang="zh-CN" altLang="en-US" dirty="0" smtClean="0"/>
            <a:t>专业</a:t>
          </a:r>
          <a:endParaRPr lang="zh-CN" altLang="en-US" dirty="0"/>
        </a:p>
      </dgm:t>
    </dgm:pt>
    <dgm:pt modelId="{3EA87D6A-EBA4-4860-A300-450AC4602B18}" type="parTrans" cxnId="{BB06DAF9-CFF9-4188-BB07-315C000EEF69}">
      <dgm:prSet/>
      <dgm:spPr/>
      <dgm:t>
        <a:bodyPr/>
        <a:lstStyle/>
        <a:p>
          <a:endParaRPr lang="zh-CN" altLang="en-US"/>
        </a:p>
      </dgm:t>
    </dgm:pt>
    <dgm:pt modelId="{6549F6C1-D770-43F1-90E5-CDD8224A7AD5}" type="sibTrans" cxnId="{BB06DAF9-CFF9-4188-BB07-315C000EEF69}">
      <dgm:prSet/>
      <dgm:spPr/>
      <dgm:t>
        <a:bodyPr/>
        <a:lstStyle/>
        <a:p>
          <a:endParaRPr lang="zh-CN" altLang="en-US"/>
        </a:p>
      </dgm:t>
    </dgm:pt>
    <dgm:pt modelId="{91072F31-BB72-440F-82F8-0BB31A6E3CF8}">
      <dgm:prSet phldrT="[文本]"/>
      <dgm:spPr/>
      <dgm:t>
        <a:bodyPr/>
        <a:lstStyle/>
        <a:p>
          <a:r>
            <a:rPr lang="en-US" altLang="zh-CN" dirty="0" smtClean="0"/>
            <a:t>…</a:t>
          </a:r>
          <a:endParaRPr lang="zh-CN" altLang="en-US" dirty="0"/>
        </a:p>
      </dgm:t>
    </dgm:pt>
    <dgm:pt modelId="{CE2B5B60-C6AB-4419-B049-31022F100A3E}" type="parTrans" cxnId="{6649E261-41C5-424C-B9F1-DFB50955F2C9}">
      <dgm:prSet/>
      <dgm:spPr/>
      <dgm:t>
        <a:bodyPr/>
        <a:lstStyle/>
        <a:p>
          <a:endParaRPr lang="zh-CN" altLang="en-US"/>
        </a:p>
      </dgm:t>
    </dgm:pt>
    <dgm:pt modelId="{1416E6FB-A833-467E-A538-EACEFC9517DB}" type="sibTrans" cxnId="{6649E261-41C5-424C-B9F1-DFB50955F2C9}">
      <dgm:prSet/>
      <dgm:spPr/>
      <dgm:t>
        <a:bodyPr/>
        <a:lstStyle/>
        <a:p>
          <a:endParaRPr lang="zh-CN" altLang="en-US"/>
        </a:p>
      </dgm:t>
    </dgm:pt>
    <dgm:pt modelId="{78B95A14-572E-486F-9F6F-F4832311C444}">
      <dgm:prSet phldrT="[文本]"/>
      <dgm:spPr/>
      <dgm:t>
        <a:bodyPr/>
        <a:lstStyle/>
        <a:p>
          <a:r>
            <a:rPr lang="en-US" altLang="zh-CN" dirty="0" smtClean="0"/>
            <a:t>…</a:t>
          </a:r>
          <a:endParaRPr lang="zh-CN" altLang="en-US" dirty="0"/>
        </a:p>
      </dgm:t>
    </dgm:pt>
    <dgm:pt modelId="{8621AC1A-038F-4D58-94DC-8A8D4D0488F8}" type="parTrans" cxnId="{87F9AC81-EAE9-4999-B327-C2B76F108898}">
      <dgm:prSet/>
      <dgm:spPr/>
      <dgm:t>
        <a:bodyPr/>
        <a:lstStyle/>
        <a:p>
          <a:endParaRPr lang="zh-CN" altLang="en-US"/>
        </a:p>
      </dgm:t>
    </dgm:pt>
    <dgm:pt modelId="{74EF7F37-E1D0-4222-964C-84178731D00D}" type="sibTrans" cxnId="{87F9AC81-EAE9-4999-B327-C2B76F108898}">
      <dgm:prSet/>
      <dgm:spPr/>
      <dgm:t>
        <a:bodyPr/>
        <a:lstStyle/>
        <a:p>
          <a:endParaRPr lang="zh-CN" altLang="en-US"/>
        </a:p>
      </dgm:t>
    </dgm:pt>
    <dgm:pt modelId="{134F37F4-8722-475D-8A6E-A77D73DF3AF3}">
      <dgm:prSet phldrT="[文本]"/>
      <dgm:spPr/>
      <dgm:t>
        <a:bodyPr/>
        <a:lstStyle/>
        <a:p>
          <a:r>
            <a:rPr lang="en-US" altLang="zh-CN" dirty="0" smtClean="0"/>
            <a:t>CSSCI</a:t>
          </a:r>
          <a:r>
            <a:rPr lang="zh-CN" altLang="en-US" dirty="0" smtClean="0"/>
            <a:t>数据库使用</a:t>
          </a:r>
          <a:endParaRPr lang="zh-CN" altLang="en-US" dirty="0"/>
        </a:p>
      </dgm:t>
    </dgm:pt>
    <dgm:pt modelId="{20321B59-2873-4642-81E7-A8B9A5EFDF85}" type="parTrans" cxnId="{7C73178E-1457-4479-A306-4A9824914E34}">
      <dgm:prSet/>
      <dgm:spPr/>
      <dgm:t>
        <a:bodyPr/>
        <a:lstStyle/>
        <a:p>
          <a:endParaRPr lang="zh-CN" altLang="en-US"/>
        </a:p>
      </dgm:t>
    </dgm:pt>
    <dgm:pt modelId="{75CA9343-3FDA-4C78-9036-A5C7F353C152}" type="sibTrans" cxnId="{7C73178E-1457-4479-A306-4A9824914E34}">
      <dgm:prSet/>
      <dgm:spPr/>
      <dgm:t>
        <a:bodyPr/>
        <a:lstStyle/>
        <a:p>
          <a:endParaRPr lang="zh-CN" altLang="en-US"/>
        </a:p>
      </dgm:t>
    </dgm:pt>
    <dgm:pt modelId="{F87CD932-8C76-423C-9F27-1E84A85FEFCF}">
      <dgm:prSet phldrT="[文本]"/>
      <dgm:spPr/>
      <dgm:t>
        <a:bodyPr/>
        <a:lstStyle/>
        <a:p>
          <a:r>
            <a:rPr lang="zh-CN" altLang="en-US" dirty="0" smtClean="0"/>
            <a:t>学科前沿分析与研究</a:t>
          </a:r>
          <a:endParaRPr lang="zh-CN" altLang="en-US" dirty="0"/>
        </a:p>
      </dgm:t>
    </dgm:pt>
    <dgm:pt modelId="{08F7AF7C-524F-4F16-8B5B-7D84F5B0D7E8}" type="parTrans" cxnId="{6A4DC272-08B1-4E50-B47C-6804D5F0354C}">
      <dgm:prSet/>
      <dgm:spPr/>
      <dgm:t>
        <a:bodyPr/>
        <a:lstStyle/>
        <a:p>
          <a:endParaRPr lang="zh-CN" altLang="en-US"/>
        </a:p>
      </dgm:t>
    </dgm:pt>
    <dgm:pt modelId="{17313E3D-FC91-4962-BD36-5B9476295E4D}" type="sibTrans" cxnId="{6A4DC272-08B1-4E50-B47C-6804D5F0354C}">
      <dgm:prSet/>
      <dgm:spPr/>
      <dgm:t>
        <a:bodyPr/>
        <a:lstStyle/>
        <a:p>
          <a:endParaRPr lang="zh-CN" altLang="en-US"/>
        </a:p>
      </dgm:t>
    </dgm:pt>
    <dgm:pt modelId="{282C17BB-2BD9-4B01-85B3-943AB161A268}">
      <dgm:prSet phldrT="[文本]"/>
      <dgm:spPr/>
      <dgm:t>
        <a:bodyPr/>
        <a:lstStyle/>
        <a:p>
          <a:r>
            <a:rPr lang="zh-CN" altLang="en-US" dirty="0" smtClean="0"/>
            <a:t>论文写作与投稿</a:t>
          </a:r>
          <a:endParaRPr lang="zh-CN" altLang="en-US" dirty="0"/>
        </a:p>
      </dgm:t>
    </dgm:pt>
    <dgm:pt modelId="{3E661ECB-AF81-46BD-A929-1A4FD1CC16A6}" type="parTrans" cxnId="{2B793B06-C0F9-46B7-BD35-09B5C291E5C9}">
      <dgm:prSet/>
      <dgm:spPr/>
      <dgm:t>
        <a:bodyPr/>
        <a:lstStyle/>
        <a:p>
          <a:endParaRPr lang="zh-CN" altLang="en-US"/>
        </a:p>
      </dgm:t>
    </dgm:pt>
    <dgm:pt modelId="{0FAF6B61-C252-4AB3-B956-70C1B53B9CF4}" type="sibTrans" cxnId="{2B793B06-C0F9-46B7-BD35-09B5C291E5C9}">
      <dgm:prSet/>
      <dgm:spPr/>
      <dgm:t>
        <a:bodyPr/>
        <a:lstStyle/>
        <a:p>
          <a:endParaRPr lang="zh-CN" altLang="en-US"/>
        </a:p>
      </dgm:t>
    </dgm:pt>
    <dgm:pt modelId="{83D6C1A6-561A-47AF-9419-518A81830859}">
      <dgm:prSet phldrT="[文本]"/>
      <dgm:spPr/>
      <dgm:t>
        <a:bodyPr/>
        <a:lstStyle/>
        <a:p>
          <a:r>
            <a:rPr lang="en-US" altLang="zh-CN" dirty="0" smtClean="0"/>
            <a:t>…</a:t>
          </a:r>
          <a:endParaRPr lang="zh-CN" altLang="en-US" dirty="0"/>
        </a:p>
      </dgm:t>
    </dgm:pt>
    <dgm:pt modelId="{2880FBFC-40E7-44F9-B294-D8700EF6A399}" type="parTrans" cxnId="{2A137100-A357-4268-9B12-C8EC8FB45DB3}">
      <dgm:prSet/>
      <dgm:spPr/>
      <dgm:t>
        <a:bodyPr/>
        <a:lstStyle/>
        <a:p>
          <a:endParaRPr lang="zh-CN" altLang="en-US"/>
        </a:p>
      </dgm:t>
    </dgm:pt>
    <dgm:pt modelId="{ABEA188B-4055-4CBC-AA25-5537A167AFCD}" type="sibTrans" cxnId="{2A137100-A357-4268-9B12-C8EC8FB45DB3}">
      <dgm:prSet/>
      <dgm:spPr/>
      <dgm:t>
        <a:bodyPr/>
        <a:lstStyle/>
        <a:p>
          <a:endParaRPr lang="zh-CN" altLang="en-US"/>
        </a:p>
      </dgm:t>
    </dgm:pt>
    <dgm:pt modelId="{4ADE47CF-A9BE-44AD-995A-9C215DABF40D}">
      <dgm:prSet phldrT="[文本]"/>
      <dgm:spPr/>
      <dgm:t>
        <a:bodyPr/>
        <a:lstStyle/>
        <a:p>
          <a:r>
            <a:rPr lang="zh-CN" altLang="en-US" dirty="0" smtClean="0"/>
            <a:t>如何申请专利</a:t>
          </a:r>
          <a:endParaRPr lang="zh-CN" altLang="en-US" dirty="0"/>
        </a:p>
      </dgm:t>
    </dgm:pt>
    <dgm:pt modelId="{E4489E43-2EF8-4E07-AB57-9777B30FBDAF}" type="parTrans" cxnId="{9F5726DC-EBE2-4486-8524-4CEE2D9D1CCA}">
      <dgm:prSet/>
      <dgm:spPr/>
      <dgm:t>
        <a:bodyPr/>
        <a:lstStyle/>
        <a:p>
          <a:endParaRPr lang="zh-CN" altLang="en-US"/>
        </a:p>
      </dgm:t>
    </dgm:pt>
    <dgm:pt modelId="{4E4CC5D7-1C8C-4450-A25D-17E3FBC9A736}" type="sibTrans" cxnId="{9F5726DC-EBE2-4486-8524-4CEE2D9D1CCA}">
      <dgm:prSet/>
      <dgm:spPr/>
      <dgm:t>
        <a:bodyPr/>
        <a:lstStyle/>
        <a:p>
          <a:endParaRPr lang="zh-CN" altLang="en-US"/>
        </a:p>
      </dgm:t>
    </dgm:pt>
    <dgm:pt modelId="{12E51087-B2E7-4920-8B69-914F997A50DA}">
      <dgm:prSet phldrT="[文本]"/>
      <dgm:spPr/>
      <dgm:t>
        <a:bodyPr/>
        <a:lstStyle/>
        <a:p>
          <a:r>
            <a:rPr lang="zh-CN" altLang="en-US" dirty="0" smtClean="0"/>
            <a:t>如何写好开题报告</a:t>
          </a:r>
          <a:endParaRPr lang="zh-CN" altLang="en-US" dirty="0"/>
        </a:p>
      </dgm:t>
    </dgm:pt>
    <dgm:pt modelId="{124326F3-C6A7-4A03-90F0-0DD06A287C30}" type="parTrans" cxnId="{C14E216E-746A-4E11-8634-FCE821004C25}">
      <dgm:prSet/>
      <dgm:spPr/>
      <dgm:t>
        <a:bodyPr/>
        <a:lstStyle/>
        <a:p>
          <a:endParaRPr lang="zh-CN" altLang="en-US"/>
        </a:p>
      </dgm:t>
    </dgm:pt>
    <dgm:pt modelId="{22E51717-914C-4475-84EF-2C8BC639B9C1}" type="sibTrans" cxnId="{C14E216E-746A-4E11-8634-FCE821004C25}">
      <dgm:prSet/>
      <dgm:spPr/>
      <dgm:t>
        <a:bodyPr/>
        <a:lstStyle/>
        <a:p>
          <a:endParaRPr lang="zh-CN" altLang="en-US"/>
        </a:p>
      </dgm:t>
    </dgm:pt>
    <dgm:pt modelId="{17B6D4A4-9F72-40FD-986C-E31F0979A9F2}">
      <dgm:prSet phldrT="[文本]"/>
      <dgm:spPr/>
      <dgm:t>
        <a:bodyPr/>
        <a:lstStyle/>
        <a:p>
          <a:r>
            <a:rPr lang="en-US" altLang="zh-CN" dirty="0" smtClean="0"/>
            <a:t>…</a:t>
          </a:r>
          <a:endParaRPr lang="zh-CN" altLang="en-US" dirty="0"/>
        </a:p>
      </dgm:t>
    </dgm:pt>
    <dgm:pt modelId="{24374B69-CB8E-465F-8658-72D45C9679EB}" type="parTrans" cxnId="{A1484EFB-7DC9-48D8-8F15-C3C6836E8B79}">
      <dgm:prSet/>
      <dgm:spPr/>
      <dgm:t>
        <a:bodyPr/>
        <a:lstStyle/>
        <a:p>
          <a:endParaRPr lang="zh-CN" altLang="en-US"/>
        </a:p>
      </dgm:t>
    </dgm:pt>
    <dgm:pt modelId="{0408DBB4-986F-46E0-BF01-9BAB1A9B6151}" type="sibTrans" cxnId="{A1484EFB-7DC9-48D8-8F15-C3C6836E8B79}">
      <dgm:prSet/>
      <dgm:spPr/>
      <dgm:t>
        <a:bodyPr/>
        <a:lstStyle/>
        <a:p>
          <a:endParaRPr lang="zh-CN" altLang="en-US"/>
        </a:p>
      </dgm:t>
    </dgm:pt>
    <dgm:pt modelId="{0CCE4C49-0999-4A8E-82DC-9A8A8A95D72B}" type="pres">
      <dgm:prSet presAssocID="{940830BD-4CC1-445D-A943-94BA8E38AA4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82D63D8C-D033-45B7-AD75-A24C653C3C8A}" type="pres">
      <dgm:prSet presAssocID="{F2E1E815-840A-4710-A357-1C0A723CD460}" presName="root" presStyleCnt="0">
        <dgm:presLayoutVars>
          <dgm:chMax/>
          <dgm:chPref/>
        </dgm:presLayoutVars>
      </dgm:prSet>
      <dgm:spPr/>
    </dgm:pt>
    <dgm:pt modelId="{AD4A6E19-8FD7-45BD-955C-BF8EC4046688}" type="pres">
      <dgm:prSet presAssocID="{F2E1E815-840A-4710-A357-1C0A723CD460}" presName="rootComposite" presStyleCnt="0">
        <dgm:presLayoutVars/>
      </dgm:prSet>
      <dgm:spPr/>
    </dgm:pt>
    <dgm:pt modelId="{79B25066-F90A-4642-9CA2-E401D136AE9C}" type="pres">
      <dgm:prSet presAssocID="{F2E1E815-840A-4710-A357-1C0A723CD460}" presName="ParentAccent" presStyleLbl="alignNode1" presStyleIdx="0" presStyleCnt="4"/>
      <dgm:spPr/>
    </dgm:pt>
    <dgm:pt modelId="{8174F7F9-291F-435D-AEA3-1A1EA00DB0F5}" type="pres">
      <dgm:prSet presAssocID="{F2E1E815-840A-4710-A357-1C0A723CD460}" presName="ParentSmallAccent" presStyleLbl="fgAcc1" presStyleIdx="0" presStyleCnt="4"/>
      <dgm:spPr/>
    </dgm:pt>
    <dgm:pt modelId="{B6835964-9A00-4861-8F93-E11ACBC7C66A}" type="pres">
      <dgm:prSet presAssocID="{F2E1E815-840A-4710-A357-1C0A723CD460}" presName="Parent" presStyleLbl="revTx" presStyleIdx="0" presStyleCnt="1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16B1DB-74C9-4B00-9728-C1EAD4C5F2E6}" type="pres">
      <dgm:prSet presAssocID="{F2E1E815-840A-4710-A357-1C0A723CD460}" presName="childShape" presStyleCnt="0">
        <dgm:presLayoutVars>
          <dgm:chMax val="0"/>
          <dgm:chPref val="0"/>
        </dgm:presLayoutVars>
      </dgm:prSet>
      <dgm:spPr/>
    </dgm:pt>
    <dgm:pt modelId="{334F3517-3DFC-434E-89B8-3E7BD2F30DAD}" type="pres">
      <dgm:prSet presAssocID="{87131EED-CFFF-4F63-A1D9-664B779F9C56}" presName="childComposite" presStyleCnt="0">
        <dgm:presLayoutVars>
          <dgm:chMax val="0"/>
          <dgm:chPref val="0"/>
        </dgm:presLayoutVars>
      </dgm:prSet>
      <dgm:spPr/>
    </dgm:pt>
    <dgm:pt modelId="{11C8A5D5-0758-46FD-91FD-AA178881974D}" type="pres">
      <dgm:prSet presAssocID="{87131EED-CFFF-4F63-A1D9-664B779F9C56}" presName="ChildAccent" presStyleLbl="solidFgAcc1" presStyleIdx="0" presStyleCnt="15"/>
      <dgm:spPr/>
    </dgm:pt>
    <dgm:pt modelId="{53A7C3F5-3794-4852-A3A5-EAFDF42B87E5}" type="pres">
      <dgm:prSet presAssocID="{87131EED-CFFF-4F63-A1D9-664B779F9C56}" presName="Child" presStyleLbl="revTx" presStyleIdx="1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73D5C5-F303-4A3C-A659-A19828253961}" type="pres">
      <dgm:prSet presAssocID="{619B8920-DD64-4D88-B1E3-909BB396FC12}" presName="childComposite" presStyleCnt="0">
        <dgm:presLayoutVars>
          <dgm:chMax val="0"/>
          <dgm:chPref val="0"/>
        </dgm:presLayoutVars>
      </dgm:prSet>
      <dgm:spPr/>
    </dgm:pt>
    <dgm:pt modelId="{7B566FEC-72B3-4A95-BEBE-BF8284961E24}" type="pres">
      <dgm:prSet presAssocID="{619B8920-DD64-4D88-B1E3-909BB396FC12}" presName="ChildAccent" presStyleLbl="solidFgAcc1" presStyleIdx="1" presStyleCnt="15"/>
      <dgm:spPr/>
    </dgm:pt>
    <dgm:pt modelId="{11B7302E-EDDA-485C-906C-E220D67ACCC7}" type="pres">
      <dgm:prSet presAssocID="{619B8920-DD64-4D88-B1E3-909BB396FC12}" presName="Child" presStyleLbl="revTx" presStyleIdx="2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ADD178-A380-4A6E-B230-5DB6E1027E3D}" type="pres">
      <dgm:prSet presAssocID="{D2F1ADCF-27D8-4B38-8B7D-8063329D9624}" presName="childComposite" presStyleCnt="0">
        <dgm:presLayoutVars>
          <dgm:chMax val="0"/>
          <dgm:chPref val="0"/>
        </dgm:presLayoutVars>
      </dgm:prSet>
      <dgm:spPr/>
    </dgm:pt>
    <dgm:pt modelId="{9BA13CF2-53C2-4EA8-97A2-14ED847009CF}" type="pres">
      <dgm:prSet presAssocID="{D2F1ADCF-27D8-4B38-8B7D-8063329D9624}" presName="ChildAccent" presStyleLbl="solidFgAcc1" presStyleIdx="2" presStyleCnt="15"/>
      <dgm:spPr/>
    </dgm:pt>
    <dgm:pt modelId="{4F3D1E71-1776-451A-97D7-098525953E36}" type="pres">
      <dgm:prSet presAssocID="{D2F1ADCF-27D8-4B38-8B7D-8063329D9624}" presName="Child" presStyleLbl="revTx" presStyleIdx="3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E050AE-D7BC-4DDA-BE6C-D39F0CE49DC3}" type="pres">
      <dgm:prSet presAssocID="{91072F31-BB72-440F-82F8-0BB31A6E3CF8}" presName="childComposite" presStyleCnt="0">
        <dgm:presLayoutVars>
          <dgm:chMax val="0"/>
          <dgm:chPref val="0"/>
        </dgm:presLayoutVars>
      </dgm:prSet>
      <dgm:spPr/>
    </dgm:pt>
    <dgm:pt modelId="{DECD7CA2-AB06-430E-BCC7-4C704619DE8B}" type="pres">
      <dgm:prSet presAssocID="{91072F31-BB72-440F-82F8-0BB31A6E3CF8}" presName="ChildAccent" presStyleLbl="solidFgAcc1" presStyleIdx="3" presStyleCnt="15"/>
      <dgm:spPr/>
    </dgm:pt>
    <dgm:pt modelId="{6D2439B2-87B3-4F56-93C7-B5B8FEE5D662}" type="pres">
      <dgm:prSet presAssocID="{91072F31-BB72-440F-82F8-0BB31A6E3CF8}" presName="Child" presStyleLbl="revTx" presStyleIdx="4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499CCA-C2D4-4340-A795-CEBDD5A1FE5D}" type="pres">
      <dgm:prSet presAssocID="{A589C75C-E6A9-4DA3-B382-74D01F3B44CC}" presName="root" presStyleCnt="0">
        <dgm:presLayoutVars>
          <dgm:chMax/>
          <dgm:chPref/>
        </dgm:presLayoutVars>
      </dgm:prSet>
      <dgm:spPr/>
    </dgm:pt>
    <dgm:pt modelId="{1E6E2D02-3081-4802-9F4E-5E3CAD95042E}" type="pres">
      <dgm:prSet presAssocID="{A589C75C-E6A9-4DA3-B382-74D01F3B44CC}" presName="rootComposite" presStyleCnt="0">
        <dgm:presLayoutVars/>
      </dgm:prSet>
      <dgm:spPr/>
    </dgm:pt>
    <dgm:pt modelId="{97E47D82-0374-4637-8D82-E0CF2DF41A56}" type="pres">
      <dgm:prSet presAssocID="{A589C75C-E6A9-4DA3-B382-74D01F3B44CC}" presName="ParentAccent" presStyleLbl="alignNode1" presStyleIdx="1" presStyleCnt="4"/>
      <dgm:spPr/>
    </dgm:pt>
    <dgm:pt modelId="{CD9200E5-AE99-418B-96ED-0BB9CA9C137E}" type="pres">
      <dgm:prSet presAssocID="{A589C75C-E6A9-4DA3-B382-74D01F3B44CC}" presName="ParentSmallAccent" presStyleLbl="fgAcc1" presStyleIdx="1" presStyleCnt="4"/>
      <dgm:spPr/>
    </dgm:pt>
    <dgm:pt modelId="{1CFE4DF1-A129-4CF9-AB4F-C11ECCDF556D}" type="pres">
      <dgm:prSet presAssocID="{A589C75C-E6A9-4DA3-B382-74D01F3B44CC}" presName="Parent" presStyleLbl="revTx" presStyleIdx="5" presStyleCnt="1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89607D-FE8C-4EBB-82FB-7B14DB7E2454}" type="pres">
      <dgm:prSet presAssocID="{A589C75C-E6A9-4DA3-B382-74D01F3B44CC}" presName="childShape" presStyleCnt="0">
        <dgm:presLayoutVars>
          <dgm:chMax val="0"/>
          <dgm:chPref val="0"/>
        </dgm:presLayoutVars>
      </dgm:prSet>
      <dgm:spPr/>
    </dgm:pt>
    <dgm:pt modelId="{40236361-0C11-4E61-AA1D-4B23889B9AB8}" type="pres">
      <dgm:prSet presAssocID="{9B50841A-83B7-4395-B462-3C115D9CE1FF}" presName="childComposite" presStyleCnt="0">
        <dgm:presLayoutVars>
          <dgm:chMax val="0"/>
          <dgm:chPref val="0"/>
        </dgm:presLayoutVars>
      </dgm:prSet>
      <dgm:spPr/>
    </dgm:pt>
    <dgm:pt modelId="{70F6A0D3-A076-4FF6-8162-1407442E1117}" type="pres">
      <dgm:prSet presAssocID="{9B50841A-83B7-4395-B462-3C115D9CE1FF}" presName="ChildAccent" presStyleLbl="solidFgAcc1" presStyleIdx="4" presStyleCnt="15"/>
      <dgm:spPr/>
    </dgm:pt>
    <dgm:pt modelId="{F77123E1-5F5B-4A67-8B68-CB02ADAD67EB}" type="pres">
      <dgm:prSet presAssocID="{9B50841A-83B7-4395-B462-3C115D9CE1FF}" presName="Child" presStyleLbl="revTx" presStyleIdx="6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2FE08A-0F03-4951-83FD-CB24243941F8}" type="pres">
      <dgm:prSet presAssocID="{CC668990-CD6C-4575-A47E-94FC3CA7D586}" presName="childComposite" presStyleCnt="0">
        <dgm:presLayoutVars>
          <dgm:chMax val="0"/>
          <dgm:chPref val="0"/>
        </dgm:presLayoutVars>
      </dgm:prSet>
      <dgm:spPr/>
    </dgm:pt>
    <dgm:pt modelId="{1981EE45-505C-41B5-95D7-3133D620CD5F}" type="pres">
      <dgm:prSet presAssocID="{CC668990-CD6C-4575-A47E-94FC3CA7D586}" presName="ChildAccent" presStyleLbl="solidFgAcc1" presStyleIdx="5" presStyleCnt="15"/>
      <dgm:spPr/>
    </dgm:pt>
    <dgm:pt modelId="{C854808C-042C-476A-A74A-B29E20554DDE}" type="pres">
      <dgm:prSet presAssocID="{CC668990-CD6C-4575-A47E-94FC3CA7D586}" presName="Child" presStyleLbl="revTx" presStyleIdx="7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840A62-EA78-46FE-89BB-92A09084DB8B}" type="pres">
      <dgm:prSet presAssocID="{5366E38D-E813-46C4-9EF6-C2A5E2D92799}" presName="childComposite" presStyleCnt="0">
        <dgm:presLayoutVars>
          <dgm:chMax val="0"/>
          <dgm:chPref val="0"/>
        </dgm:presLayoutVars>
      </dgm:prSet>
      <dgm:spPr/>
    </dgm:pt>
    <dgm:pt modelId="{45769661-ADCF-4CAD-A001-4BA27824DA39}" type="pres">
      <dgm:prSet presAssocID="{5366E38D-E813-46C4-9EF6-C2A5E2D92799}" presName="ChildAccent" presStyleLbl="solidFgAcc1" presStyleIdx="6" presStyleCnt="15"/>
      <dgm:spPr/>
    </dgm:pt>
    <dgm:pt modelId="{BDC0AD8F-A109-4801-87FA-987B44D9F29F}" type="pres">
      <dgm:prSet presAssocID="{5366E38D-E813-46C4-9EF6-C2A5E2D92799}" presName="Child" presStyleLbl="revTx" presStyleIdx="8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DEBA6F-94FA-4B83-B039-67FC1B73E095}" type="pres">
      <dgm:prSet presAssocID="{134F37F4-8722-475D-8A6E-A77D73DF3AF3}" presName="childComposite" presStyleCnt="0">
        <dgm:presLayoutVars>
          <dgm:chMax val="0"/>
          <dgm:chPref val="0"/>
        </dgm:presLayoutVars>
      </dgm:prSet>
      <dgm:spPr/>
    </dgm:pt>
    <dgm:pt modelId="{F6C88E06-FCE9-41F1-B330-2302E7C0560B}" type="pres">
      <dgm:prSet presAssocID="{134F37F4-8722-475D-8A6E-A77D73DF3AF3}" presName="ChildAccent" presStyleLbl="solidFgAcc1" presStyleIdx="7" presStyleCnt="15"/>
      <dgm:spPr/>
    </dgm:pt>
    <dgm:pt modelId="{E7364A86-AAAE-4F70-BBB7-55BB3BD2E6B8}" type="pres">
      <dgm:prSet presAssocID="{134F37F4-8722-475D-8A6E-A77D73DF3AF3}" presName="Child" presStyleLbl="revTx" presStyleIdx="9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8C16B3-12E4-40AC-A00E-76B00ABE3CB3}" type="pres">
      <dgm:prSet presAssocID="{78B95A14-572E-486F-9F6F-F4832311C444}" presName="childComposite" presStyleCnt="0">
        <dgm:presLayoutVars>
          <dgm:chMax val="0"/>
          <dgm:chPref val="0"/>
        </dgm:presLayoutVars>
      </dgm:prSet>
      <dgm:spPr/>
    </dgm:pt>
    <dgm:pt modelId="{C906329C-4479-475B-AA15-AE38E6A9834E}" type="pres">
      <dgm:prSet presAssocID="{78B95A14-572E-486F-9F6F-F4832311C444}" presName="ChildAccent" presStyleLbl="solidFgAcc1" presStyleIdx="8" presStyleCnt="15"/>
      <dgm:spPr/>
    </dgm:pt>
    <dgm:pt modelId="{94A45DEC-D240-48B1-B5E5-B9C7A165B24B}" type="pres">
      <dgm:prSet presAssocID="{78B95A14-572E-486F-9F6F-F4832311C444}" presName="Child" presStyleLbl="revTx" presStyleIdx="10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0D4700-548B-4F3A-8364-775D54A055E5}" type="pres">
      <dgm:prSet presAssocID="{1EC0CE85-309E-45A2-B06E-26E28F03FB54}" presName="root" presStyleCnt="0">
        <dgm:presLayoutVars>
          <dgm:chMax/>
          <dgm:chPref/>
        </dgm:presLayoutVars>
      </dgm:prSet>
      <dgm:spPr/>
    </dgm:pt>
    <dgm:pt modelId="{5C95DD89-F4BA-4540-90D8-2425969EB964}" type="pres">
      <dgm:prSet presAssocID="{1EC0CE85-309E-45A2-B06E-26E28F03FB54}" presName="rootComposite" presStyleCnt="0">
        <dgm:presLayoutVars/>
      </dgm:prSet>
      <dgm:spPr/>
    </dgm:pt>
    <dgm:pt modelId="{D2131FF3-0E8F-4C48-8F43-E5C038BCA2DF}" type="pres">
      <dgm:prSet presAssocID="{1EC0CE85-309E-45A2-B06E-26E28F03FB54}" presName="ParentAccent" presStyleLbl="alignNode1" presStyleIdx="2" presStyleCnt="4"/>
      <dgm:spPr/>
    </dgm:pt>
    <dgm:pt modelId="{AA8989BE-EDBD-4F48-A000-7A83D8BFCA11}" type="pres">
      <dgm:prSet presAssocID="{1EC0CE85-309E-45A2-B06E-26E28F03FB54}" presName="ParentSmallAccent" presStyleLbl="fgAcc1" presStyleIdx="2" presStyleCnt="4"/>
      <dgm:spPr/>
    </dgm:pt>
    <dgm:pt modelId="{65B07F8D-046B-4E8D-B3B5-09C38F801A53}" type="pres">
      <dgm:prSet presAssocID="{1EC0CE85-309E-45A2-B06E-26E28F03FB54}" presName="Parent" presStyleLbl="revTx" presStyleIdx="11" presStyleCnt="1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7F3E45-595A-49F7-A5DE-BF4CD44C8B12}" type="pres">
      <dgm:prSet presAssocID="{1EC0CE85-309E-45A2-B06E-26E28F03FB54}" presName="childShape" presStyleCnt="0">
        <dgm:presLayoutVars>
          <dgm:chMax val="0"/>
          <dgm:chPref val="0"/>
        </dgm:presLayoutVars>
      </dgm:prSet>
      <dgm:spPr/>
    </dgm:pt>
    <dgm:pt modelId="{7FD0C3C3-14B1-4C67-82B0-E7BA5BCAA87A}" type="pres">
      <dgm:prSet presAssocID="{F87CD932-8C76-423C-9F27-1E84A85FEFCF}" presName="childComposite" presStyleCnt="0">
        <dgm:presLayoutVars>
          <dgm:chMax val="0"/>
          <dgm:chPref val="0"/>
        </dgm:presLayoutVars>
      </dgm:prSet>
      <dgm:spPr/>
    </dgm:pt>
    <dgm:pt modelId="{3E5A2120-D4E3-4804-8616-801963C1D0D2}" type="pres">
      <dgm:prSet presAssocID="{F87CD932-8C76-423C-9F27-1E84A85FEFCF}" presName="ChildAccent" presStyleLbl="solidFgAcc1" presStyleIdx="9" presStyleCnt="15"/>
      <dgm:spPr/>
    </dgm:pt>
    <dgm:pt modelId="{F9266281-1FEF-4665-A724-9E09BB08B714}" type="pres">
      <dgm:prSet presAssocID="{F87CD932-8C76-423C-9F27-1E84A85FEFCF}" presName="Child" presStyleLbl="revTx" presStyleIdx="12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AC5D3E-606C-40E7-ACCD-134F02A4999B}" type="pres">
      <dgm:prSet presAssocID="{282C17BB-2BD9-4B01-85B3-943AB161A268}" presName="childComposite" presStyleCnt="0">
        <dgm:presLayoutVars>
          <dgm:chMax val="0"/>
          <dgm:chPref val="0"/>
        </dgm:presLayoutVars>
      </dgm:prSet>
      <dgm:spPr/>
    </dgm:pt>
    <dgm:pt modelId="{C3DAC10A-3CE7-416F-B58B-62F3A76B2091}" type="pres">
      <dgm:prSet presAssocID="{282C17BB-2BD9-4B01-85B3-943AB161A268}" presName="ChildAccent" presStyleLbl="solidFgAcc1" presStyleIdx="10" presStyleCnt="15"/>
      <dgm:spPr/>
    </dgm:pt>
    <dgm:pt modelId="{BC8B5E29-F5CB-4542-9E1E-077449AB0E2F}" type="pres">
      <dgm:prSet presAssocID="{282C17BB-2BD9-4B01-85B3-943AB161A268}" presName="Child" presStyleLbl="revTx" presStyleIdx="13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03A931-32E8-4CCA-9D66-71ED28AC25E8}" type="pres">
      <dgm:prSet presAssocID="{83D6C1A6-561A-47AF-9419-518A81830859}" presName="childComposite" presStyleCnt="0">
        <dgm:presLayoutVars>
          <dgm:chMax val="0"/>
          <dgm:chPref val="0"/>
        </dgm:presLayoutVars>
      </dgm:prSet>
      <dgm:spPr/>
    </dgm:pt>
    <dgm:pt modelId="{EC534010-2839-4195-908A-0BDA1E726142}" type="pres">
      <dgm:prSet presAssocID="{83D6C1A6-561A-47AF-9419-518A81830859}" presName="ChildAccent" presStyleLbl="solidFgAcc1" presStyleIdx="11" presStyleCnt="15"/>
      <dgm:spPr/>
    </dgm:pt>
    <dgm:pt modelId="{09A44FF2-3E72-4E77-B758-51A07633B2B2}" type="pres">
      <dgm:prSet presAssocID="{83D6C1A6-561A-47AF-9419-518A81830859}" presName="Child" presStyleLbl="revTx" presStyleIdx="14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8A73F0-FDA1-4579-8C8D-F9D2E7542443}" type="pres">
      <dgm:prSet presAssocID="{E7D83ADD-8174-475D-9A4E-FF6E6BCB73F0}" presName="root" presStyleCnt="0">
        <dgm:presLayoutVars>
          <dgm:chMax/>
          <dgm:chPref/>
        </dgm:presLayoutVars>
      </dgm:prSet>
      <dgm:spPr/>
    </dgm:pt>
    <dgm:pt modelId="{FC13943B-A5AE-47FE-89B9-248CBA01E30F}" type="pres">
      <dgm:prSet presAssocID="{E7D83ADD-8174-475D-9A4E-FF6E6BCB73F0}" presName="rootComposite" presStyleCnt="0">
        <dgm:presLayoutVars/>
      </dgm:prSet>
      <dgm:spPr/>
    </dgm:pt>
    <dgm:pt modelId="{364150C7-2188-4BD4-9BDC-3D327A1DCCFB}" type="pres">
      <dgm:prSet presAssocID="{E7D83ADD-8174-475D-9A4E-FF6E6BCB73F0}" presName="ParentAccent" presStyleLbl="alignNode1" presStyleIdx="3" presStyleCnt="4"/>
      <dgm:spPr/>
    </dgm:pt>
    <dgm:pt modelId="{5FAA32A5-31DC-4F87-92EA-0D331A6C9D83}" type="pres">
      <dgm:prSet presAssocID="{E7D83ADD-8174-475D-9A4E-FF6E6BCB73F0}" presName="ParentSmallAccent" presStyleLbl="fgAcc1" presStyleIdx="3" presStyleCnt="4"/>
      <dgm:spPr/>
    </dgm:pt>
    <dgm:pt modelId="{B98DB211-0A4C-44D7-8B87-171500F51A9A}" type="pres">
      <dgm:prSet presAssocID="{E7D83ADD-8174-475D-9A4E-FF6E6BCB73F0}" presName="Parent" presStyleLbl="revTx" presStyleIdx="15" presStyleCnt="1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668C92-5952-48FC-BD8A-C5402ADE2A8D}" type="pres">
      <dgm:prSet presAssocID="{E7D83ADD-8174-475D-9A4E-FF6E6BCB73F0}" presName="childShape" presStyleCnt="0">
        <dgm:presLayoutVars>
          <dgm:chMax val="0"/>
          <dgm:chPref val="0"/>
        </dgm:presLayoutVars>
      </dgm:prSet>
      <dgm:spPr/>
    </dgm:pt>
    <dgm:pt modelId="{331AB158-24BB-4897-92D2-F19E85BEEC4D}" type="pres">
      <dgm:prSet presAssocID="{4ADE47CF-A9BE-44AD-995A-9C215DABF40D}" presName="childComposite" presStyleCnt="0">
        <dgm:presLayoutVars>
          <dgm:chMax val="0"/>
          <dgm:chPref val="0"/>
        </dgm:presLayoutVars>
      </dgm:prSet>
      <dgm:spPr/>
    </dgm:pt>
    <dgm:pt modelId="{E0D9C3B1-DA64-418B-8AD0-4B0203F9F055}" type="pres">
      <dgm:prSet presAssocID="{4ADE47CF-A9BE-44AD-995A-9C215DABF40D}" presName="ChildAccent" presStyleLbl="solidFgAcc1" presStyleIdx="12" presStyleCnt="15"/>
      <dgm:spPr/>
    </dgm:pt>
    <dgm:pt modelId="{338F0A2E-144F-4A0C-9E27-6035C22E3E7B}" type="pres">
      <dgm:prSet presAssocID="{4ADE47CF-A9BE-44AD-995A-9C215DABF40D}" presName="Child" presStyleLbl="revTx" presStyleIdx="16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4849C4-650D-4456-8C98-BFEDD608BD8B}" type="pres">
      <dgm:prSet presAssocID="{12E51087-B2E7-4920-8B69-914F997A50DA}" presName="childComposite" presStyleCnt="0">
        <dgm:presLayoutVars>
          <dgm:chMax val="0"/>
          <dgm:chPref val="0"/>
        </dgm:presLayoutVars>
      </dgm:prSet>
      <dgm:spPr/>
    </dgm:pt>
    <dgm:pt modelId="{829FD41E-B0E7-410B-A0EF-8E7D142D0571}" type="pres">
      <dgm:prSet presAssocID="{12E51087-B2E7-4920-8B69-914F997A50DA}" presName="ChildAccent" presStyleLbl="solidFgAcc1" presStyleIdx="13" presStyleCnt="15"/>
      <dgm:spPr/>
    </dgm:pt>
    <dgm:pt modelId="{7B11DF54-140F-45EB-9C8D-C33C5CC6DD74}" type="pres">
      <dgm:prSet presAssocID="{12E51087-B2E7-4920-8B69-914F997A50DA}" presName="Child" presStyleLbl="revTx" presStyleIdx="17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3CBE46-AFC8-4A99-A9BB-E8E895AE79D2}" type="pres">
      <dgm:prSet presAssocID="{17B6D4A4-9F72-40FD-986C-E31F0979A9F2}" presName="childComposite" presStyleCnt="0">
        <dgm:presLayoutVars>
          <dgm:chMax val="0"/>
          <dgm:chPref val="0"/>
        </dgm:presLayoutVars>
      </dgm:prSet>
      <dgm:spPr/>
    </dgm:pt>
    <dgm:pt modelId="{0C4A5C85-D26A-4673-9299-13C295317862}" type="pres">
      <dgm:prSet presAssocID="{17B6D4A4-9F72-40FD-986C-E31F0979A9F2}" presName="ChildAccent" presStyleLbl="solidFgAcc1" presStyleIdx="14" presStyleCnt="15"/>
      <dgm:spPr/>
    </dgm:pt>
    <dgm:pt modelId="{9DAD1C85-9B2B-4F96-A1C8-0FF2B3ED30C5}" type="pres">
      <dgm:prSet presAssocID="{17B6D4A4-9F72-40FD-986C-E31F0979A9F2}" presName="Child" presStyleLbl="revTx" presStyleIdx="18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27E6323-5AB9-42BA-9335-973D9F3F61A2}" type="presOf" srcId="{619B8920-DD64-4D88-B1E3-909BB396FC12}" destId="{11B7302E-EDDA-485C-906C-E220D67ACCC7}" srcOrd="0" destOrd="0" presId="urn:microsoft.com/office/officeart/2008/layout/SquareAccentList"/>
    <dgm:cxn modelId="{0A67036D-64E8-4367-ABA1-F819DE72A620}" type="presOf" srcId="{134F37F4-8722-475D-8A6E-A77D73DF3AF3}" destId="{E7364A86-AAAE-4F70-BBB7-55BB3BD2E6B8}" srcOrd="0" destOrd="0" presId="urn:microsoft.com/office/officeart/2008/layout/SquareAccentList"/>
    <dgm:cxn modelId="{6A4DC272-08B1-4E50-B47C-6804D5F0354C}" srcId="{1EC0CE85-309E-45A2-B06E-26E28F03FB54}" destId="{F87CD932-8C76-423C-9F27-1E84A85FEFCF}" srcOrd="0" destOrd="0" parTransId="{08F7AF7C-524F-4F16-8B5B-7D84F5B0D7E8}" sibTransId="{17313E3D-FC91-4962-BD36-5B9476295E4D}"/>
    <dgm:cxn modelId="{D526F7F6-84C6-4E98-8395-D7F7E26F90DA}" type="presOf" srcId="{4ADE47CF-A9BE-44AD-995A-9C215DABF40D}" destId="{338F0A2E-144F-4A0C-9E27-6035C22E3E7B}" srcOrd="0" destOrd="0" presId="urn:microsoft.com/office/officeart/2008/layout/SquareAccentList"/>
    <dgm:cxn modelId="{C14E216E-746A-4E11-8634-FCE821004C25}" srcId="{E7D83ADD-8174-475D-9A4E-FF6E6BCB73F0}" destId="{12E51087-B2E7-4920-8B69-914F997A50DA}" srcOrd="1" destOrd="0" parTransId="{124326F3-C6A7-4A03-90F0-0DD06A287C30}" sibTransId="{22E51717-914C-4475-84EF-2C8BC639B9C1}"/>
    <dgm:cxn modelId="{881D0DEB-855B-40AD-9B94-E438F1B21598}" type="presOf" srcId="{1EC0CE85-309E-45A2-B06E-26E28F03FB54}" destId="{65B07F8D-046B-4E8D-B3B5-09C38F801A53}" srcOrd="0" destOrd="0" presId="urn:microsoft.com/office/officeart/2008/layout/SquareAccentList"/>
    <dgm:cxn modelId="{9F5726DC-EBE2-4486-8524-4CEE2D9D1CCA}" srcId="{E7D83ADD-8174-475D-9A4E-FF6E6BCB73F0}" destId="{4ADE47CF-A9BE-44AD-995A-9C215DABF40D}" srcOrd="0" destOrd="0" parTransId="{E4489E43-2EF8-4E07-AB57-9777B30FBDAF}" sibTransId="{4E4CC5D7-1C8C-4450-A25D-17E3FBC9A736}"/>
    <dgm:cxn modelId="{2550A750-1A64-4A5F-A93E-187EB2EC236F}" type="presOf" srcId="{F2E1E815-840A-4710-A357-1C0A723CD460}" destId="{B6835964-9A00-4861-8F93-E11ACBC7C66A}" srcOrd="0" destOrd="0" presId="urn:microsoft.com/office/officeart/2008/layout/SquareAccentList"/>
    <dgm:cxn modelId="{9BC86A26-CB09-40B7-AFE8-7809D1BC642E}" type="presOf" srcId="{87131EED-CFFF-4F63-A1D9-664B779F9C56}" destId="{53A7C3F5-3794-4852-A3A5-EAFDF42B87E5}" srcOrd="0" destOrd="0" presId="urn:microsoft.com/office/officeart/2008/layout/SquareAccentList"/>
    <dgm:cxn modelId="{323C5ABE-E9D4-48F9-B9E2-FF51AF9B2458}" type="presOf" srcId="{12E51087-B2E7-4920-8B69-914F997A50DA}" destId="{7B11DF54-140F-45EB-9C8D-C33C5CC6DD74}" srcOrd="0" destOrd="0" presId="urn:microsoft.com/office/officeart/2008/layout/SquareAccentList"/>
    <dgm:cxn modelId="{26AF6614-75D0-477D-92EA-D2E50B072309}" type="presOf" srcId="{5366E38D-E813-46C4-9EF6-C2A5E2D92799}" destId="{BDC0AD8F-A109-4801-87FA-987B44D9F29F}" srcOrd="0" destOrd="0" presId="urn:microsoft.com/office/officeart/2008/layout/SquareAccentList"/>
    <dgm:cxn modelId="{2A137100-A357-4268-9B12-C8EC8FB45DB3}" srcId="{1EC0CE85-309E-45A2-B06E-26E28F03FB54}" destId="{83D6C1A6-561A-47AF-9419-518A81830859}" srcOrd="2" destOrd="0" parTransId="{2880FBFC-40E7-44F9-B294-D8700EF6A399}" sibTransId="{ABEA188B-4055-4CBC-AA25-5537A167AFCD}"/>
    <dgm:cxn modelId="{048D82DA-C643-45F4-9319-826E4942C941}" type="presOf" srcId="{282C17BB-2BD9-4B01-85B3-943AB161A268}" destId="{BC8B5E29-F5CB-4542-9E1E-077449AB0E2F}" srcOrd="0" destOrd="0" presId="urn:microsoft.com/office/officeart/2008/layout/SquareAccentList"/>
    <dgm:cxn modelId="{AA02B175-64EF-4274-ABD9-FA5DA6439546}" srcId="{F2E1E815-840A-4710-A357-1C0A723CD460}" destId="{D2F1ADCF-27D8-4B38-8B7D-8063329D9624}" srcOrd="2" destOrd="0" parTransId="{AF52CD38-4CFE-4130-AB89-6A811BEAF3FF}" sibTransId="{D393B336-277A-427B-AA46-DCE6684B2764}"/>
    <dgm:cxn modelId="{B788B352-5BD4-40AB-9133-0BE6189D1B69}" type="presOf" srcId="{78B95A14-572E-486F-9F6F-F4832311C444}" destId="{94A45DEC-D240-48B1-B5E5-B9C7A165B24B}" srcOrd="0" destOrd="0" presId="urn:microsoft.com/office/officeart/2008/layout/SquareAccentList"/>
    <dgm:cxn modelId="{3AC104C9-8CD4-4ED0-B0E7-7B8C5C7C8394}" type="presOf" srcId="{D2F1ADCF-27D8-4B38-8B7D-8063329D9624}" destId="{4F3D1E71-1776-451A-97D7-098525953E36}" srcOrd="0" destOrd="0" presId="urn:microsoft.com/office/officeart/2008/layout/SquareAccentList"/>
    <dgm:cxn modelId="{BB06DAF9-CFF9-4188-BB07-315C000EEF69}" srcId="{940830BD-4CC1-445D-A943-94BA8E38AA4D}" destId="{E7D83ADD-8174-475D-9A4E-FF6E6BCB73F0}" srcOrd="3" destOrd="0" parTransId="{3EA87D6A-EBA4-4860-A300-450AC4602B18}" sibTransId="{6549F6C1-D770-43F1-90E5-CDD8224A7AD5}"/>
    <dgm:cxn modelId="{59214B06-055B-402F-A96E-F8FEEB7567A6}" srcId="{A589C75C-E6A9-4DA3-B382-74D01F3B44CC}" destId="{CC668990-CD6C-4575-A47E-94FC3CA7D586}" srcOrd="1" destOrd="0" parTransId="{89AA0A45-0638-4902-B35A-3619407BE3AF}" sibTransId="{A5B9DC24-787F-4FC7-A3BE-88F5F3DD4BAC}"/>
    <dgm:cxn modelId="{31BDF797-4256-4800-B44E-476E68C60E47}" srcId="{940830BD-4CC1-445D-A943-94BA8E38AA4D}" destId="{1EC0CE85-309E-45A2-B06E-26E28F03FB54}" srcOrd="2" destOrd="0" parTransId="{1AA6CF21-6487-4088-B7A9-7006E77649FC}" sibTransId="{E05959BF-C3FC-44DD-A1F8-D366555FD482}"/>
    <dgm:cxn modelId="{5CBC3D59-788F-4F35-9A66-CEA8346A82FF}" srcId="{940830BD-4CC1-445D-A943-94BA8E38AA4D}" destId="{A589C75C-E6A9-4DA3-B382-74D01F3B44CC}" srcOrd="1" destOrd="0" parTransId="{CE3B1298-9FDB-4228-BAA5-1E4D7E88D67F}" sibTransId="{1BF52CFE-D0CC-464C-B288-85D6CFF21AFD}"/>
    <dgm:cxn modelId="{FD34C6B9-001C-45DF-BD1F-11F51D6B0E91}" srcId="{A589C75C-E6A9-4DA3-B382-74D01F3B44CC}" destId="{9B50841A-83B7-4395-B462-3C115D9CE1FF}" srcOrd="0" destOrd="0" parTransId="{1767AF50-3A11-4A9A-9328-73ECDCBBF829}" sibTransId="{37884EDD-FC1B-4EE9-802B-0BD8756232CD}"/>
    <dgm:cxn modelId="{2B793B06-C0F9-46B7-BD35-09B5C291E5C9}" srcId="{1EC0CE85-309E-45A2-B06E-26E28F03FB54}" destId="{282C17BB-2BD9-4B01-85B3-943AB161A268}" srcOrd="1" destOrd="0" parTransId="{3E661ECB-AF81-46BD-A929-1A4FD1CC16A6}" sibTransId="{0FAF6B61-C252-4AB3-B956-70C1B53B9CF4}"/>
    <dgm:cxn modelId="{87F9AC81-EAE9-4999-B327-C2B76F108898}" srcId="{A589C75C-E6A9-4DA3-B382-74D01F3B44CC}" destId="{78B95A14-572E-486F-9F6F-F4832311C444}" srcOrd="4" destOrd="0" parTransId="{8621AC1A-038F-4D58-94DC-8A8D4D0488F8}" sibTransId="{74EF7F37-E1D0-4222-964C-84178731D00D}"/>
    <dgm:cxn modelId="{3EFC6EE1-A955-4B96-8442-C2CA7A823458}" type="presOf" srcId="{E7D83ADD-8174-475D-9A4E-FF6E6BCB73F0}" destId="{B98DB211-0A4C-44D7-8B87-171500F51A9A}" srcOrd="0" destOrd="0" presId="urn:microsoft.com/office/officeart/2008/layout/SquareAccentList"/>
    <dgm:cxn modelId="{7A5EB6A4-62A9-4D56-9C83-A4CE65CB2074}" type="presOf" srcId="{940830BD-4CC1-445D-A943-94BA8E38AA4D}" destId="{0CCE4C49-0999-4A8E-82DC-9A8A8A95D72B}" srcOrd="0" destOrd="0" presId="urn:microsoft.com/office/officeart/2008/layout/SquareAccentList"/>
    <dgm:cxn modelId="{6B0BA0CF-AB3B-4D2E-A217-855C9B38EB05}" type="presOf" srcId="{CC668990-CD6C-4575-A47E-94FC3CA7D586}" destId="{C854808C-042C-476A-A74A-B29E20554DDE}" srcOrd="0" destOrd="0" presId="urn:microsoft.com/office/officeart/2008/layout/SquareAccentList"/>
    <dgm:cxn modelId="{454F5BC6-5FA2-4E70-85C3-E8BB2B78EED4}" type="presOf" srcId="{91072F31-BB72-440F-82F8-0BB31A6E3CF8}" destId="{6D2439B2-87B3-4F56-93C7-B5B8FEE5D662}" srcOrd="0" destOrd="0" presId="urn:microsoft.com/office/officeart/2008/layout/SquareAccentList"/>
    <dgm:cxn modelId="{3784F20D-1794-467D-939F-13D2B95705F1}" srcId="{F2E1E815-840A-4710-A357-1C0A723CD460}" destId="{619B8920-DD64-4D88-B1E3-909BB396FC12}" srcOrd="1" destOrd="0" parTransId="{B36BD2B0-02AD-4C91-8855-8D8A9EF9F646}" sibTransId="{F193E6E9-26B8-448D-B9D4-5BB4F885C286}"/>
    <dgm:cxn modelId="{6649E261-41C5-424C-B9F1-DFB50955F2C9}" srcId="{F2E1E815-840A-4710-A357-1C0A723CD460}" destId="{91072F31-BB72-440F-82F8-0BB31A6E3CF8}" srcOrd="3" destOrd="0" parTransId="{CE2B5B60-C6AB-4419-B049-31022F100A3E}" sibTransId="{1416E6FB-A833-467E-A538-EACEFC9517DB}"/>
    <dgm:cxn modelId="{8679AD3F-2BC0-4EA6-960F-E61848FA9425}" type="presOf" srcId="{17B6D4A4-9F72-40FD-986C-E31F0979A9F2}" destId="{9DAD1C85-9B2B-4F96-A1C8-0FF2B3ED30C5}" srcOrd="0" destOrd="0" presId="urn:microsoft.com/office/officeart/2008/layout/SquareAccentList"/>
    <dgm:cxn modelId="{806D547A-83A6-4CC1-8608-047C4C920B29}" type="presOf" srcId="{9B50841A-83B7-4395-B462-3C115D9CE1FF}" destId="{F77123E1-5F5B-4A67-8B68-CB02ADAD67EB}" srcOrd="0" destOrd="0" presId="urn:microsoft.com/office/officeart/2008/layout/SquareAccentList"/>
    <dgm:cxn modelId="{A5CB1EFC-3CEF-4CD2-A57D-6B0C68F0D2F5}" type="presOf" srcId="{A589C75C-E6A9-4DA3-B382-74D01F3B44CC}" destId="{1CFE4DF1-A129-4CF9-AB4F-C11ECCDF556D}" srcOrd="0" destOrd="0" presId="urn:microsoft.com/office/officeart/2008/layout/SquareAccentList"/>
    <dgm:cxn modelId="{A1484EFB-7DC9-48D8-8F15-C3C6836E8B79}" srcId="{E7D83ADD-8174-475D-9A4E-FF6E6BCB73F0}" destId="{17B6D4A4-9F72-40FD-986C-E31F0979A9F2}" srcOrd="2" destOrd="0" parTransId="{24374B69-CB8E-465F-8658-72D45C9679EB}" sibTransId="{0408DBB4-986F-46E0-BF01-9BAB1A9B6151}"/>
    <dgm:cxn modelId="{EC19B24E-B1E2-48A9-9CFF-A50EF48936E8}" srcId="{A589C75C-E6A9-4DA3-B382-74D01F3B44CC}" destId="{5366E38D-E813-46C4-9EF6-C2A5E2D92799}" srcOrd="2" destOrd="0" parTransId="{6CFDDB1A-BBAA-43B4-B589-EDFC399E46A5}" sibTransId="{985BE175-BD57-41FD-AAAE-38577D0A1D83}"/>
    <dgm:cxn modelId="{6D3C4F4F-FF15-4FF6-AA58-199D31B84826}" srcId="{F2E1E815-840A-4710-A357-1C0A723CD460}" destId="{87131EED-CFFF-4F63-A1D9-664B779F9C56}" srcOrd="0" destOrd="0" parTransId="{22E625E4-A2D8-4955-8B3C-5E3D38FF28E6}" sibTransId="{852D8C1D-1A9E-4787-81B1-9315CA85983B}"/>
    <dgm:cxn modelId="{475F5B5A-A56D-4ABB-A0B0-24132E42B86D}" srcId="{940830BD-4CC1-445D-A943-94BA8E38AA4D}" destId="{F2E1E815-840A-4710-A357-1C0A723CD460}" srcOrd="0" destOrd="0" parTransId="{33088769-66F7-4905-9467-0BCED734C8DD}" sibTransId="{68C95D8D-8AFD-4645-A8FC-C3EFEB4DFE27}"/>
    <dgm:cxn modelId="{839861BC-B759-4493-BF6E-DC96F81EC43A}" type="presOf" srcId="{F87CD932-8C76-423C-9F27-1E84A85FEFCF}" destId="{F9266281-1FEF-4665-A724-9E09BB08B714}" srcOrd="0" destOrd="0" presId="urn:microsoft.com/office/officeart/2008/layout/SquareAccentList"/>
    <dgm:cxn modelId="{7C73178E-1457-4479-A306-4A9824914E34}" srcId="{A589C75C-E6A9-4DA3-B382-74D01F3B44CC}" destId="{134F37F4-8722-475D-8A6E-A77D73DF3AF3}" srcOrd="3" destOrd="0" parTransId="{20321B59-2873-4642-81E7-A8B9A5EFDF85}" sibTransId="{75CA9343-3FDA-4C78-9036-A5C7F353C152}"/>
    <dgm:cxn modelId="{503728B4-245D-428E-B788-6543130219E2}" type="presOf" srcId="{83D6C1A6-561A-47AF-9419-518A81830859}" destId="{09A44FF2-3E72-4E77-B758-51A07633B2B2}" srcOrd="0" destOrd="0" presId="urn:microsoft.com/office/officeart/2008/layout/SquareAccentList"/>
    <dgm:cxn modelId="{F1E47E07-791B-41DC-89A0-60614E91685A}" type="presParOf" srcId="{0CCE4C49-0999-4A8E-82DC-9A8A8A95D72B}" destId="{82D63D8C-D033-45B7-AD75-A24C653C3C8A}" srcOrd="0" destOrd="0" presId="urn:microsoft.com/office/officeart/2008/layout/SquareAccentList"/>
    <dgm:cxn modelId="{DFC8E185-56E0-4ACD-8ECB-1A5EAF784CAD}" type="presParOf" srcId="{82D63D8C-D033-45B7-AD75-A24C653C3C8A}" destId="{AD4A6E19-8FD7-45BD-955C-BF8EC4046688}" srcOrd="0" destOrd="0" presId="urn:microsoft.com/office/officeart/2008/layout/SquareAccentList"/>
    <dgm:cxn modelId="{9191BB71-BC0A-4E79-B10B-240A861045E2}" type="presParOf" srcId="{AD4A6E19-8FD7-45BD-955C-BF8EC4046688}" destId="{79B25066-F90A-4642-9CA2-E401D136AE9C}" srcOrd="0" destOrd="0" presId="urn:microsoft.com/office/officeart/2008/layout/SquareAccentList"/>
    <dgm:cxn modelId="{DB45557D-13FC-43E9-A5BC-DFDD23AF88B4}" type="presParOf" srcId="{AD4A6E19-8FD7-45BD-955C-BF8EC4046688}" destId="{8174F7F9-291F-435D-AEA3-1A1EA00DB0F5}" srcOrd="1" destOrd="0" presId="urn:microsoft.com/office/officeart/2008/layout/SquareAccentList"/>
    <dgm:cxn modelId="{D483D4C5-CF21-4E74-8301-DDE59D53C77A}" type="presParOf" srcId="{AD4A6E19-8FD7-45BD-955C-BF8EC4046688}" destId="{B6835964-9A00-4861-8F93-E11ACBC7C66A}" srcOrd="2" destOrd="0" presId="urn:microsoft.com/office/officeart/2008/layout/SquareAccentList"/>
    <dgm:cxn modelId="{C6701D4D-F718-41A5-9675-CDFF34673883}" type="presParOf" srcId="{82D63D8C-D033-45B7-AD75-A24C653C3C8A}" destId="{E716B1DB-74C9-4B00-9728-C1EAD4C5F2E6}" srcOrd="1" destOrd="0" presId="urn:microsoft.com/office/officeart/2008/layout/SquareAccentList"/>
    <dgm:cxn modelId="{52FB250A-3EF5-4E95-BA68-E33279C20F30}" type="presParOf" srcId="{E716B1DB-74C9-4B00-9728-C1EAD4C5F2E6}" destId="{334F3517-3DFC-434E-89B8-3E7BD2F30DAD}" srcOrd="0" destOrd="0" presId="urn:microsoft.com/office/officeart/2008/layout/SquareAccentList"/>
    <dgm:cxn modelId="{1976FF55-B917-41B3-833B-2F86E6C435A3}" type="presParOf" srcId="{334F3517-3DFC-434E-89B8-3E7BD2F30DAD}" destId="{11C8A5D5-0758-46FD-91FD-AA178881974D}" srcOrd="0" destOrd="0" presId="urn:microsoft.com/office/officeart/2008/layout/SquareAccentList"/>
    <dgm:cxn modelId="{C0CF334D-5E5E-46F3-8D3E-74F61A9CF5AF}" type="presParOf" srcId="{334F3517-3DFC-434E-89B8-3E7BD2F30DAD}" destId="{53A7C3F5-3794-4852-A3A5-EAFDF42B87E5}" srcOrd="1" destOrd="0" presId="urn:microsoft.com/office/officeart/2008/layout/SquareAccentList"/>
    <dgm:cxn modelId="{55F4E9AB-4E7A-4BC3-9330-89E0F4B2F034}" type="presParOf" srcId="{E716B1DB-74C9-4B00-9728-C1EAD4C5F2E6}" destId="{5973D5C5-F303-4A3C-A659-A19828253961}" srcOrd="1" destOrd="0" presId="urn:microsoft.com/office/officeart/2008/layout/SquareAccentList"/>
    <dgm:cxn modelId="{460363CD-60A8-40E0-A76F-AE3CE50B7906}" type="presParOf" srcId="{5973D5C5-F303-4A3C-A659-A19828253961}" destId="{7B566FEC-72B3-4A95-BEBE-BF8284961E24}" srcOrd="0" destOrd="0" presId="urn:microsoft.com/office/officeart/2008/layout/SquareAccentList"/>
    <dgm:cxn modelId="{B14645C4-300D-448F-9173-F60B2E2716FB}" type="presParOf" srcId="{5973D5C5-F303-4A3C-A659-A19828253961}" destId="{11B7302E-EDDA-485C-906C-E220D67ACCC7}" srcOrd="1" destOrd="0" presId="urn:microsoft.com/office/officeart/2008/layout/SquareAccentList"/>
    <dgm:cxn modelId="{9C48E434-CDA5-48CC-854E-D220B4039740}" type="presParOf" srcId="{E716B1DB-74C9-4B00-9728-C1EAD4C5F2E6}" destId="{E1ADD178-A380-4A6E-B230-5DB6E1027E3D}" srcOrd="2" destOrd="0" presId="urn:microsoft.com/office/officeart/2008/layout/SquareAccentList"/>
    <dgm:cxn modelId="{797FCC21-5429-4214-978F-80FEA2473125}" type="presParOf" srcId="{E1ADD178-A380-4A6E-B230-5DB6E1027E3D}" destId="{9BA13CF2-53C2-4EA8-97A2-14ED847009CF}" srcOrd="0" destOrd="0" presId="urn:microsoft.com/office/officeart/2008/layout/SquareAccentList"/>
    <dgm:cxn modelId="{1FEA6EDD-12C8-4E65-9BDF-4AD75EFED6FB}" type="presParOf" srcId="{E1ADD178-A380-4A6E-B230-5DB6E1027E3D}" destId="{4F3D1E71-1776-451A-97D7-098525953E36}" srcOrd="1" destOrd="0" presId="urn:microsoft.com/office/officeart/2008/layout/SquareAccentList"/>
    <dgm:cxn modelId="{7352E968-B1BA-44E9-8B69-F303B2DDBDC1}" type="presParOf" srcId="{E716B1DB-74C9-4B00-9728-C1EAD4C5F2E6}" destId="{D6E050AE-D7BC-4DDA-BE6C-D39F0CE49DC3}" srcOrd="3" destOrd="0" presId="urn:microsoft.com/office/officeart/2008/layout/SquareAccentList"/>
    <dgm:cxn modelId="{FA715775-EC31-4112-A7AB-B9A6B82ABC98}" type="presParOf" srcId="{D6E050AE-D7BC-4DDA-BE6C-D39F0CE49DC3}" destId="{DECD7CA2-AB06-430E-BCC7-4C704619DE8B}" srcOrd="0" destOrd="0" presId="urn:microsoft.com/office/officeart/2008/layout/SquareAccentList"/>
    <dgm:cxn modelId="{6444DDEA-7589-4C86-B918-15C4F740BBE0}" type="presParOf" srcId="{D6E050AE-D7BC-4DDA-BE6C-D39F0CE49DC3}" destId="{6D2439B2-87B3-4F56-93C7-B5B8FEE5D662}" srcOrd="1" destOrd="0" presId="urn:microsoft.com/office/officeart/2008/layout/SquareAccentList"/>
    <dgm:cxn modelId="{62141C76-EB4E-401E-9E9B-7996689020A8}" type="presParOf" srcId="{0CCE4C49-0999-4A8E-82DC-9A8A8A95D72B}" destId="{37499CCA-C2D4-4340-A795-CEBDD5A1FE5D}" srcOrd="1" destOrd="0" presId="urn:microsoft.com/office/officeart/2008/layout/SquareAccentList"/>
    <dgm:cxn modelId="{A6DC0F5C-26BE-47A3-A2D6-DAC390A33AEF}" type="presParOf" srcId="{37499CCA-C2D4-4340-A795-CEBDD5A1FE5D}" destId="{1E6E2D02-3081-4802-9F4E-5E3CAD95042E}" srcOrd="0" destOrd="0" presId="urn:microsoft.com/office/officeart/2008/layout/SquareAccentList"/>
    <dgm:cxn modelId="{25F8201F-E938-4C03-A531-2BC81A5FB280}" type="presParOf" srcId="{1E6E2D02-3081-4802-9F4E-5E3CAD95042E}" destId="{97E47D82-0374-4637-8D82-E0CF2DF41A56}" srcOrd="0" destOrd="0" presId="urn:microsoft.com/office/officeart/2008/layout/SquareAccentList"/>
    <dgm:cxn modelId="{462030A5-512D-408A-9F2F-42F849D26987}" type="presParOf" srcId="{1E6E2D02-3081-4802-9F4E-5E3CAD95042E}" destId="{CD9200E5-AE99-418B-96ED-0BB9CA9C137E}" srcOrd="1" destOrd="0" presId="urn:microsoft.com/office/officeart/2008/layout/SquareAccentList"/>
    <dgm:cxn modelId="{42A387FB-39F9-4CE5-966C-61D8BD63953D}" type="presParOf" srcId="{1E6E2D02-3081-4802-9F4E-5E3CAD95042E}" destId="{1CFE4DF1-A129-4CF9-AB4F-C11ECCDF556D}" srcOrd="2" destOrd="0" presId="urn:microsoft.com/office/officeart/2008/layout/SquareAccentList"/>
    <dgm:cxn modelId="{541D5681-A1DB-4AAC-9ABB-A58C99100BDF}" type="presParOf" srcId="{37499CCA-C2D4-4340-A795-CEBDD5A1FE5D}" destId="{CE89607D-FE8C-4EBB-82FB-7B14DB7E2454}" srcOrd="1" destOrd="0" presId="urn:microsoft.com/office/officeart/2008/layout/SquareAccentList"/>
    <dgm:cxn modelId="{33101FB3-E3CC-4FD4-A114-B05DBD2F9C30}" type="presParOf" srcId="{CE89607D-FE8C-4EBB-82FB-7B14DB7E2454}" destId="{40236361-0C11-4E61-AA1D-4B23889B9AB8}" srcOrd="0" destOrd="0" presId="urn:microsoft.com/office/officeart/2008/layout/SquareAccentList"/>
    <dgm:cxn modelId="{9EF31A6D-E229-427B-B60C-BDF084E3752E}" type="presParOf" srcId="{40236361-0C11-4E61-AA1D-4B23889B9AB8}" destId="{70F6A0D3-A076-4FF6-8162-1407442E1117}" srcOrd="0" destOrd="0" presId="urn:microsoft.com/office/officeart/2008/layout/SquareAccentList"/>
    <dgm:cxn modelId="{51FC4975-BC78-41C9-A5E9-47C4164253EE}" type="presParOf" srcId="{40236361-0C11-4E61-AA1D-4B23889B9AB8}" destId="{F77123E1-5F5B-4A67-8B68-CB02ADAD67EB}" srcOrd="1" destOrd="0" presId="urn:microsoft.com/office/officeart/2008/layout/SquareAccentList"/>
    <dgm:cxn modelId="{90FDE831-3AD8-4518-AAED-3D5513CCBBBA}" type="presParOf" srcId="{CE89607D-FE8C-4EBB-82FB-7B14DB7E2454}" destId="{E92FE08A-0F03-4951-83FD-CB24243941F8}" srcOrd="1" destOrd="0" presId="urn:microsoft.com/office/officeart/2008/layout/SquareAccentList"/>
    <dgm:cxn modelId="{92DD5E57-6691-4C31-AE0A-806EC3CA6B00}" type="presParOf" srcId="{E92FE08A-0F03-4951-83FD-CB24243941F8}" destId="{1981EE45-505C-41B5-95D7-3133D620CD5F}" srcOrd="0" destOrd="0" presId="urn:microsoft.com/office/officeart/2008/layout/SquareAccentList"/>
    <dgm:cxn modelId="{D7EDB6BA-D22B-4D8C-8851-D7FF129C7F3D}" type="presParOf" srcId="{E92FE08A-0F03-4951-83FD-CB24243941F8}" destId="{C854808C-042C-476A-A74A-B29E20554DDE}" srcOrd="1" destOrd="0" presId="urn:microsoft.com/office/officeart/2008/layout/SquareAccentList"/>
    <dgm:cxn modelId="{E09DE8E5-73D0-4D95-9DE7-5DE2168DD0AC}" type="presParOf" srcId="{CE89607D-FE8C-4EBB-82FB-7B14DB7E2454}" destId="{21840A62-EA78-46FE-89BB-92A09084DB8B}" srcOrd="2" destOrd="0" presId="urn:microsoft.com/office/officeart/2008/layout/SquareAccentList"/>
    <dgm:cxn modelId="{4171EF84-BA22-4AE0-B68E-325DED2F4757}" type="presParOf" srcId="{21840A62-EA78-46FE-89BB-92A09084DB8B}" destId="{45769661-ADCF-4CAD-A001-4BA27824DA39}" srcOrd="0" destOrd="0" presId="urn:microsoft.com/office/officeart/2008/layout/SquareAccentList"/>
    <dgm:cxn modelId="{7FA32059-5578-4568-9DA5-8827DDEB3F2D}" type="presParOf" srcId="{21840A62-EA78-46FE-89BB-92A09084DB8B}" destId="{BDC0AD8F-A109-4801-87FA-987B44D9F29F}" srcOrd="1" destOrd="0" presId="urn:microsoft.com/office/officeart/2008/layout/SquareAccentList"/>
    <dgm:cxn modelId="{650678E3-E2F3-47DA-8F2E-11977626188A}" type="presParOf" srcId="{CE89607D-FE8C-4EBB-82FB-7B14DB7E2454}" destId="{D1DEBA6F-94FA-4B83-B039-67FC1B73E095}" srcOrd="3" destOrd="0" presId="urn:microsoft.com/office/officeart/2008/layout/SquareAccentList"/>
    <dgm:cxn modelId="{ACF50025-D2CE-4139-8CC2-2975E26F4F9C}" type="presParOf" srcId="{D1DEBA6F-94FA-4B83-B039-67FC1B73E095}" destId="{F6C88E06-FCE9-41F1-B330-2302E7C0560B}" srcOrd="0" destOrd="0" presId="urn:microsoft.com/office/officeart/2008/layout/SquareAccentList"/>
    <dgm:cxn modelId="{7B4D786A-9E45-4363-B897-E2530FF90F85}" type="presParOf" srcId="{D1DEBA6F-94FA-4B83-B039-67FC1B73E095}" destId="{E7364A86-AAAE-4F70-BBB7-55BB3BD2E6B8}" srcOrd="1" destOrd="0" presId="urn:microsoft.com/office/officeart/2008/layout/SquareAccentList"/>
    <dgm:cxn modelId="{4FBC062F-4143-4288-813C-23831692C93E}" type="presParOf" srcId="{CE89607D-FE8C-4EBB-82FB-7B14DB7E2454}" destId="{FD8C16B3-12E4-40AC-A00E-76B00ABE3CB3}" srcOrd="4" destOrd="0" presId="urn:microsoft.com/office/officeart/2008/layout/SquareAccentList"/>
    <dgm:cxn modelId="{A056C8F8-6D0E-4A54-997B-B230A262D247}" type="presParOf" srcId="{FD8C16B3-12E4-40AC-A00E-76B00ABE3CB3}" destId="{C906329C-4479-475B-AA15-AE38E6A9834E}" srcOrd="0" destOrd="0" presId="urn:microsoft.com/office/officeart/2008/layout/SquareAccentList"/>
    <dgm:cxn modelId="{9BDFF0E2-B1E7-4B1F-8BAD-8F57E166D294}" type="presParOf" srcId="{FD8C16B3-12E4-40AC-A00E-76B00ABE3CB3}" destId="{94A45DEC-D240-48B1-B5E5-B9C7A165B24B}" srcOrd="1" destOrd="0" presId="urn:microsoft.com/office/officeart/2008/layout/SquareAccentList"/>
    <dgm:cxn modelId="{B3223666-95F7-4D3D-961B-F20E00090A49}" type="presParOf" srcId="{0CCE4C49-0999-4A8E-82DC-9A8A8A95D72B}" destId="{240D4700-548B-4F3A-8364-775D54A055E5}" srcOrd="2" destOrd="0" presId="urn:microsoft.com/office/officeart/2008/layout/SquareAccentList"/>
    <dgm:cxn modelId="{9B4CE551-5E19-4BD3-8B1B-214B0ED47184}" type="presParOf" srcId="{240D4700-548B-4F3A-8364-775D54A055E5}" destId="{5C95DD89-F4BA-4540-90D8-2425969EB964}" srcOrd="0" destOrd="0" presId="urn:microsoft.com/office/officeart/2008/layout/SquareAccentList"/>
    <dgm:cxn modelId="{E87995EB-1B21-4C71-A93B-0C2A6068C5A0}" type="presParOf" srcId="{5C95DD89-F4BA-4540-90D8-2425969EB964}" destId="{D2131FF3-0E8F-4C48-8F43-E5C038BCA2DF}" srcOrd="0" destOrd="0" presId="urn:microsoft.com/office/officeart/2008/layout/SquareAccentList"/>
    <dgm:cxn modelId="{77E685E7-A7A0-4601-96D3-5364468CFCF3}" type="presParOf" srcId="{5C95DD89-F4BA-4540-90D8-2425969EB964}" destId="{AA8989BE-EDBD-4F48-A000-7A83D8BFCA11}" srcOrd="1" destOrd="0" presId="urn:microsoft.com/office/officeart/2008/layout/SquareAccentList"/>
    <dgm:cxn modelId="{D7B1127E-E024-43EA-8093-C8CC510B60DE}" type="presParOf" srcId="{5C95DD89-F4BA-4540-90D8-2425969EB964}" destId="{65B07F8D-046B-4E8D-B3B5-09C38F801A53}" srcOrd="2" destOrd="0" presId="urn:microsoft.com/office/officeart/2008/layout/SquareAccentList"/>
    <dgm:cxn modelId="{1F81D9FE-040B-4BF7-8410-30EECCC175C4}" type="presParOf" srcId="{240D4700-548B-4F3A-8364-775D54A055E5}" destId="{097F3E45-595A-49F7-A5DE-BF4CD44C8B12}" srcOrd="1" destOrd="0" presId="urn:microsoft.com/office/officeart/2008/layout/SquareAccentList"/>
    <dgm:cxn modelId="{9FB3C188-9627-4FCB-AD9B-BD8976FF5671}" type="presParOf" srcId="{097F3E45-595A-49F7-A5DE-BF4CD44C8B12}" destId="{7FD0C3C3-14B1-4C67-82B0-E7BA5BCAA87A}" srcOrd="0" destOrd="0" presId="urn:microsoft.com/office/officeart/2008/layout/SquareAccentList"/>
    <dgm:cxn modelId="{D24556C0-2F05-4541-84F1-745429D151FD}" type="presParOf" srcId="{7FD0C3C3-14B1-4C67-82B0-E7BA5BCAA87A}" destId="{3E5A2120-D4E3-4804-8616-801963C1D0D2}" srcOrd="0" destOrd="0" presId="urn:microsoft.com/office/officeart/2008/layout/SquareAccentList"/>
    <dgm:cxn modelId="{AB83755B-9269-4465-8E85-EB6F3F0737F9}" type="presParOf" srcId="{7FD0C3C3-14B1-4C67-82B0-E7BA5BCAA87A}" destId="{F9266281-1FEF-4665-A724-9E09BB08B714}" srcOrd="1" destOrd="0" presId="urn:microsoft.com/office/officeart/2008/layout/SquareAccentList"/>
    <dgm:cxn modelId="{2CD3A693-7E79-4A1F-AD4F-39D01E4563C2}" type="presParOf" srcId="{097F3E45-595A-49F7-A5DE-BF4CD44C8B12}" destId="{7BAC5D3E-606C-40E7-ACCD-134F02A4999B}" srcOrd="1" destOrd="0" presId="urn:microsoft.com/office/officeart/2008/layout/SquareAccentList"/>
    <dgm:cxn modelId="{A4DEA43A-AC5D-4F5D-A695-02C5C206F203}" type="presParOf" srcId="{7BAC5D3E-606C-40E7-ACCD-134F02A4999B}" destId="{C3DAC10A-3CE7-416F-B58B-62F3A76B2091}" srcOrd="0" destOrd="0" presId="urn:microsoft.com/office/officeart/2008/layout/SquareAccentList"/>
    <dgm:cxn modelId="{FB0F4AE8-8260-47A9-84AA-B71E79150E18}" type="presParOf" srcId="{7BAC5D3E-606C-40E7-ACCD-134F02A4999B}" destId="{BC8B5E29-F5CB-4542-9E1E-077449AB0E2F}" srcOrd="1" destOrd="0" presId="urn:microsoft.com/office/officeart/2008/layout/SquareAccentList"/>
    <dgm:cxn modelId="{F780C4E5-8A36-4A1D-83AC-912A13457243}" type="presParOf" srcId="{097F3E45-595A-49F7-A5DE-BF4CD44C8B12}" destId="{F003A931-32E8-4CCA-9D66-71ED28AC25E8}" srcOrd="2" destOrd="0" presId="urn:microsoft.com/office/officeart/2008/layout/SquareAccentList"/>
    <dgm:cxn modelId="{60FECE1D-6B84-4E95-8415-4930D1DB57B2}" type="presParOf" srcId="{F003A931-32E8-4CCA-9D66-71ED28AC25E8}" destId="{EC534010-2839-4195-908A-0BDA1E726142}" srcOrd="0" destOrd="0" presId="urn:microsoft.com/office/officeart/2008/layout/SquareAccentList"/>
    <dgm:cxn modelId="{1CC0C373-CE7F-4E61-B1D6-B7F707FF1E7B}" type="presParOf" srcId="{F003A931-32E8-4CCA-9D66-71ED28AC25E8}" destId="{09A44FF2-3E72-4E77-B758-51A07633B2B2}" srcOrd="1" destOrd="0" presId="urn:microsoft.com/office/officeart/2008/layout/SquareAccentList"/>
    <dgm:cxn modelId="{6819176A-CA86-4547-AB52-CD84326CB0BC}" type="presParOf" srcId="{0CCE4C49-0999-4A8E-82DC-9A8A8A95D72B}" destId="{1C8A73F0-FDA1-4579-8C8D-F9D2E7542443}" srcOrd="3" destOrd="0" presId="urn:microsoft.com/office/officeart/2008/layout/SquareAccentList"/>
    <dgm:cxn modelId="{7907050E-44D1-40C6-940B-D9547254D582}" type="presParOf" srcId="{1C8A73F0-FDA1-4579-8C8D-F9D2E7542443}" destId="{FC13943B-A5AE-47FE-89B9-248CBA01E30F}" srcOrd="0" destOrd="0" presId="urn:microsoft.com/office/officeart/2008/layout/SquareAccentList"/>
    <dgm:cxn modelId="{C30B7282-BC6D-4F12-8811-C7E1D842DFCD}" type="presParOf" srcId="{FC13943B-A5AE-47FE-89B9-248CBA01E30F}" destId="{364150C7-2188-4BD4-9BDC-3D327A1DCCFB}" srcOrd="0" destOrd="0" presId="urn:microsoft.com/office/officeart/2008/layout/SquareAccentList"/>
    <dgm:cxn modelId="{6868BC01-0DC1-4A55-8C61-E817C3F5CD31}" type="presParOf" srcId="{FC13943B-A5AE-47FE-89B9-248CBA01E30F}" destId="{5FAA32A5-31DC-4F87-92EA-0D331A6C9D83}" srcOrd="1" destOrd="0" presId="urn:microsoft.com/office/officeart/2008/layout/SquareAccentList"/>
    <dgm:cxn modelId="{3A9D3BA0-A6B4-4355-9243-3A5DAD1DC6B3}" type="presParOf" srcId="{FC13943B-A5AE-47FE-89B9-248CBA01E30F}" destId="{B98DB211-0A4C-44D7-8B87-171500F51A9A}" srcOrd="2" destOrd="0" presId="urn:microsoft.com/office/officeart/2008/layout/SquareAccentList"/>
    <dgm:cxn modelId="{162C67E5-04D6-4174-8D8F-361E5B0B5938}" type="presParOf" srcId="{1C8A73F0-FDA1-4579-8C8D-F9D2E7542443}" destId="{22668C92-5952-48FC-BD8A-C5402ADE2A8D}" srcOrd="1" destOrd="0" presId="urn:microsoft.com/office/officeart/2008/layout/SquareAccentList"/>
    <dgm:cxn modelId="{96E9E7B5-A5E2-4393-AEA9-44D69069A5D4}" type="presParOf" srcId="{22668C92-5952-48FC-BD8A-C5402ADE2A8D}" destId="{331AB158-24BB-4897-92D2-F19E85BEEC4D}" srcOrd="0" destOrd="0" presId="urn:microsoft.com/office/officeart/2008/layout/SquareAccentList"/>
    <dgm:cxn modelId="{58F38D40-D79B-472C-A33A-4BBDE449ABF8}" type="presParOf" srcId="{331AB158-24BB-4897-92D2-F19E85BEEC4D}" destId="{E0D9C3B1-DA64-418B-8AD0-4B0203F9F055}" srcOrd="0" destOrd="0" presId="urn:microsoft.com/office/officeart/2008/layout/SquareAccentList"/>
    <dgm:cxn modelId="{CC27FBD6-E8AD-41AD-9BF2-A3D5C13DA740}" type="presParOf" srcId="{331AB158-24BB-4897-92D2-F19E85BEEC4D}" destId="{338F0A2E-144F-4A0C-9E27-6035C22E3E7B}" srcOrd="1" destOrd="0" presId="urn:microsoft.com/office/officeart/2008/layout/SquareAccentList"/>
    <dgm:cxn modelId="{8762E28E-D982-4BDF-8614-77DDB0B6D563}" type="presParOf" srcId="{22668C92-5952-48FC-BD8A-C5402ADE2A8D}" destId="{CD4849C4-650D-4456-8C98-BFEDD608BD8B}" srcOrd="1" destOrd="0" presId="urn:microsoft.com/office/officeart/2008/layout/SquareAccentList"/>
    <dgm:cxn modelId="{5F1DCC4D-53B4-4A54-81D1-EB5A646ACBA8}" type="presParOf" srcId="{CD4849C4-650D-4456-8C98-BFEDD608BD8B}" destId="{829FD41E-B0E7-410B-A0EF-8E7D142D0571}" srcOrd="0" destOrd="0" presId="urn:microsoft.com/office/officeart/2008/layout/SquareAccentList"/>
    <dgm:cxn modelId="{6ECE5142-33B8-4E80-BA7F-83C491EDCFA8}" type="presParOf" srcId="{CD4849C4-650D-4456-8C98-BFEDD608BD8B}" destId="{7B11DF54-140F-45EB-9C8D-C33C5CC6DD74}" srcOrd="1" destOrd="0" presId="urn:microsoft.com/office/officeart/2008/layout/SquareAccentList"/>
    <dgm:cxn modelId="{D40E9D56-F1B0-4BAE-BF17-096B6B688E95}" type="presParOf" srcId="{22668C92-5952-48FC-BD8A-C5402ADE2A8D}" destId="{853CBE46-AFC8-4A99-A9BB-E8E895AE79D2}" srcOrd="2" destOrd="0" presId="urn:microsoft.com/office/officeart/2008/layout/SquareAccentList"/>
    <dgm:cxn modelId="{5440E4D0-C793-4450-89BA-8EEBBF676BC0}" type="presParOf" srcId="{853CBE46-AFC8-4A99-A9BB-E8E895AE79D2}" destId="{0C4A5C85-D26A-4673-9299-13C295317862}" srcOrd="0" destOrd="0" presId="urn:microsoft.com/office/officeart/2008/layout/SquareAccentList"/>
    <dgm:cxn modelId="{CE7DF569-2709-4762-B1F9-01CA57E8F50C}" type="presParOf" srcId="{853CBE46-AFC8-4A99-A9BB-E8E895AE79D2}" destId="{9DAD1C85-9B2B-4F96-A1C8-0FF2B3ED30C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1ACC0-0D85-4A58-A61B-4A108A75946F}">
      <dsp:nvSpPr>
        <dsp:cNvPr id="0" name=""/>
        <dsp:cNvSpPr/>
      </dsp:nvSpPr>
      <dsp:spPr>
        <a:xfrm>
          <a:off x="5115526" y="4170188"/>
          <a:ext cx="90831" cy="9083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E627D-3CFC-4E24-B34E-82DCE8DAC449}">
      <dsp:nvSpPr>
        <dsp:cNvPr id="0" name=""/>
        <dsp:cNvSpPr/>
      </dsp:nvSpPr>
      <dsp:spPr>
        <a:xfrm>
          <a:off x="4913195" y="4262447"/>
          <a:ext cx="90831" cy="90831"/>
        </a:xfrm>
        <a:prstGeom prst="ellipse">
          <a:avLst/>
        </a:prstGeom>
        <a:solidFill>
          <a:schemeClr val="accent1">
            <a:shade val="80000"/>
            <a:hueOff val="28859"/>
            <a:satOff val="-1566"/>
            <a:lumOff val="2446"/>
            <a:alphaOff val="0"/>
          </a:schemeClr>
        </a:solidFill>
        <a:ln w="15875" cap="flat" cmpd="sng" algn="ctr">
          <a:solidFill>
            <a:schemeClr val="accent1">
              <a:shade val="80000"/>
              <a:hueOff val="28859"/>
              <a:satOff val="-1566"/>
              <a:lumOff val="24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20D16-A3D9-47FC-BE14-C14C5258A1C8}">
      <dsp:nvSpPr>
        <dsp:cNvPr id="0" name=""/>
        <dsp:cNvSpPr/>
      </dsp:nvSpPr>
      <dsp:spPr>
        <a:xfrm>
          <a:off x="4704881" y="4338400"/>
          <a:ext cx="90831" cy="90831"/>
        </a:xfrm>
        <a:prstGeom prst="ellipse">
          <a:avLst/>
        </a:prstGeom>
        <a:solidFill>
          <a:schemeClr val="accent1">
            <a:shade val="80000"/>
            <a:hueOff val="57718"/>
            <a:satOff val="-3132"/>
            <a:lumOff val="4892"/>
            <a:alphaOff val="0"/>
          </a:schemeClr>
        </a:solidFill>
        <a:ln w="15875" cap="flat" cmpd="sng" algn="ctr">
          <a:solidFill>
            <a:schemeClr val="accent1">
              <a:shade val="80000"/>
              <a:hueOff val="57718"/>
              <a:satOff val="-3132"/>
              <a:lumOff val="48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9991A-D67A-45FD-BD52-BDF14EFCE903}">
      <dsp:nvSpPr>
        <dsp:cNvPr id="0" name=""/>
        <dsp:cNvSpPr/>
      </dsp:nvSpPr>
      <dsp:spPr>
        <a:xfrm>
          <a:off x="4490584" y="4397618"/>
          <a:ext cx="90831" cy="90831"/>
        </a:xfrm>
        <a:prstGeom prst="ellipse">
          <a:avLst/>
        </a:prstGeom>
        <a:solidFill>
          <a:schemeClr val="accent1">
            <a:shade val="80000"/>
            <a:hueOff val="86577"/>
            <a:satOff val="-4698"/>
            <a:lumOff val="7339"/>
            <a:alphaOff val="0"/>
          </a:schemeClr>
        </a:solidFill>
        <a:ln w="15875" cap="flat" cmpd="sng" algn="ctr">
          <a:solidFill>
            <a:schemeClr val="accent1">
              <a:shade val="80000"/>
              <a:hueOff val="86577"/>
              <a:satOff val="-4698"/>
              <a:lumOff val="73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C805A-A975-4F4A-88E8-9C9BB200EB94}">
      <dsp:nvSpPr>
        <dsp:cNvPr id="0" name=""/>
        <dsp:cNvSpPr/>
      </dsp:nvSpPr>
      <dsp:spPr>
        <a:xfrm>
          <a:off x="6061370" y="3399500"/>
          <a:ext cx="90831" cy="90831"/>
        </a:xfrm>
        <a:prstGeom prst="ellipse">
          <a:avLst/>
        </a:prstGeom>
        <a:solidFill>
          <a:schemeClr val="accent1">
            <a:shade val="80000"/>
            <a:hueOff val="115436"/>
            <a:satOff val="-6263"/>
            <a:lumOff val="9785"/>
            <a:alphaOff val="0"/>
          </a:schemeClr>
        </a:solidFill>
        <a:ln w="15875" cap="flat" cmpd="sng" algn="ctr">
          <a:solidFill>
            <a:schemeClr val="accent1">
              <a:shade val="80000"/>
              <a:hueOff val="115436"/>
              <a:satOff val="-6263"/>
              <a:lumOff val="9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53150-D18C-4EBB-9E65-00CF6D537F8E}">
      <dsp:nvSpPr>
        <dsp:cNvPr id="0" name=""/>
        <dsp:cNvSpPr/>
      </dsp:nvSpPr>
      <dsp:spPr>
        <a:xfrm>
          <a:off x="6600920" y="2268787"/>
          <a:ext cx="90831" cy="90831"/>
        </a:xfrm>
        <a:prstGeom prst="ellipse">
          <a:avLst/>
        </a:prstGeom>
        <a:solidFill>
          <a:schemeClr val="accent1">
            <a:shade val="80000"/>
            <a:hueOff val="144295"/>
            <a:satOff val="-7829"/>
            <a:lumOff val="12231"/>
            <a:alphaOff val="0"/>
          </a:schemeClr>
        </a:solidFill>
        <a:ln w="15875" cap="flat" cmpd="sng" algn="ctr">
          <a:solidFill>
            <a:schemeClr val="accent1">
              <a:shade val="80000"/>
              <a:hueOff val="144295"/>
              <a:satOff val="-7829"/>
              <a:lumOff val="122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C177F-939A-4D98-A843-38FECBF870FE}">
      <dsp:nvSpPr>
        <dsp:cNvPr id="0" name=""/>
        <dsp:cNvSpPr/>
      </dsp:nvSpPr>
      <dsp:spPr>
        <a:xfrm>
          <a:off x="6455154" y="857862"/>
          <a:ext cx="90831" cy="90831"/>
        </a:xfrm>
        <a:prstGeom prst="ellipse">
          <a:avLst/>
        </a:prstGeom>
        <a:solidFill>
          <a:schemeClr val="accent1">
            <a:shade val="80000"/>
            <a:hueOff val="173154"/>
            <a:satOff val="-9395"/>
            <a:lumOff val="14677"/>
            <a:alphaOff val="0"/>
          </a:schemeClr>
        </a:solidFill>
        <a:ln w="15875" cap="flat" cmpd="sng" algn="ctr">
          <a:solidFill>
            <a:schemeClr val="accent1">
              <a:shade val="80000"/>
              <a:hueOff val="173154"/>
              <a:satOff val="-9395"/>
              <a:lumOff val="14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C1C12-BF23-447C-B98D-5F2F9A32495B}">
      <dsp:nvSpPr>
        <dsp:cNvPr id="0" name=""/>
        <dsp:cNvSpPr/>
      </dsp:nvSpPr>
      <dsp:spPr>
        <a:xfrm>
          <a:off x="6584603" y="766032"/>
          <a:ext cx="90831" cy="90831"/>
        </a:xfrm>
        <a:prstGeom prst="ellipse">
          <a:avLst/>
        </a:prstGeom>
        <a:solidFill>
          <a:schemeClr val="accent1">
            <a:shade val="80000"/>
            <a:hueOff val="202013"/>
            <a:satOff val="-10961"/>
            <a:lumOff val="17123"/>
            <a:alphaOff val="0"/>
          </a:schemeClr>
        </a:solidFill>
        <a:ln w="15875" cap="flat" cmpd="sng" algn="ctr">
          <a:solidFill>
            <a:schemeClr val="accent1">
              <a:shade val="80000"/>
              <a:hueOff val="202013"/>
              <a:satOff val="-10961"/>
              <a:lumOff val="171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22CCF-70A4-4A28-A819-A00121FF26A1}">
      <dsp:nvSpPr>
        <dsp:cNvPr id="0" name=""/>
        <dsp:cNvSpPr/>
      </dsp:nvSpPr>
      <dsp:spPr>
        <a:xfrm>
          <a:off x="6714051" y="674202"/>
          <a:ext cx="90831" cy="90831"/>
        </a:xfrm>
        <a:prstGeom prst="ellipse">
          <a:avLst/>
        </a:prstGeom>
        <a:solidFill>
          <a:schemeClr val="accent1">
            <a:shade val="80000"/>
            <a:hueOff val="230872"/>
            <a:satOff val="-12527"/>
            <a:lumOff val="19569"/>
            <a:alphaOff val="0"/>
          </a:schemeClr>
        </a:solidFill>
        <a:ln w="15875" cap="flat" cmpd="sng" algn="ctr">
          <a:solidFill>
            <a:schemeClr val="accent1">
              <a:shade val="80000"/>
              <a:hueOff val="230872"/>
              <a:satOff val="-12527"/>
              <a:lumOff val="19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F5048-090E-454F-BC20-792C2EC2F54F}">
      <dsp:nvSpPr>
        <dsp:cNvPr id="0" name=""/>
        <dsp:cNvSpPr/>
      </dsp:nvSpPr>
      <dsp:spPr>
        <a:xfrm>
          <a:off x="6843500" y="766032"/>
          <a:ext cx="90831" cy="90831"/>
        </a:xfrm>
        <a:prstGeom prst="ellipse">
          <a:avLst/>
        </a:prstGeom>
        <a:solidFill>
          <a:schemeClr val="accent1">
            <a:shade val="80000"/>
            <a:hueOff val="259731"/>
            <a:satOff val="-14093"/>
            <a:lumOff val="22016"/>
            <a:alphaOff val="0"/>
          </a:schemeClr>
        </a:solidFill>
        <a:ln w="15875" cap="flat" cmpd="sng" algn="ctr">
          <a:solidFill>
            <a:schemeClr val="accent1">
              <a:shade val="80000"/>
              <a:hueOff val="259731"/>
              <a:satOff val="-14093"/>
              <a:lumOff val="220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84EC7-8FEF-4D5E-ABFD-E4D2B46FF768}">
      <dsp:nvSpPr>
        <dsp:cNvPr id="0" name=""/>
        <dsp:cNvSpPr/>
      </dsp:nvSpPr>
      <dsp:spPr>
        <a:xfrm>
          <a:off x="6973492" y="857862"/>
          <a:ext cx="90831" cy="90831"/>
        </a:xfrm>
        <a:prstGeom prst="ellipse">
          <a:avLst/>
        </a:prstGeom>
        <a:solidFill>
          <a:schemeClr val="accent1">
            <a:shade val="80000"/>
            <a:hueOff val="288590"/>
            <a:satOff val="-15658"/>
            <a:lumOff val="24462"/>
            <a:alphaOff val="0"/>
          </a:schemeClr>
        </a:solidFill>
        <a:ln w="15875" cap="flat" cmpd="sng" algn="ctr">
          <a:solidFill>
            <a:schemeClr val="accent1">
              <a:shade val="80000"/>
              <a:hueOff val="288590"/>
              <a:satOff val="-15658"/>
              <a:lumOff val="244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09E5B-2D77-417E-BCF0-805BA845265D}">
      <dsp:nvSpPr>
        <dsp:cNvPr id="0" name=""/>
        <dsp:cNvSpPr/>
      </dsp:nvSpPr>
      <dsp:spPr>
        <a:xfrm>
          <a:off x="6714051" y="868161"/>
          <a:ext cx="90831" cy="90831"/>
        </a:xfrm>
        <a:prstGeom prst="ellipse">
          <a:avLst/>
        </a:prstGeom>
        <a:solidFill>
          <a:schemeClr val="accent1">
            <a:shade val="80000"/>
            <a:hueOff val="317449"/>
            <a:satOff val="-17224"/>
            <a:lumOff val="26908"/>
            <a:alphaOff val="0"/>
          </a:schemeClr>
        </a:solidFill>
        <a:ln w="15875" cap="flat" cmpd="sng" algn="ctr">
          <a:solidFill>
            <a:schemeClr val="accent1">
              <a:shade val="80000"/>
              <a:hueOff val="317449"/>
              <a:satOff val="-17224"/>
              <a:lumOff val="269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E1576-EE71-4BD0-99FA-4F068C491E03}">
      <dsp:nvSpPr>
        <dsp:cNvPr id="0" name=""/>
        <dsp:cNvSpPr/>
      </dsp:nvSpPr>
      <dsp:spPr>
        <a:xfrm>
          <a:off x="6714051" y="1062120"/>
          <a:ext cx="90831" cy="90831"/>
        </a:xfrm>
        <a:prstGeom prst="ellipse">
          <a:avLst/>
        </a:prstGeom>
        <a:solidFill>
          <a:schemeClr val="accent1">
            <a:shade val="80000"/>
            <a:hueOff val="346308"/>
            <a:satOff val="-18790"/>
            <a:lumOff val="29354"/>
            <a:alphaOff val="0"/>
          </a:schemeClr>
        </a:solidFill>
        <a:ln w="15875" cap="flat" cmpd="sng" algn="ctr">
          <a:solidFill>
            <a:schemeClr val="accent1">
              <a:shade val="80000"/>
              <a:hueOff val="346308"/>
              <a:satOff val="-18790"/>
              <a:lumOff val="29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6E1E2E-FB53-458E-B66F-C75D620D57A5}">
      <dsp:nvSpPr>
        <dsp:cNvPr id="0" name=""/>
        <dsp:cNvSpPr/>
      </dsp:nvSpPr>
      <dsp:spPr>
        <a:xfrm>
          <a:off x="3972518" y="4579921"/>
          <a:ext cx="1955324" cy="52437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877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信息意识</a:t>
          </a:r>
          <a:endParaRPr lang="zh-CN" altLang="en-US" sz="2100" kern="1200" dirty="0"/>
        </a:p>
      </dsp:txBody>
      <dsp:txXfrm>
        <a:off x="3998116" y="4605519"/>
        <a:ext cx="1904128" cy="473180"/>
      </dsp:txXfrm>
    </dsp:sp>
    <dsp:sp modelId="{DBC73934-28EB-49A5-8F4B-CDC37E8E87C8}">
      <dsp:nvSpPr>
        <dsp:cNvPr id="0" name=""/>
        <dsp:cNvSpPr/>
      </dsp:nvSpPr>
      <dsp:spPr>
        <a:xfrm>
          <a:off x="3430520" y="4065628"/>
          <a:ext cx="906683" cy="9067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03704-AAB4-4BE6-98CD-16C239BEF507}">
      <dsp:nvSpPr>
        <dsp:cNvPr id="0" name=""/>
        <dsp:cNvSpPr/>
      </dsp:nvSpPr>
      <dsp:spPr>
        <a:xfrm>
          <a:off x="5727687" y="3946979"/>
          <a:ext cx="1955324" cy="524376"/>
        </a:xfrm>
        <a:prstGeom prst="roundRect">
          <a:avLst/>
        </a:prstGeom>
        <a:solidFill>
          <a:schemeClr val="accent1">
            <a:shade val="80000"/>
            <a:hueOff val="115436"/>
            <a:satOff val="-6263"/>
            <a:lumOff val="97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877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信息技能</a:t>
          </a:r>
          <a:endParaRPr lang="zh-CN" altLang="en-US" sz="2100" kern="1200" dirty="0"/>
        </a:p>
      </dsp:txBody>
      <dsp:txXfrm>
        <a:off x="5753285" y="3972577"/>
        <a:ext cx="1904128" cy="473180"/>
      </dsp:txXfrm>
    </dsp:sp>
    <dsp:sp modelId="{D55550FF-C26E-4D9F-BF74-7DC657350474}">
      <dsp:nvSpPr>
        <dsp:cNvPr id="0" name=""/>
        <dsp:cNvSpPr/>
      </dsp:nvSpPr>
      <dsp:spPr>
        <a:xfrm>
          <a:off x="5185689" y="3432686"/>
          <a:ext cx="906683" cy="90671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87D77-4C64-45AF-BCA6-64C1F1D1FBA7}">
      <dsp:nvSpPr>
        <dsp:cNvPr id="0" name=""/>
        <dsp:cNvSpPr/>
      </dsp:nvSpPr>
      <dsp:spPr>
        <a:xfrm>
          <a:off x="6475007" y="2948861"/>
          <a:ext cx="1955324" cy="524376"/>
        </a:xfrm>
        <a:prstGeom prst="roundRect">
          <a:avLst/>
        </a:prstGeom>
        <a:solidFill>
          <a:schemeClr val="accent1">
            <a:shade val="80000"/>
            <a:hueOff val="230872"/>
            <a:satOff val="-12527"/>
            <a:lumOff val="19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877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信息分析</a:t>
          </a:r>
          <a:endParaRPr lang="zh-CN" altLang="en-US" sz="2100" kern="1200" dirty="0"/>
        </a:p>
      </dsp:txBody>
      <dsp:txXfrm>
        <a:off x="6500605" y="2974459"/>
        <a:ext cx="1904128" cy="473180"/>
      </dsp:txXfrm>
    </dsp:sp>
    <dsp:sp modelId="{810F7C72-7598-4990-A352-6475A214AD15}">
      <dsp:nvSpPr>
        <dsp:cNvPr id="0" name=""/>
        <dsp:cNvSpPr/>
      </dsp:nvSpPr>
      <dsp:spPr>
        <a:xfrm>
          <a:off x="5933009" y="2434569"/>
          <a:ext cx="906683" cy="90671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46CE6-C0BE-493B-BD3F-4690369232F8}">
      <dsp:nvSpPr>
        <dsp:cNvPr id="0" name=""/>
        <dsp:cNvSpPr/>
      </dsp:nvSpPr>
      <dsp:spPr>
        <a:xfrm>
          <a:off x="6802979" y="1759788"/>
          <a:ext cx="1955324" cy="524376"/>
        </a:xfrm>
        <a:prstGeom prst="roundRect">
          <a:avLst/>
        </a:prstGeom>
        <a:solidFill>
          <a:schemeClr val="accent1">
            <a:shade val="80000"/>
            <a:hueOff val="346308"/>
            <a:satOff val="-18790"/>
            <a:lumOff val="29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877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信息创新</a:t>
          </a:r>
          <a:endParaRPr lang="zh-CN" altLang="en-US" sz="2100" kern="1200" dirty="0"/>
        </a:p>
      </dsp:txBody>
      <dsp:txXfrm>
        <a:off x="6828577" y="1785386"/>
        <a:ext cx="1904128" cy="473180"/>
      </dsp:txXfrm>
    </dsp:sp>
    <dsp:sp modelId="{36CAD7DF-D58C-40D3-8049-354B058C9F91}">
      <dsp:nvSpPr>
        <dsp:cNvPr id="0" name=""/>
        <dsp:cNvSpPr/>
      </dsp:nvSpPr>
      <dsp:spPr>
        <a:xfrm>
          <a:off x="6260982" y="1355064"/>
          <a:ext cx="906683" cy="90671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B1D7C-98E5-4723-8398-D4E2B3AAE533}">
      <dsp:nvSpPr>
        <dsp:cNvPr id="0" name=""/>
        <dsp:cNvSpPr/>
      </dsp:nvSpPr>
      <dsp:spPr>
        <a:xfrm>
          <a:off x="3907795" y="1172"/>
          <a:ext cx="3018168" cy="13650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信息意识</a:t>
          </a:r>
          <a:endParaRPr lang="zh-CN" alt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检索基本理论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搜索引擎与搜索技巧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/>
            <a:t>…</a:t>
          </a:r>
          <a:endParaRPr lang="zh-CN" altLang="en-US" sz="1600" kern="1200" dirty="0"/>
        </a:p>
      </dsp:txBody>
      <dsp:txXfrm>
        <a:off x="3907795" y="1172"/>
        <a:ext cx="3018168" cy="1365069"/>
      </dsp:txXfrm>
    </dsp:sp>
    <dsp:sp modelId="{1A28B53E-E78E-4621-9EDF-7BBBB5CFBC93}">
      <dsp:nvSpPr>
        <dsp:cNvPr id="0" name=""/>
        <dsp:cNvSpPr/>
      </dsp:nvSpPr>
      <dsp:spPr>
        <a:xfrm>
          <a:off x="2421235" y="1172"/>
          <a:ext cx="1351418" cy="13650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6A6CF-7073-4F11-8A3E-9641F70DA960}">
      <dsp:nvSpPr>
        <dsp:cNvPr id="0" name=""/>
        <dsp:cNvSpPr/>
      </dsp:nvSpPr>
      <dsp:spPr>
        <a:xfrm>
          <a:off x="2421235" y="1591478"/>
          <a:ext cx="3018168" cy="13650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信息技能</a:t>
          </a:r>
          <a:endParaRPr lang="zh-CN" alt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专业数据库使用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/>
            <a:t>EndNote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/>
            <a:t>…</a:t>
          </a:r>
          <a:endParaRPr lang="zh-CN" altLang="en-US" sz="1600" kern="1200" dirty="0"/>
        </a:p>
      </dsp:txBody>
      <dsp:txXfrm>
        <a:off x="2421235" y="1591478"/>
        <a:ext cx="3018168" cy="1365069"/>
      </dsp:txXfrm>
    </dsp:sp>
    <dsp:sp modelId="{6C35CF4D-DD71-4649-B1F3-B15C309B74E6}">
      <dsp:nvSpPr>
        <dsp:cNvPr id="0" name=""/>
        <dsp:cNvSpPr/>
      </dsp:nvSpPr>
      <dsp:spPr>
        <a:xfrm>
          <a:off x="5574545" y="1591478"/>
          <a:ext cx="1351418" cy="136506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B2366-D3F2-4C99-92AB-82593AB7D3ED}">
      <dsp:nvSpPr>
        <dsp:cNvPr id="0" name=""/>
        <dsp:cNvSpPr/>
      </dsp:nvSpPr>
      <dsp:spPr>
        <a:xfrm>
          <a:off x="3907795" y="3181784"/>
          <a:ext cx="3018168" cy="13650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信息分析</a:t>
          </a:r>
          <a:endParaRPr lang="zh-CN" alt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学科前沿信息分析与研究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论文写作与投稿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/>
            <a:t>…</a:t>
          </a:r>
          <a:endParaRPr lang="zh-CN" altLang="en-US" sz="1600" kern="1200" dirty="0"/>
        </a:p>
      </dsp:txBody>
      <dsp:txXfrm>
        <a:off x="3907795" y="3181784"/>
        <a:ext cx="3018168" cy="1365069"/>
      </dsp:txXfrm>
    </dsp:sp>
    <dsp:sp modelId="{6D5E812D-BF02-4868-92D5-B82562074C51}">
      <dsp:nvSpPr>
        <dsp:cNvPr id="0" name=""/>
        <dsp:cNvSpPr/>
      </dsp:nvSpPr>
      <dsp:spPr>
        <a:xfrm>
          <a:off x="2421235" y="3181784"/>
          <a:ext cx="1351418" cy="13650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A136C-03F3-4547-8DF1-70B160BBFAB9}">
      <dsp:nvSpPr>
        <dsp:cNvPr id="0" name=""/>
        <dsp:cNvSpPr/>
      </dsp:nvSpPr>
      <dsp:spPr>
        <a:xfrm>
          <a:off x="2421235" y="4772090"/>
          <a:ext cx="3018168" cy="13650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信息创新</a:t>
          </a:r>
          <a:endParaRPr lang="zh-CN" alt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如何写好开题报告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/>
            <a:t>如何申请专利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/>
            <a:t>…</a:t>
          </a:r>
          <a:endParaRPr lang="zh-CN" altLang="en-US" sz="1600" kern="1200" dirty="0"/>
        </a:p>
      </dsp:txBody>
      <dsp:txXfrm>
        <a:off x="2421235" y="4772090"/>
        <a:ext cx="3018168" cy="1365069"/>
      </dsp:txXfrm>
    </dsp:sp>
    <dsp:sp modelId="{2953463B-FAEB-4C29-8B36-EE3F4BF02382}">
      <dsp:nvSpPr>
        <dsp:cNvPr id="0" name=""/>
        <dsp:cNvSpPr/>
      </dsp:nvSpPr>
      <dsp:spPr>
        <a:xfrm>
          <a:off x="5574545" y="4772090"/>
          <a:ext cx="1351418" cy="136506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25066-F90A-4642-9CA2-E401D136AE9C}">
      <dsp:nvSpPr>
        <dsp:cNvPr id="0" name=""/>
        <dsp:cNvSpPr/>
      </dsp:nvSpPr>
      <dsp:spPr>
        <a:xfrm>
          <a:off x="65938" y="539151"/>
          <a:ext cx="2551065" cy="30012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4F7F9-291F-435D-AEA3-1A1EA00DB0F5}">
      <dsp:nvSpPr>
        <dsp:cNvPr id="0" name=""/>
        <dsp:cNvSpPr/>
      </dsp:nvSpPr>
      <dsp:spPr>
        <a:xfrm>
          <a:off x="65938" y="651866"/>
          <a:ext cx="187410" cy="1874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35964-9A00-4861-8F93-E11ACBC7C66A}">
      <dsp:nvSpPr>
        <dsp:cNvPr id="0" name=""/>
        <dsp:cNvSpPr/>
      </dsp:nvSpPr>
      <dsp:spPr>
        <a:xfrm>
          <a:off x="65938" y="0"/>
          <a:ext cx="2551065" cy="539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初级</a:t>
          </a:r>
          <a:endParaRPr lang="zh-CN" altLang="en-US" sz="3000" kern="1200" dirty="0"/>
        </a:p>
      </dsp:txBody>
      <dsp:txXfrm>
        <a:off x="65938" y="0"/>
        <a:ext cx="2551065" cy="539151"/>
      </dsp:txXfrm>
    </dsp:sp>
    <dsp:sp modelId="{11C8A5D5-0758-46FD-91FD-AA178881974D}">
      <dsp:nvSpPr>
        <dsp:cNvPr id="0" name=""/>
        <dsp:cNvSpPr/>
      </dsp:nvSpPr>
      <dsp:spPr>
        <a:xfrm>
          <a:off x="65938" y="1088714"/>
          <a:ext cx="187405" cy="187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7C3F5-3794-4852-A3A5-EAFDF42B87E5}">
      <dsp:nvSpPr>
        <dsp:cNvPr id="0" name=""/>
        <dsp:cNvSpPr/>
      </dsp:nvSpPr>
      <dsp:spPr>
        <a:xfrm>
          <a:off x="244512" y="963995"/>
          <a:ext cx="2372491" cy="43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检索基本原理</a:t>
          </a:r>
          <a:endParaRPr lang="zh-CN" altLang="en-US" sz="1500" kern="1200" dirty="0"/>
        </a:p>
      </dsp:txBody>
      <dsp:txXfrm>
        <a:off x="244512" y="963995"/>
        <a:ext cx="2372491" cy="436843"/>
      </dsp:txXfrm>
    </dsp:sp>
    <dsp:sp modelId="{7B566FEC-72B3-4A95-BEBE-BF8284961E24}">
      <dsp:nvSpPr>
        <dsp:cNvPr id="0" name=""/>
        <dsp:cNvSpPr/>
      </dsp:nvSpPr>
      <dsp:spPr>
        <a:xfrm>
          <a:off x="65938" y="1525558"/>
          <a:ext cx="187405" cy="187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24736"/>
              <a:satOff val="-1342"/>
              <a:lumOff val="20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7302E-EDDA-485C-906C-E220D67ACCC7}">
      <dsp:nvSpPr>
        <dsp:cNvPr id="0" name=""/>
        <dsp:cNvSpPr/>
      </dsp:nvSpPr>
      <dsp:spPr>
        <a:xfrm>
          <a:off x="244512" y="1400839"/>
          <a:ext cx="2372491" cy="43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搜索引擎与搜索技巧</a:t>
          </a:r>
          <a:endParaRPr lang="zh-CN" altLang="en-US" sz="1500" kern="1200" dirty="0"/>
        </a:p>
      </dsp:txBody>
      <dsp:txXfrm>
        <a:off x="244512" y="1400839"/>
        <a:ext cx="2372491" cy="436843"/>
      </dsp:txXfrm>
    </dsp:sp>
    <dsp:sp modelId="{9BA13CF2-53C2-4EA8-97A2-14ED847009CF}">
      <dsp:nvSpPr>
        <dsp:cNvPr id="0" name=""/>
        <dsp:cNvSpPr/>
      </dsp:nvSpPr>
      <dsp:spPr>
        <a:xfrm>
          <a:off x="65938" y="1962401"/>
          <a:ext cx="187405" cy="187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49473"/>
              <a:satOff val="-2684"/>
              <a:lumOff val="41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D1E71-1776-451A-97D7-098525953E36}">
      <dsp:nvSpPr>
        <dsp:cNvPr id="0" name=""/>
        <dsp:cNvSpPr/>
      </dsp:nvSpPr>
      <dsp:spPr>
        <a:xfrm>
          <a:off x="244512" y="1837682"/>
          <a:ext cx="2372491" cy="43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CNKI</a:t>
          </a:r>
          <a:r>
            <a:rPr lang="zh-CN" altLang="en-US" sz="1500" kern="1200" dirty="0" smtClean="0"/>
            <a:t>数据库检索</a:t>
          </a:r>
          <a:endParaRPr lang="zh-CN" altLang="en-US" sz="1500" kern="1200" dirty="0"/>
        </a:p>
      </dsp:txBody>
      <dsp:txXfrm>
        <a:off x="244512" y="1837682"/>
        <a:ext cx="2372491" cy="436843"/>
      </dsp:txXfrm>
    </dsp:sp>
    <dsp:sp modelId="{DECD7CA2-AB06-430E-BCC7-4C704619DE8B}">
      <dsp:nvSpPr>
        <dsp:cNvPr id="0" name=""/>
        <dsp:cNvSpPr/>
      </dsp:nvSpPr>
      <dsp:spPr>
        <a:xfrm>
          <a:off x="65938" y="2399245"/>
          <a:ext cx="187405" cy="187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74209"/>
              <a:satOff val="-4026"/>
              <a:lumOff val="62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439B2-87B3-4F56-93C7-B5B8FEE5D662}">
      <dsp:nvSpPr>
        <dsp:cNvPr id="0" name=""/>
        <dsp:cNvSpPr/>
      </dsp:nvSpPr>
      <dsp:spPr>
        <a:xfrm>
          <a:off x="244512" y="2274526"/>
          <a:ext cx="2372491" cy="43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…</a:t>
          </a:r>
          <a:endParaRPr lang="zh-CN" altLang="en-US" sz="1500" kern="1200" dirty="0"/>
        </a:p>
      </dsp:txBody>
      <dsp:txXfrm>
        <a:off x="244512" y="2274526"/>
        <a:ext cx="2372491" cy="436843"/>
      </dsp:txXfrm>
    </dsp:sp>
    <dsp:sp modelId="{97E47D82-0374-4637-8D82-E0CF2DF41A56}">
      <dsp:nvSpPr>
        <dsp:cNvPr id="0" name=""/>
        <dsp:cNvSpPr/>
      </dsp:nvSpPr>
      <dsp:spPr>
        <a:xfrm>
          <a:off x="2744557" y="539151"/>
          <a:ext cx="2551065" cy="300125"/>
        </a:xfrm>
        <a:prstGeom prst="rect">
          <a:avLst/>
        </a:prstGeom>
        <a:solidFill>
          <a:schemeClr val="accent1">
            <a:shade val="80000"/>
            <a:hueOff val="115436"/>
            <a:satOff val="-6263"/>
            <a:lumOff val="9785"/>
            <a:alphaOff val="0"/>
          </a:schemeClr>
        </a:solidFill>
        <a:ln w="15875" cap="flat" cmpd="sng" algn="ctr">
          <a:solidFill>
            <a:schemeClr val="accent1">
              <a:shade val="80000"/>
              <a:hueOff val="115436"/>
              <a:satOff val="-6263"/>
              <a:lumOff val="9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200E5-AE99-418B-96ED-0BB9CA9C137E}">
      <dsp:nvSpPr>
        <dsp:cNvPr id="0" name=""/>
        <dsp:cNvSpPr/>
      </dsp:nvSpPr>
      <dsp:spPr>
        <a:xfrm>
          <a:off x="2744557" y="651866"/>
          <a:ext cx="187410" cy="1874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115436"/>
              <a:satOff val="-6263"/>
              <a:lumOff val="9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E4DF1-A129-4CF9-AB4F-C11ECCDF556D}">
      <dsp:nvSpPr>
        <dsp:cNvPr id="0" name=""/>
        <dsp:cNvSpPr/>
      </dsp:nvSpPr>
      <dsp:spPr>
        <a:xfrm>
          <a:off x="2744557" y="0"/>
          <a:ext cx="2551065" cy="539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中级</a:t>
          </a:r>
          <a:endParaRPr lang="zh-CN" altLang="en-US" sz="3000" kern="1200" dirty="0"/>
        </a:p>
      </dsp:txBody>
      <dsp:txXfrm>
        <a:off x="2744557" y="0"/>
        <a:ext cx="2551065" cy="539151"/>
      </dsp:txXfrm>
    </dsp:sp>
    <dsp:sp modelId="{70F6A0D3-A076-4FF6-8162-1407442E1117}">
      <dsp:nvSpPr>
        <dsp:cNvPr id="0" name=""/>
        <dsp:cNvSpPr/>
      </dsp:nvSpPr>
      <dsp:spPr>
        <a:xfrm>
          <a:off x="2744557" y="1088714"/>
          <a:ext cx="187405" cy="187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98945"/>
              <a:satOff val="-5369"/>
              <a:lumOff val="83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123E1-5F5B-4A67-8B68-CB02ADAD67EB}">
      <dsp:nvSpPr>
        <dsp:cNvPr id="0" name=""/>
        <dsp:cNvSpPr/>
      </dsp:nvSpPr>
      <dsp:spPr>
        <a:xfrm>
          <a:off x="2923132" y="963995"/>
          <a:ext cx="2372491" cy="43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WOS</a:t>
          </a:r>
          <a:r>
            <a:rPr lang="zh-CN" altLang="en-US" sz="1500" kern="1200" dirty="0" smtClean="0"/>
            <a:t>数据库使用</a:t>
          </a:r>
          <a:endParaRPr lang="en-US" altLang="zh-CN" sz="1500" kern="1200" dirty="0" smtClean="0"/>
        </a:p>
      </dsp:txBody>
      <dsp:txXfrm>
        <a:off x="2923132" y="963995"/>
        <a:ext cx="2372491" cy="436843"/>
      </dsp:txXfrm>
    </dsp:sp>
    <dsp:sp modelId="{1981EE45-505C-41B5-95D7-3133D620CD5F}">
      <dsp:nvSpPr>
        <dsp:cNvPr id="0" name=""/>
        <dsp:cNvSpPr/>
      </dsp:nvSpPr>
      <dsp:spPr>
        <a:xfrm>
          <a:off x="2744557" y="1525558"/>
          <a:ext cx="187405" cy="187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123682"/>
              <a:satOff val="-6711"/>
              <a:lumOff val="104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4808C-042C-476A-A74A-B29E20554DDE}">
      <dsp:nvSpPr>
        <dsp:cNvPr id="0" name=""/>
        <dsp:cNvSpPr/>
      </dsp:nvSpPr>
      <dsp:spPr>
        <a:xfrm>
          <a:off x="2923132" y="1400839"/>
          <a:ext cx="2372491" cy="43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EndNoteX7</a:t>
          </a:r>
          <a:endParaRPr lang="zh-CN" altLang="en-US" sz="1500" kern="1200" dirty="0"/>
        </a:p>
      </dsp:txBody>
      <dsp:txXfrm>
        <a:off x="2923132" y="1400839"/>
        <a:ext cx="2372491" cy="436843"/>
      </dsp:txXfrm>
    </dsp:sp>
    <dsp:sp modelId="{45769661-ADCF-4CAD-A001-4BA27824DA39}">
      <dsp:nvSpPr>
        <dsp:cNvPr id="0" name=""/>
        <dsp:cNvSpPr/>
      </dsp:nvSpPr>
      <dsp:spPr>
        <a:xfrm>
          <a:off x="2744557" y="1962401"/>
          <a:ext cx="187405" cy="187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148418"/>
              <a:satOff val="-8053"/>
              <a:lumOff val="125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0AD8F-A109-4801-87FA-987B44D9F29F}">
      <dsp:nvSpPr>
        <dsp:cNvPr id="0" name=""/>
        <dsp:cNvSpPr/>
      </dsp:nvSpPr>
      <dsp:spPr>
        <a:xfrm>
          <a:off x="2923132" y="1837682"/>
          <a:ext cx="2372491" cy="43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EI</a:t>
          </a:r>
          <a:r>
            <a:rPr lang="zh-CN" altLang="en-US" sz="1500" kern="1200" dirty="0" smtClean="0"/>
            <a:t>数据库使用</a:t>
          </a:r>
          <a:endParaRPr lang="zh-CN" altLang="en-US" sz="1500" kern="1200" dirty="0"/>
        </a:p>
      </dsp:txBody>
      <dsp:txXfrm>
        <a:off x="2923132" y="1837682"/>
        <a:ext cx="2372491" cy="436843"/>
      </dsp:txXfrm>
    </dsp:sp>
    <dsp:sp modelId="{F6C88E06-FCE9-41F1-B330-2302E7C0560B}">
      <dsp:nvSpPr>
        <dsp:cNvPr id="0" name=""/>
        <dsp:cNvSpPr/>
      </dsp:nvSpPr>
      <dsp:spPr>
        <a:xfrm>
          <a:off x="2744557" y="2399245"/>
          <a:ext cx="187405" cy="187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173154"/>
              <a:satOff val="-9395"/>
              <a:lumOff val="14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64A86-AAAE-4F70-BBB7-55BB3BD2E6B8}">
      <dsp:nvSpPr>
        <dsp:cNvPr id="0" name=""/>
        <dsp:cNvSpPr/>
      </dsp:nvSpPr>
      <dsp:spPr>
        <a:xfrm>
          <a:off x="2923132" y="2274526"/>
          <a:ext cx="2372491" cy="43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CSSCI</a:t>
          </a:r>
          <a:r>
            <a:rPr lang="zh-CN" altLang="en-US" sz="1500" kern="1200" dirty="0" smtClean="0"/>
            <a:t>数据库使用</a:t>
          </a:r>
          <a:endParaRPr lang="zh-CN" altLang="en-US" sz="1500" kern="1200" dirty="0"/>
        </a:p>
      </dsp:txBody>
      <dsp:txXfrm>
        <a:off x="2923132" y="2274526"/>
        <a:ext cx="2372491" cy="436843"/>
      </dsp:txXfrm>
    </dsp:sp>
    <dsp:sp modelId="{C906329C-4479-475B-AA15-AE38E6A9834E}">
      <dsp:nvSpPr>
        <dsp:cNvPr id="0" name=""/>
        <dsp:cNvSpPr/>
      </dsp:nvSpPr>
      <dsp:spPr>
        <a:xfrm>
          <a:off x="2744557" y="2836088"/>
          <a:ext cx="187405" cy="187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197890"/>
              <a:satOff val="-10737"/>
              <a:lumOff val="167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45DEC-D240-48B1-B5E5-B9C7A165B24B}">
      <dsp:nvSpPr>
        <dsp:cNvPr id="0" name=""/>
        <dsp:cNvSpPr/>
      </dsp:nvSpPr>
      <dsp:spPr>
        <a:xfrm>
          <a:off x="2923132" y="2711370"/>
          <a:ext cx="2372491" cy="43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…</a:t>
          </a:r>
          <a:endParaRPr lang="zh-CN" altLang="en-US" sz="1500" kern="1200" dirty="0"/>
        </a:p>
      </dsp:txBody>
      <dsp:txXfrm>
        <a:off x="2923132" y="2711370"/>
        <a:ext cx="2372491" cy="436843"/>
      </dsp:txXfrm>
    </dsp:sp>
    <dsp:sp modelId="{D2131FF3-0E8F-4C48-8F43-E5C038BCA2DF}">
      <dsp:nvSpPr>
        <dsp:cNvPr id="0" name=""/>
        <dsp:cNvSpPr/>
      </dsp:nvSpPr>
      <dsp:spPr>
        <a:xfrm>
          <a:off x="5423176" y="539151"/>
          <a:ext cx="2551065" cy="300125"/>
        </a:xfrm>
        <a:prstGeom prst="rect">
          <a:avLst/>
        </a:prstGeom>
        <a:solidFill>
          <a:schemeClr val="accent1">
            <a:shade val="80000"/>
            <a:hueOff val="230872"/>
            <a:satOff val="-12527"/>
            <a:lumOff val="19569"/>
            <a:alphaOff val="0"/>
          </a:schemeClr>
        </a:solidFill>
        <a:ln w="15875" cap="flat" cmpd="sng" algn="ctr">
          <a:solidFill>
            <a:schemeClr val="accent1">
              <a:shade val="80000"/>
              <a:hueOff val="230872"/>
              <a:satOff val="-12527"/>
              <a:lumOff val="19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989BE-EDBD-4F48-A000-7A83D8BFCA11}">
      <dsp:nvSpPr>
        <dsp:cNvPr id="0" name=""/>
        <dsp:cNvSpPr/>
      </dsp:nvSpPr>
      <dsp:spPr>
        <a:xfrm>
          <a:off x="5423176" y="651866"/>
          <a:ext cx="187410" cy="1874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230872"/>
              <a:satOff val="-12527"/>
              <a:lumOff val="19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07F8D-046B-4E8D-B3B5-09C38F801A53}">
      <dsp:nvSpPr>
        <dsp:cNvPr id="0" name=""/>
        <dsp:cNvSpPr/>
      </dsp:nvSpPr>
      <dsp:spPr>
        <a:xfrm>
          <a:off x="5423176" y="0"/>
          <a:ext cx="2551065" cy="539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高级</a:t>
          </a:r>
          <a:endParaRPr lang="zh-CN" altLang="en-US" sz="3000" kern="1200" dirty="0"/>
        </a:p>
      </dsp:txBody>
      <dsp:txXfrm>
        <a:off x="5423176" y="0"/>
        <a:ext cx="2551065" cy="539151"/>
      </dsp:txXfrm>
    </dsp:sp>
    <dsp:sp modelId="{3E5A2120-D4E3-4804-8616-801963C1D0D2}">
      <dsp:nvSpPr>
        <dsp:cNvPr id="0" name=""/>
        <dsp:cNvSpPr/>
      </dsp:nvSpPr>
      <dsp:spPr>
        <a:xfrm>
          <a:off x="5423176" y="1088714"/>
          <a:ext cx="187405" cy="187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222627"/>
              <a:satOff val="-12079"/>
              <a:lumOff val="188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66281-1FEF-4665-A724-9E09BB08B714}">
      <dsp:nvSpPr>
        <dsp:cNvPr id="0" name=""/>
        <dsp:cNvSpPr/>
      </dsp:nvSpPr>
      <dsp:spPr>
        <a:xfrm>
          <a:off x="5601751" y="963995"/>
          <a:ext cx="2372491" cy="43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学科前沿分析与研究</a:t>
          </a:r>
          <a:endParaRPr lang="zh-CN" altLang="en-US" sz="1500" kern="1200" dirty="0"/>
        </a:p>
      </dsp:txBody>
      <dsp:txXfrm>
        <a:off x="5601751" y="963995"/>
        <a:ext cx="2372491" cy="436843"/>
      </dsp:txXfrm>
    </dsp:sp>
    <dsp:sp modelId="{C3DAC10A-3CE7-416F-B58B-62F3A76B2091}">
      <dsp:nvSpPr>
        <dsp:cNvPr id="0" name=""/>
        <dsp:cNvSpPr/>
      </dsp:nvSpPr>
      <dsp:spPr>
        <a:xfrm>
          <a:off x="5423176" y="1525558"/>
          <a:ext cx="187405" cy="187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247363"/>
              <a:satOff val="-13421"/>
              <a:lumOff val="209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B5E29-F5CB-4542-9E1E-077449AB0E2F}">
      <dsp:nvSpPr>
        <dsp:cNvPr id="0" name=""/>
        <dsp:cNvSpPr/>
      </dsp:nvSpPr>
      <dsp:spPr>
        <a:xfrm>
          <a:off x="5601751" y="1400839"/>
          <a:ext cx="2372491" cy="43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论文写作与投稿</a:t>
          </a:r>
          <a:endParaRPr lang="zh-CN" altLang="en-US" sz="1500" kern="1200" dirty="0"/>
        </a:p>
      </dsp:txBody>
      <dsp:txXfrm>
        <a:off x="5601751" y="1400839"/>
        <a:ext cx="2372491" cy="436843"/>
      </dsp:txXfrm>
    </dsp:sp>
    <dsp:sp modelId="{EC534010-2839-4195-908A-0BDA1E726142}">
      <dsp:nvSpPr>
        <dsp:cNvPr id="0" name=""/>
        <dsp:cNvSpPr/>
      </dsp:nvSpPr>
      <dsp:spPr>
        <a:xfrm>
          <a:off x="5423176" y="1962401"/>
          <a:ext cx="187405" cy="187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272099"/>
              <a:satOff val="-14764"/>
              <a:lumOff val="230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44FF2-3E72-4E77-B758-51A07633B2B2}">
      <dsp:nvSpPr>
        <dsp:cNvPr id="0" name=""/>
        <dsp:cNvSpPr/>
      </dsp:nvSpPr>
      <dsp:spPr>
        <a:xfrm>
          <a:off x="5601751" y="1837682"/>
          <a:ext cx="2372491" cy="43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…</a:t>
          </a:r>
          <a:endParaRPr lang="zh-CN" altLang="en-US" sz="1500" kern="1200" dirty="0"/>
        </a:p>
      </dsp:txBody>
      <dsp:txXfrm>
        <a:off x="5601751" y="1837682"/>
        <a:ext cx="2372491" cy="436843"/>
      </dsp:txXfrm>
    </dsp:sp>
    <dsp:sp modelId="{364150C7-2188-4BD4-9BDC-3D327A1DCCFB}">
      <dsp:nvSpPr>
        <dsp:cNvPr id="0" name=""/>
        <dsp:cNvSpPr/>
      </dsp:nvSpPr>
      <dsp:spPr>
        <a:xfrm>
          <a:off x="8101795" y="539151"/>
          <a:ext cx="2551065" cy="300125"/>
        </a:xfrm>
        <a:prstGeom prst="rect">
          <a:avLst/>
        </a:prstGeom>
        <a:solidFill>
          <a:schemeClr val="accent1">
            <a:shade val="80000"/>
            <a:hueOff val="346308"/>
            <a:satOff val="-18790"/>
            <a:lumOff val="29354"/>
            <a:alphaOff val="0"/>
          </a:schemeClr>
        </a:solidFill>
        <a:ln w="15875" cap="flat" cmpd="sng" algn="ctr">
          <a:solidFill>
            <a:schemeClr val="accent1">
              <a:shade val="80000"/>
              <a:hueOff val="346308"/>
              <a:satOff val="-18790"/>
              <a:lumOff val="29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A32A5-31DC-4F87-92EA-0D331A6C9D83}">
      <dsp:nvSpPr>
        <dsp:cNvPr id="0" name=""/>
        <dsp:cNvSpPr/>
      </dsp:nvSpPr>
      <dsp:spPr>
        <a:xfrm>
          <a:off x="8101795" y="651866"/>
          <a:ext cx="187410" cy="1874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346308"/>
              <a:satOff val="-18790"/>
              <a:lumOff val="29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DB211-0A4C-44D7-8B87-171500F51A9A}">
      <dsp:nvSpPr>
        <dsp:cNvPr id="0" name=""/>
        <dsp:cNvSpPr/>
      </dsp:nvSpPr>
      <dsp:spPr>
        <a:xfrm>
          <a:off x="8101795" y="0"/>
          <a:ext cx="2551065" cy="539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/>
            <a:t>专业</a:t>
          </a:r>
          <a:endParaRPr lang="zh-CN" altLang="en-US" sz="3000" kern="1200" dirty="0"/>
        </a:p>
      </dsp:txBody>
      <dsp:txXfrm>
        <a:off x="8101795" y="0"/>
        <a:ext cx="2551065" cy="539151"/>
      </dsp:txXfrm>
    </dsp:sp>
    <dsp:sp modelId="{E0D9C3B1-DA64-418B-8AD0-4B0203F9F055}">
      <dsp:nvSpPr>
        <dsp:cNvPr id="0" name=""/>
        <dsp:cNvSpPr/>
      </dsp:nvSpPr>
      <dsp:spPr>
        <a:xfrm>
          <a:off x="8101795" y="1088714"/>
          <a:ext cx="187405" cy="187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296836"/>
              <a:satOff val="-16106"/>
              <a:lumOff val="251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F0A2E-144F-4A0C-9E27-6035C22E3E7B}">
      <dsp:nvSpPr>
        <dsp:cNvPr id="0" name=""/>
        <dsp:cNvSpPr/>
      </dsp:nvSpPr>
      <dsp:spPr>
        <a:xfrm>
          <a:off x="8280370" y="963995"/>
          <a:ext cx="2372491" cy="43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如何申请专利</a:t>
          </a:r>
          <a:endParaRPr lang="zh-CN" altLang="en-US" sz="1500" kern="1200" dirty="0"/>
        </a:p>
      </dsp:txBody>
      <dsp:txXfrm>
        <a:off x="8280370" y="963995"/>
        <a:ext cx="2372491" cy="436843"/>
      </dsp:txXfrm>
    </dsp:sp>
    <dsp:sp modelId="{829FD41E-B0E7-410B-A0EF-8E7D142D0571}">
      <dsp:nvSpPr>
        <dsp:cNvPr id="0" name=""/>
        <dsp:cNvSpPr/>
      </dsp:nvSpPr>
      <dsp:spPr>
        <a:xfrm>
          <a:off x="8101795" y="1525558"/>
          <a:ext cx="187405" cy="187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321572"/>
              <a:satOff val="-17448"/>
              <a:lumOff val="272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1DF54-140F-45EB-9C8D-C33C5CC6DD74}">
      <dsp:nvSpPr>
        <dsp:cNvPr id="0" name=""/>
        <dsp:cNvSpPr/>
      </dsp:nvSpPr>
      <dsp:spPr>
        <a:xfrm>
          <a:off x="8280370" y="1400839"/>
          <a:ext cx="2372491" cy="43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如何写好开题报告</a:t>
          </a:r>
          <a:endParaRPr lang="zh-CN" altLang="en-US" sz="1500" kern="1200" dirty="0"/>
        </a:p>
      </dsp:txBody>
      <dsp:txXfrm>
        <a:off x="8280370" y="1400839"/>
        <a:ext cx="2372491" cy="436843"/>
      </dsp:txXfrm>
    </dsp:sp>
    <dsp:sp modelId="{0C4A5C85-D26A-4673-9299-13C295317862}">
      <dsp:nvSpPr>
        <dsp:cNvPr id="0" name=""/>
        <dsp:cNvSpPr/>
      </dsp:nvSpPr>
      <dsp:spPr>
        <a:xfrm>
          <a:off x="8101795" y="1962401"/>
          <a:ext cx="187405" cy="187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346308"/>
              <a:satOff val="-18790"/>
              <a:lumOff val="29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D1C85-9B2B-4F96-A1C8-0FF2B3ED30C5}">
      <dsp:nvSpPr>
        <dsp:cNvPr id="0" name=""/>
        <dsp:cNvSpPr/>
      </dsp:nvSpPr>
      <dsp:spPr>
        <a:xfrm>
          <a:off x="8280370" y="1837682"/>
          <a:ext cx="2372491" cy="43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…</a:t>
          </a:r>
          <a:endParaRPr lang="zh-CN" altLang="en-US" sz="1500" kern="1200" dirty="0"/>
        </a:p>
      </dsp:txBody>
      <dsp:txXfrm>
        <a:off x="8280370" y="1837682"/>
        <a:ext cx="2372491" cy="436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5326C-C574-4466-BD49-D85916A0DF06}" type="datetimeFigureOut">
              <a:rPr lang="zh-CN" altLang="en-US" smtClean="0"/>
              <a:t>2014/3/7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70F20-BC14-43B7-8102-592EA52297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16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下面我用</a:t>
            </a:r>
            <a:r>
              <a:rPr lang="en-US" altLang="zh-CN" dirty="0" smtClean="0"/>
              <a:t>15</a:t>
            </a:r>
            <a:r>
              <a:rPr lang="zh-CN" altLang="en-US" dirty="0" smtClean="0"/>
              <a:t>分钟的时间向各位领导和老师汇报信息素养</a:t>
            </a:r>
            <a:r>
              <a:rPr lang="en-US" altLang="zh-CN" dirty="0" smtClean="0"/>
              <a:t>MOOC</a:t>
            </a:r>
            <a:r>
              <a:rPr lang="zh-CN" altLang="en-US" dirty="0" smtClean="0"/>
              <a:t>课程的初步设想。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0F20-BC14-43B7-8102-592EA52297D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572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但是这门课程内容更侧重信息分析工具的学习，有</a:t>
            </a:r>
            <a:r>
              <a:rPr lang="en-US" altLang="zh-CN" dirty="0" smtClean="0"/>
              <a:t>6</a:t>
            </a:r>
            <a:r>
              <a:rPr lang="zh-CN" altLang="en-US" dirty="0" smtClean="0"/>
              <a:t>讲的内容介绍工具，更适合有一定信息素养的研究生或者科研工作者学习，这样的内容设置不能满足信息素养课程普适性的要求。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0F20-BC14-43B7-8102-592EA52297D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392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0F20-BC14-43B7-8102-592EA52297D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071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0F20-BC14-43B7-8102-592EA52297D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996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那么在信息素养</a:t>
            </a:r>
            <a:r>
              <a:rPr lang="en-US" altLang="zh-CN" dirty="0" smtClean="0"/>
              <a:t>MOOC</a:t>
            </a:r>
            <a:r>
              <a:rPr lang="zh-CN" altLang="en-US" dirty="0" smtClean="0"/>
              <a:t>课程教学中，参与的老师能够做哪些事情呢？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0F20-BC14-43B7-8102-592EA52297D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198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首先您可以选择擅长的内容参与授课，搜索引擎、数据库、工具、论文写作投稿、专利等等，只要是与信息素养有关的内容都可以加入进来。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0F20-BC14-43B7-8102-592EA52297D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668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其次，您可以参与</a:t>
            </a:r>
            <a:r>
              <a:rPr lang="en-US" altLang="zh-CN" dirty="0" err="1" smtClean="0"/>
              <a:t>mooc</a:t>
            </a:r>
            <a:r>
              <a:rPr lang="zh-CN" altLang="en-US" dirty="0" smtClean="0"/>
              <a:t>的线上课程管理，比如课程信息更新、作业批改、考评等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0F20-BC14-43B7-8102-592EA52297D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016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还有一个很重要的工作可以参与，对线下交流讨论的指导。学生的线上学习是松散的，自行掌握时间地点，有组织的线下交流讨论能督促学习进度，提高学习</a:t>
            </a:r>
            <a:r>
              <a:rPr lang="zh-CN" altLang="en-US" baseline="0" dirty="0" smtClean="0"/>
              <a:t>积极性。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0F20-BC14-43B7-8102-592EA52297D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561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刚才在介绍课程内容设置的时候，估计有很多老师就开始考虑一个问题，分阶段信息素养教学使得学生可以根据自身情况有选择的学习，那么在课程考评和学分认证上怎么实施呢？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0F20-BC14-43B7-8102-592EA52297D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582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0F20-BC14-43B7-8102-592EA52297D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401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具体示例     这些是目前的初步设想，还需要进一步推敲，通过实践摸索，而且</a:t>
            </a:r>
            <a:r>
              <a:rPr lang="en-US" altLang="zh-CN" dirty="0" smtClean="0"/>
              <a:t>MOOC</a:t>
            </a:r>
            <a:r>
              <a:rPr lang="zh-CN" altLang="en-US" dirty="0" smtClean="0"/>
              <a:t>课程的建设是一步步走的，制作几个章节就在网上公开几个，实现学分认证会等到整个课程建设完整后实施，也需要各个学校的政策支持。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0F20-BC14-43B7-8102-592EA52297D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42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0F20-BC14-43B7-8102-592EA52297D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08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谈了这么多关于课程的设想，最终还是需要我们的老师们参与进来实现它。安徽高校信息素养讲师联盟，可能有兴趣的老师没有来得及参与进来，随时欢迎加入，或者也可以向我们推荐讲课好的老师，期待更多有热情、有特长的老师加入，让我们一起建好信息素养</a:t>
            </a:r>
            <a:r>
              <a:rPr lang="en-US" altLang="zh-CN" dirty="0" smtClean="0"/>
              <a:t>MOOC</a:t>
            </a:r>
            <a:r>
              <a:rPr lang="zh-CN" altLang="en-US" dirty="0" smtClean="0"/>
              <a:t>课程，让安徽省内，乃至全国的学生从中受益。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0F20-BC14-43B7-8102-592EA52297D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95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0F20-BC14-43B7-8102-592EA52297D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11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0F20-BC14-43B7-8102-592EA52297D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844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0F20-BC14-43B7-8102-592EA52297D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582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0F20-BC14-43B7-8102-592EA52297D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89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0F20-BC14-43B7-8102-592EA52297D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18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接下来向大家汇报课程内容设置方面的想法。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0F20-BC14-43B7-8102-592EA52297D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308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目前罗昭锋老师主讲的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文献管理与信息分析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在国内已经形成一定影响力，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70F20-BC14-43B7-8102-592EA52297D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99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800"/>
            </a:lvl4pPr>
            <a:lvl5pPr marL="1828754" indent="0" algn="ctr">
              <a:buNone/>
              <a:defRPr sz="1800"/>
            </a:lvl5pPr>
            <a:lvl6pPr marL="2285943" indent="0" algn="ctr">
              <a:buNone/>
              <a:defRPr sz="1800"/>
            </a:lvl6pPr>
            <a:lvl7pPr marL="2743131" indent="0" algn="ctr">
              <a:buNone/>
              <a:defRPr sz="1800"/>
            </a:lvl7pPr>
            <a:lvl8pPr marL="3200320" indent="0" algn="ctr">
              <a:buNone/>
              <a:defRPr sz="1800"/>
            </a:lvl8pPr>
            <a:lvl9pPr marL="3657509" indent="0" algn="ctr">
              <a:buNone/>
              <a:defRPr sz="18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CC423D7-572C-41E0-B9B9-612E54DEBFC3}" type="datetime1">
              <a:rPr lang="zh-CN" altLang="en-US" smtClean="0"/>
              <a:t>2014/3/7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0" y="4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93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8F1F-9999-4053-A99D-CEACB002A6C8}" type="datetime1">
              <a:rPr lang="zh-CN" altLang="en-US" smtClean="0"/>
              <a:t>2014/3/7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30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3" y="762000"/>
            <a:ext cx="75819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4C11-199A-4D99-8E58-A0955C7FD10A}" type="datetime1">
              <a:rPr lang="zh-CN" altLang="en-US" smtClean="0"/>
              <a:t>2014/3/7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25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A2954-6C4C-41EF-A216-25D52636626A}" type="datetime1">
              <a:rPr lang="zh-CN" altLang="en-US" smtClean="0"/>
              <a:t>2014/3/7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14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39FA-6227-4445-8E36-B9CC24BC6874}" type="datetime1">
              <a:rPr lang="zh-CN" altLang="en-US" smtClean="0"/>
              <a:t>2014/3/7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14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00B4-D1BA-4A9F-AEFD-C4A89DF312BE}" type="datetime1">
              <a:rPr lang="zh-CN" altLang="en-US" smtClean="0"/>
              <a:t>2014/3/7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876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1B60-21F9-41E5-9535-D41DD52399B9}" type="datetime1">
              <a:rPr lang="zh-CN" altLang="en-US" smtClean="0"/>
              <a:t>2014/3/7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23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AFEB-D79B-4E9A-8332-2D32ED792F86}" type="datetime1">
              <a:rPr lang="zh-CN" altLang="en-US" smtClean="0"/>
              <a:t>2014/3/7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93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9D39-79EF-4DAC-ADF4-4F05100C0255}" type="datetime1">
              <a:rPr lang="zh-CN" altLang="en-US" smtClean="0"/>
              <a:t>2014/3/7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14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D1CF-3945-4E49-B5C8-C8CC59263F8A}" type="datetime1">
              <a:rPr lang="zh-CN" altLang="en-US" smtClean="0"/>
              <a:t>2014/3/7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83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3778C-577E-400F-9EAD-F5EB4546202D}" type="datetime1">
              <a:rPr lang="zh-CN" altLang="en-US" smtClean="0"/>
              <a:t>2014/3/7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BE18-EF8E-4A23-905F-D871DFF5F35E}" type="datetime1">
              <a:rPr lang="zh-CN" altLang="en-US" smtClean="0"/>
              <a:t>2014/3/7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5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30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1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559264E-5181-4CE6-B8C7-9F115ACF5EC6}" type="datetime1">
              <a:rPr lang="zh-CN" altLang="en-US" smtClean="0"/>
              <a:t>2014/3/7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D397F7-0141-423E-9102-C0CA5EFEF8F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21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</p:sldLayoutIdLst>
  <p:hf hdr="0" ft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3569" y="5343205"/>
            <a:ext cx="73581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dirty="0">
                <a:latin typeface="Calibri" panose="020F0502020204030204" pitchFamily="34" charset="0"/>
                <a:cs typeface="Calibri" panose="020F0502020204030204" pitchFamily="34" charset="0"/>
              </a:rPr>
              <a:t>信息素养</a:t>
            </a:r>
            <a:r>
              <a:rPr lang="en-US" altLang="zh-CN" sz="4400" dirty="0">
                <a:latin typeface="Calibri" panose="020F0502020204030204" pitchFamily="34" charset="0"/>
                <a:cs typeface="Calibri" panose="020F0502020204030204" pitchFamily="34" charset="0"/>
              </a:rPr>
              <a:t>MOOC</a:t>
            </a:r>
            <a:r>
              <a:rPr lang="zh-CN" altLang="zh-CN" sz="4400" dirty="0">
                <a:latin typeface="Calibri" panose="020F0502020204030204" pitchFamily="34" charset="0"/>
                <a:cs typeface="Calibri" panose="020F0502020204030204" pitchFamily="34" charset="0"/>
              </a:rPr>
              <a:t>课程专项介绍</a:t>
            </a:r>
            <a:endParaRPr lang="zh-CN" altLang="en-US" sz="4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2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200" dirty="0"/>
              <a:t>《</a:t>
            </a:r>
            <a:r>
              <a:rPr lang="zh-CN" altLang="en-US" sz="3200" dirty="0"/>
              <a:t>文献管理与信息分析</a:t>
            </a:r>
            <a:r>
              <a:rPr lang="en-US" altLang="zh-CN" sz="3200" dirty="0"/>
              <a:t>》</a:t>
            </a:r>
            <a:r>
              <a:rPr lang="zh-CN" altLang="en-US" sz="3200" dirty="0"/>
              <a:t>课程大纲</a:t>
            </a:r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1" y="471509"/>
            <a:ext cx="6345564" cy="5633912"/>
          </a:xfrm>
        </p:spPr>
      </p:pic>
      <p:sp>
        <p:nvSpPr>
          <p:cNvPr id="14" name="文本占位符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课程内容主要面向研究生，更侧重信息分析工具的学习。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930900" y="2540000"/>
            <a:ext cx="3327400" cy="17272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1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分阶段信息素养教学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538235247"/>
              </p:ext>
            </p:extLst>
          </p:nvPr>
        </p:nvGraphicFramePr>
        <p:xfrm>
          <a:off x="3177" y="-393699"/>
          <a:ext cx="12188825" cy="577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文本占位符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从易到难，针对不同年级的学生开展信息素养教学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25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162305112"/>
              </p:ext>
            </p:extLst>
          </p:nvPr>
        </p:nvGraphicFramePr>
        <p:xfrm>
          <a:off x="-457200" y="330200"/>
          <a:ext cx="9347200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占位符 13"/>
          <p:cNvSpPr txBox="1">
            <a:spLocks/>
          </p:cNvSpPr>
          <p:nvPr/>
        </p:nvSpPr>
        <p:spPr>
          <a:xfrm>
            <a:off x="7632700" y="2978939"/>
            <a:ext cx="3200400" cy="146304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/>
              <a:t>课程内容设想</a:t>
            </a:r>
            <a:endParaRPr lang="en-US" altLang="zh-CN" sz="32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865" y="2773836"/>
            <a:ext cx="447675" cy="100012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64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28B53E-E78E-4621-9EDF-7BBBB5CFB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A28B53E-E78E-4621-9EDF-7BBBB5CFB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DB1D7C-98E5-4723-8398-D4E2B3AAE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F7DB1D7C-98E5-4723-8398-D4E2B3AAE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35CF4D-DD71-4649-B1F3-B15C309B7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C35CF4D-DD71-4649-B1F3-B15C309B7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26A6CF-7073-4F11-8A3E-9641F70DA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0B26A6CF-7073-4F11-8A3E-9641F70DA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5E812D-BF02-4868-92D5-B82562074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D5E812D-BF02-4868-92D5-B82562074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BB2366-D3F2-4C99-92AB-82593AB7D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76BB2366-D3F2-4C99-92AB-82593AB7D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53463B-FAEB-4C29-8B36-EE3F4BF02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2953463B-FAEB-4C29-8B36-EE3F4BF02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9A136C-03F3-4547-8DF1-70B160BBF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749A136C-03F3-4547-8DF1-70B160BBF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参与的教师需要做的事情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制定授课内容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课程相关资源的收集整理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线下课程交流讨论的指导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828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049411" y="354899"/>
            <a:ext cx="8825659" cy="1981200"/>
          </a:xfrm>
        </p:spPr>
        <p:txBody>
          <a:bodyPr/>
          <a:lstStyle/>
          <a:p>
            <a:r>
              <a:rPr lang="zh-CN" altLang="en-US" dirty="0" smtClean="0"/>
              <a:t>选择您擅长的内容参与授课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1260970" y="2662709"/>
            <a:ext cx="8821919" cy="2404115"/>
            <a:chOff x="1680068" y="3488208"/>
            <a:chExt cx="8821919" cy="240411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0068" y="3588916"/>
              <a:ext cx="1337143" cy="462101"/>
            </a:xfrm>
            <a:prstGeom prst="rect">
              <a:avLst/>
            </a:prstGeom>
          </p:spPr>
        </p:pic>
        <p:pic>
          <p:nvPicPr>
            <p:cNvPr id="12" name="Picture 1" descr="C:\Users\glfax\AppData\Roaming\Tencent\Users\4233654\QQ\WinTemp\RichOle\~XN6MC_[ZIA)H6A`OTHD}T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839" y="4441453"/>
              <a:ext cx="2405062" cy="49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C:\Users\glfax\AppData\Roaming\Tencent\Users\4233654\QQ\WinTemp\RichOle\AFZJR`2[U}[QX14XNI3S558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240" y="3588916"/>
              <a:ext cx="1405869" cy="328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1412" y="3488208"/>
              <a:ext cx="1019175" cy="9810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8462" y="3835513"/>
              <a:ext cx="1533525" cy="857250"/>
            </a:xfrm>
            <a:prstGeom prst="rect">
              <a:avLst/>
            </a:prstGeom>
          </p:spPr>
        </p:pic>
        <p:pic>
          <p:nvPicPr>
            <p:cNvPr id="1026" name="Picture 2" descr="https://encrypted-tbn3.gstatic.com/images?q=tbn:ANd9GcR5ioyQIDUrfZuLpIWQO9kBhb_nzMeMq8j1AdyOUl4fiHAZU2w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068" y="4738145"/>
              <a:ext cx="1403350" cy="1051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encrypted-tbn1.gstatic.com/images?q=tbn:ANd9GcSk7bmCPFAP6NC0EkMf3kqb8zmp7UJUBZ5nkD7FkEfNSbsKEtMw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534" y="4635124"/>
              <a:ext cx="1356145" cy="1257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80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154955" y="355600"/>
            <a:ext cx="8825659" cy="19812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线上课程管理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1987551"/>
            <a:ext cx="9810751" cy="40005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6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4953" y="393700"/>
            <a:ext cx="8825659" cy="1981200"/>
          </a:xfrm>
        </p:spPr>
        <p:txBody>
          <a:bodyPr/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线下课程交流讨论的指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导</a:t>
            </a:r>
            <a:endParaRPr lang="zh-CN" altLang="en-US" dirty="0"/>
          </a:p>
        </p:txBody>
      </p:sp>
      <p:pic>
        <p:nvPicPr>
          <p:cNvPr id="2050" name="Picture 2" descr="http://pic.58pic.com/58pic/11/02/13/06Q58PICJj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7" y="1997077"/>
            <a:ext cx="6191251" cy="386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3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课程考评与学分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750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154954" y="355600"/>
            <a:ext cx="9614647" cy="1981200"/>
          </a:xfrm>
        </p:spPr>
        <p:txBody>
          <a:bodyPr/>
          <a:lstStyle/>
          <a:p>
            <a:r>
              <a:rPr lang="zh-CN" altLang="en-US" dirty="0" smtClean="0"/>
              <a:t>基于课程学习中心平台的用户体系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2"/>
          </p:nvPr>
        </p:nvSpPr>
        <p:spPr>
          <a:xfrm>
            <a:off x="1549445" y="1943100"/>
            <a:ext cx="8825659" cy="4191000"/>
          </a:xfrm>
        </p:spPr>
        <p:txBody>
          <a:bodyPr>
            <a:normAutofit/>
          </a:bodyPr>
          <a:lstStyle/>
          <a:p>
            <a:pPr algn="ctr"/>
            <a:endParaRPr lang="en-US" altLang="zh-CN" i="1" dirty="0" smtClean="0"/>
          </a:p>
          <a:p>
            <a:r>
              <a:rPr lang="zh-CN" altLang="en-US" sz="2400" dirty="0" smtClean="0"/>
              <a:t>初步设</a:t>
            </a:r>
            <a:r>
              <a:rPr lang="zh-CN" altLang="en-US" sz="2400" dirty="0"/>
              <a:t>想：</a:t>
            </a:r>
            <a:endParaRPr lang="en-US" altLang="zh-CN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不同学校、不</a:t>
            </a:r>
            <a:r>
              <a:rPr lang="zh-CN" altLang="en-US" sz="2400" dirty="0"/>
              <a:t>同年级选修要求不同，修满足</a:t>
            </a:r>
            <a:r>
              <a:rPr lang="zh-CN" altLang="en-US" sz="2400" dirty="0" smtClean="0"/>
              <a:t>够章节内容即可；</a:t>
            </a:r>
            <a:endParaRPr lang="en-US" altLang="zh-CN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学生选修的章节内容顺序必须是从易到难，初级章节是必修的；</a:t>
            </a:r>
            <a:endParaRPr lang="en-US" altLang="zh-CN" sz="2400" dirty="0" smtClean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之</a:t>
            </a:r>
            <a:r>
              <a:rPr lang="zh-CN" altLang="en-US" sz="2400" dirty="0"/>
              <a:t>前修过的初</a:t>
            </a:r>
            <a:r>
              <a:rPr lang="zh-CN" altLang="en-US" sz="2400" dirty="0" smtClean="0"/>
              <a:t>级</a:t>
            </a:r>
            <a:r>
              <a:rPr lang="zh-CN" altLang="en-US" sz="2400" dirty="0"/>
              <a:t>阶</a:t>
            </a:r>
            <a:r>
              <a:rPr lang="zh-CN" altLang="en-US" sz="2400" dirty="0" smtClean="0"/>
              <a:t>段章节，</a:t>
            </a:r>
            <a:r>
              <a:rPr lang="zh-CN" altLang="en-US" sz="2400" dirty="0"/>
              <a:t>高年级不需要重</a:t>
            </a:r>
            <a:r>
              <a:rPr lang="zh-CN" altLang="en-US" sz="2400" dirty="0" smtClean="0"/>
              <a:t>修；</a:t>
            </a:r>
            <a:endParaRPr lang="en-US" altLang="zh-CN" sz="2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altLang="zh-CN" sz="2400" dirty="0"/>
              <a:t>…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330786" y="2152134"/>
            <a:ext cx="526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i="1" dirty="0"/>
              <a:t>统一认证入口，方便成绩统计分析，考评方式灵活</a:t>
            </a:r>
            <a:endParaRPr lang="en-US" altLang="zh-CN" i="1" dirty="0"/>
          </a:p>
        </p:txBody>
      </p:sp>
    </p:spTree>
    <p:extLst>
      <p:ext uri="{BB962C8B-B14F-4D97-AF65-F5344CB8AC3E}">
        <p14:creationId xmlns:p14="http://schemas.microsoft.com/office/powerpoint/2010/main" val="341005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819569155"/>
              </p:ext>
            </p:extLst>
          </p:nvPr>
        </p:nvGraphicFramePr>
        <p:xfrm>
          <a:off x="1117600" y="783171"/>
          <a:ext cx="10718800" cy="3153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793749" y="1819795"/>
            <a:ext cx="3219451" cy="3034128"/>
            <a:chOff x="793750" y="1819794"/>
            <a:chExt cx="3219450" cy="3034127"/>
          </a:xfrm>
        </p:grpSpPr>
        <p:grpSp>
          <p:nvGrpSpPr>
            <p:cNvPr id="11" name="组合 10"/>
            <p:cNvGrpSpPr/>
            <p:nvPr/>
          </p:nvGrpSpPr>
          <p:grpSpPr>
            <a:xfrm>
              <a:off x="793750" y="1819794"/>
              <a:ext cx="374650" cy="1243012"/>
              <a:chOff x="793750" y="1819794"/>
              <a:chExt cx="374650" cy="1243012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850" y="1819794"/>
                <a:ext cx="336550" cy="350318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850" y="2264294"/>
                <a:ext cx="336550" cy="350318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750" y="2712488"/>
                <a:ext cx="336550" cy="350318"/>
              </a:xfrm>
              <a:prstGeom prst="rect">
                <a:avLst/>
              </a:prstGeom>
            </p:spPr>
          </p:pic>
        </p:grpSp>
        <p:sp>
          <p:nvSpPr>
            <p:cNvPr id="12" name="文本框 11"/>
            <p:cNvSpPr txBox="1"/>
            <p:nvPr/>
          </p:nvSpPr>
          <p:spPr>
            <a:xfrm>
              <a:off x="1168401" y="4330701"/>
              <a:ext cx="2844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/>
                <a:t>低年级本科生</a:t>
              </a:r>
              <a:endParaRPr lang="en-US" altLang="zh-CN" sz="2800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04851" y="1810789"/>
            <a:ext cx="8919552" cy="3043133"/>
            <a:chOff x="831850" y="1810788"/>
            <a:chExt cx="8919552" cy="3043131"/>
          </a:xfrm>
        </p:grpSpPr>
        <p:sp>
          <p:nvSpPr>
            <p:cNvPr id="14" name="矩形 13"/>
            <p:cNvSpPr/>
            <p:nvPr/>
          </p:nvSpPr>
          <p:spPr>
            <a:xfrm>
              <a:off x="8489518" y="4330699"/>
              <a:ext cx="12618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/>
                <a:t>研究生</a:t>
              </a:r>
              <a:endParaRPr lang="en-US" altLang="zh-CN" sz="2800" dirty="0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2185" y="2170112"/>
              <a:ext cx="336550" cy="350318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5850" y="1819794"/>
              <a:ext cx="336550" cy="35031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" y="1810788"/>
              <a:ext cx="336550" cy="350318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793749" y="1810789"/>
            <a:ext cx="3041651" cy="3868633"/>
            <a:chOff x="793750" y="1810788"/>
            <a:chExt cx="3041650" cy="3868631"/>
          </a:xfrm>
        </p:grpSpPr>
        <p:grpSp>
          <p:nvGrpSpPr>
            <p:cNvPr id="32" name="组合 31"/>
            <p:cNvGrpSpPr/>
            <p:nvPr/>
          </p:nvGrpSpPr>
          <p:grpSpPr>
            <a:xfrm>
              <a:off x="819150" y="1810788"/>
              <a:ext cx="3016250" cy="3868631"/>
              <a:chOff x="819150" y="1810788"/>
              <a:chExt cx="3016250" cy="3868631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168401" y="5156199"/>
                <a:ext cx="2063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文科生</a:t>
                </a: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819150" y="1810788"/>
                <a:ext cx="3016250" cy="1661868"/>
                <a:chOff x="819150" y="1810788"/>
                <a:chExt cx="3016250" cy="1661868"/>
              </a:xfrm>
            </p:grpSpPr>
            <p:pic>
              <p:nvPicPr>
                <p:cNvPr id="28" name="图片 27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1850" y="1810788"/>
                  <a:ext cx="336550" cy="350318"/>
                </a:xfrm>
                <a:prstGeom prst="rect">
                  <a:avLst/>
                </a:prstGeom>
              </p:spPr>
            </p:pic>
            <p:pic>
              <p:nvPicPr>
                <p:cNvPr id="29" name="图片 2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9150" y="2255288"/>
                  <a:ext cx="336550" cy="350318"/>
                </a:xfrm>
                <a:prstGeom prst="rect">
                  <a:avLst/>
                </a:prstGeom>
              </p:spPr>
            </p:pic>
            <p:pic>
              <p:nvPicPr>
                <p:cNvPr id="30" name="图片 29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8850" y="3122338"/>
                  <a:ext cx="336550" cy="350318"/>
                </a:xfrm>
                <a:prstGeom prst="rect">
                  <a:avLst/>
                </a:prstGeom>
              </p:spPr>
            </p:pic>
          </p:grp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50" y="2712488"/>
              <a:ext cx="336550" cy="350318"/>
            </a:xfrm>
            <a:prstGeom prst="rect">
              <a:avLst/>
            </a:prstGeom>
          </p:spPr>
        </p:pic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19</a:t>
            </a:fld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73385" y="1774826"/>
            <a:ext cx="6356188" cy="3079097"/>
            <a:chOff x="773385" y="1774826"/>
            <a:chExt cx="6356188" cy="3079097"/>
          </a:xfrm>
        </p:grpSpPr>
        <p:grpSp>
          <p:nvGrpSpPr>
            <p:cNvPr id="22" name="组合 21"/>
            <p:cNvGrpSpPr/>
            <p:nvPr/>
          </p:nvGrpSpPr>
          <p:grpSpPr>
            <a:xfrm>
              <a:off x="3498851" y="1819795"/>
              <a:ext cx="3630722" cy="3034128"/>
              <a:chOff x="3498850" y="1819794"/>
              <a:chExt cx="3630721" cy="303412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4790470" y="4330701"/>
                <a:ext cx="23391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dirty="0"/>
                  <a:t>高年级本科生</a:t>
                </a:r>
                <a:endParaRPr lang="en-US" altLang="zh-CN" sz="2800" dirty="0"/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3498850" y="1819794"/>
                <a:ext cx="3003550" cy="1299368"/>
                <a:chOff x="3498850" y="1819794"/>
                <a:chExt cx="3003550" cy="1299368"/>
              </a:xfrm>
            </p:grpSpPr>
            <p:pic>
              <p:nvPicPr>
                <p:cNvPr id="17" name="图片 1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8850" y="2264294"/>
                  <a:ext cx="336550" cy="350318"/>
                </a:xfrm>
                <a:prstGeom prst="rect">
                  <a:avLst/>
                </a:prstGeom>
              </p:spPr>
            </p:pic>
            <p:pic>
              <p:nvPicPr>
                <p:cNvPr id="18" name="图片 17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8850" y="1819794"/>
                  <a:ext cx="336550" cy="350318"/>
                </a:xfrm>
                <a:prstGeom prst="rect">
                  <a:avLst/>
                </a:prstGeom>
              </p:spPr>
            </p:pic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8850" y="2768844"/>
                  <a:ext cx="336550" cy="350318"/>
                </a:xfrm>
                <a:prstGeom prst="rect">
                  <a:avLst/>
                </a:prstGeom>
              </p:spPr>
            </p:pic>
            <p:pic>
              <p:nvPicPr>
                <p:cNvPr id="20" name="图片 19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65850" y="2264294"/>
                  <a:ext cx="336550" cy="350318"/>
                </a:xfrm>
                <a:prstGeom prst="rect">
                  <a:avLst/>
                </a:prstGeom>
              </p:spPr>
            </p:pic>
          </p:grpSp>
        </p:grp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385" y="1774826"/>
              <a:ext cx="336550" cy="350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206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文献检索课与</a:t>
            </a:r>
            <a:r>
              <a:rPr lang="en-US" altLang="zh-CN" dirty="0" smtClean="0"/>
              <a:t>MOOC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31" y="2286000"/>
            <a:ext cx="1083767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2800" dirty="0"/>
              <a:t> 放弃原有的文献检索教学方式，完全让学生自学网上</a:t>
            </a:r>
            <a:r>
              <a:rPr lang="en-US" altLang="zh-CN" sz="2800" dirty="0"/>
              <a:t>MOOC</a:t>
            </a:r>
            <a:r>
              <a:rPr lang="zh-CN" altLang="en-US" sz="2800" dirty="0"/>
              <a:t>课程？</a:t>
            </a:r>
            <a:endParaRPr lang="en-US" altLang="zh-CN" sz="2800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800" dirty="0"/>
              <a:t> 原有课程为主，</a:t>
            </a:r>
            <a:r>
              <a:rPr lang="en-US" altLang="zh-CN" sz="2800" dirty="0"/>
              <a:t>MOOC</a:t>
            </a:r>
            <a:r>
              <a:rPr lang="zh-CN" altLang="en-US" sz="2800" dirty="0"/>
              <a:t>为辅？</a:t>
            </a:r>
            <a:endParaRPr lang="en-US" altLang="zh-CN" sz="2800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800" dirty="0"/>
              <a:t> 文献检索课老师发挥什么样的作用？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431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期待更多有热情、有特长的老师加入！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7297400" y="10579887"/>
            <a:ext cx="3200400" cy="146304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1026" name="Picture 2" descr="http://www.solventosoft.com/images/cooperation_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7" y="4713669"/>
            <a:ext cx="2195796" cy="21443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35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文献检索</a:t>
            </a:r>
            <a:r>
              <a:rPr lang="zh-CN" altLang="en-US" dirty="0" smtClean="0"/>
              <a:t>课</a:t>
            </a:r>
            <a:r>
              <a:rPr lang="en-US" altLang="zh-CN" dirty="0" smtClean="0"/>
              <a:t>MOOC</a:t>
            </a:r>
            <a:r>
              <a:rPr lang="zh-CN" altLang="en-US" dirty="0" smtClean="0"/>
              <a:t>化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传统文献检索课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理论与实践在时空上分离</a:t>
            </a:r>
            <a:endParaRPr lang="en-US" altLang="zh-CN" sz="2400" dirty="0"/>
          </a:p>
          <a:p>
            <a:r>
              <a:rPr lang="zh-CN" altLang="en-US" sz="2400" dirty="0"/>
              <a:t>课程内容缺乏针对性</a:t>
            </a:r>
            <a:endParaRPr lang="en-US" altLang="zh-CN" sz="2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 smtClean="0"/>
              <a:t>MOOC</a:t>
            </a:r>
            <a:r>
              <a:rPr lang="zh-CN" altLang="en-US" dirty="0" smtClean="0"/>
              <a:t>的优势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知识单元化</a:t>
            </a:r>
            <a:endParaRPr lang="en-US" altLang="zh-CN" sz="2400" dirty="0"/>
          </a:p>
          <a:p>
            <a:r>
              <a:rPr lang="zh-CN" altLang="en-US" sz="2400" dirty="0"/>
              <a:t>在线演示与学习</a:t>
            </a:r>
            <a:endParaRPr lang="en-US" altLang="zh-CN" sz="2400" dirty="0"/>
          </a:p>
          <a:p>
            <a:r>
              <a:rPr lang="zh-CN" altLang="en-US" sz="2400" dirty="0"/>
              <a:t>有选择的学习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0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MOOC</a:t>
            </a:r>
            <a:r>
              <a:rPr lang="zh-CN" altLang="en-US" dirty="0" smtClean="0"/>
              <a:t>化需要平台和团队的支撑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技术支撑（课程学习平台，与教务系统对接）</a:t>
            </a:r>
            <a:endParaRPr lang="en-US" altLang="zh-CN" sz="2800" dirty="0"/>
          </a:p>
          <a:p>
            <a:r>
              <a:rPr lang="zh-CN" altLang="en-US" sz="2800" dirty="0"/>
              <a:t>师资支撑（线上的教学，线下的辅导）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6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Calibri" panose="020F0502020204030204" pitchFamily="34" charset="0"/>
                <a:cs typeface="Calibri" panose="020F0502020204030204" pitchFamily="34" charset="0"/>
              </a:rPr>
              <a:t>信息素养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MOOC</a:t>
            </a:r>
            <a:r>
              <a:rPr lang="zh-CN" altLang="zh-CN" dirty="0">
                <a:latin typeface="Calibri" panose="020F0502020204030204" pitchFamily="34" charset="0"/>
                <a:cs typeface="Calibri" panose="020F0502020204030204" pitchFamily="34" charset="0"/>
              </a:rPr>
              <a:t>课</a:t>
            </a:r>
            <a:r>
              <a:rPr lang="zh-CN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程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   2014</a:t>
            </a:r>
            <a:r>
              <a:rPr lang="zh-CN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年建设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安徽省教育厅和高校数字图书馆的支持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安徽省网络课程学习中心的技术支撑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安徽高校信息素养讲师联盟的团队支持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86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专业录播室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6" b="2191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在中科大图书馆建立</a:t>
            </a:r>
            <a:r>
              <a:rPr lang="en-US" altLang="zh-CN" dirty="0"/>
              <a:t>2</a:t>
            </a:r>
            <a:r>
              <a:rPr lang="zh-CN" altLang="en-US" dirty="0"/>
              <a:t>间专业录播室，</a:t>
            </a:r>
            <a:r>
              <a:rPr lang="zh-CN" altLang="en-US" dirty="0">
                <a:latin typeface="+mj-ea"/>
              </a:rPr>
              <a:t>为省内高</a:t>
            </a:r>
            <a:r>
              <a:rPr lang="zh-CN" altLang="en-US" dirty="0" smtClean="0">
                <a:latin typeface="+mj-ea"/>
              </a:rPr>
              <a:t>校视</a:t>
            </a:r>
            <a:r>
              <a:rPr lang="zh-CN" altLang="en-US" dirty="0">
                <a:latin typeface="+mj-ea"/>
              </a:rPr>
              <a:t>频公开课直播及</a:t>
            </a:r>
            <a:r>
              <a:rPr lang="en-US" altLang="zh-CN" dirty="0">
                <a:latin typeface="+mj-ea"/>
              </a:rPr>
              <a:t>MOOC</a:t>
            </a:r>
            <a:r>
              <a:rPr lang="zh-CN" altLang="en-US" dirty="0">
                <a:latin typeface="+mj-ea"/>
              </a:rPr>
              <a:t>制作提供硬件支持。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60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安徽高校信息素养讲师联盟</a:t>
            </a: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340" y="822328"/>
            <a:ext cx="4125815" cy="5184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820929" y="2244806"/>
            <a:ext cx="4957572" cy="3762295"/>
          </a:xfrm>
        </p:spPr>
        <p:txBody>
          <a:bodyPr>
            <a:noAutofit/>
          </a:bodyPr>
          <a:lstStyle/>
          <a:p>
            <a:r>
              <a:rPr lang="en-US" altLang="zh-CN" sz="1800" dirty="0">
                <a:latin typeface="+mj-ea"/>
              </a:rPr>
              <a:t>12</a:t>
            </a:r>
            <a:r>
              <a:rPr lang="zh-CN" altLang="en-US" sz="1800" dirty="0">
                <a:latin typeface="+mj-ea"/>
              </a:rPr>
              <a:t>月底进行了面向省内高校的讲师征集活动，目前得到了包括科大在内的</a:t>
            </a:r>
            <a:r>
              <a:rPr lang="en-US" altLang="zh-CN" sz="1800" dirty="0">
                <a:latin typeface="+mj-ea"/>
              </a:rPr>
              <a:t>15</a:t>
            </a:r>
            <a:r>
              <a:rPr lang="zh-CN" altLang="en-US" sz="1800" dirty="0">
                <a:latin typeface="+mj-ea"/>
              </a:rPr>
              <a:t>所学校</a:t>
            </a:r>
            <a:r>
              <a:rPr lang="en-US" altLang="zh-CN" sz="1800" dirty="0">
                <a:latin typeface="+mj-ea"/>
              </a:rPr>
              <a:t>60</a:t>
            </a:r>
            <a:r>
              <a:rPr lang="zh-CN" altLang="en-US" sz="1800" dirty="0">
                <a:latin typeface="+mj-ea"/>
              </a:rPr>
              <a:t>多名老师的响应。</a:t>
            </a:r>
            <a:endParaRPr lang="en-US" altLang="zh-CN" sz="1800" dirty="0">
              <a:latin typeface="+mj-ea"/>
            </a:endParaRPr>
          </a:p>
          <a:p>
            <a:r>
              <a:rPr lang="en-US" altLang="zh-CN" sz="1800" dirty="0"/>
              <a:t>12.28</a:t>
            </a:r>
            <a:r>
              <a:rPr lang="zh-CN" altLang="en-US" sz="1800" dirty="0"/>
              <a:t>号晚上</a:t>
            </a:r>
            <a:r>
              <a:rPr lang="en-US" altLang="zh-CN" sz="1800" dirty="0"/>
              <a:t>7-9</a:t>
            </a:r>
            <a:r>
              <a:rPr lang="zh-CN" altLang="en-US" sz="1800" dirty="0"/>
              <a:t>点，报名的老师们进行了一次在线的讨论交流，就信息素养课程设置和实施交换了意见。</a:t>
            </a:r>
            <a:endParaRPr lang="en-US" altLang="zh-CN" sz="1800" dirty="0"/>
          </a:p>
          <a:p>
            <a:r>
              <a:rPr lang="zh-CN" altLang="en-US" sz="1800" dirty="0"/>
              <a:t>活动持续中</a:t>
            </a:r>
            <a:r>
              <a:rPr lang="en-US" altLang="zh-CN" sz="1800" dirty="0" smtClean="0"/>
              <a:t>…</a:t>
            </a:r>
          </a:p>
          <a:p>
            <a:endParaRPr lang="en-US" altLang="zh-CN" sz="1800" dirty="0" smtClean="0"/>
          </a:p>
          <a:p>
            <a:r>
              <a:rPr lang="zh-CN" altLang="en-US" sz="1800" dirty="0" smtClean="0"/>
              <a:t>联系人：宁劲、罗昭锋</a:t>
            </a:r>
            <a:endParaRPr lang="en-US" altLang="zh-CN" sz="18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59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信息素养</a:t>
            </a:r>
            <a:r>
              <a:rPr lang="en-US" altLang="zh-CN" dirty="0" smtClean="0"/>
              <a:t>MOOC</a:t>
            </a:r>
            <a:r>
              <a:rPr lang="zh-CN" altLang="en-US" dirty="0" smtClean="0"/>
              <a:t>课程内容设置</a:t>
            </a:r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34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现有的</a:t>
            </a:r>
            <a:r>
              <a:rPr lang="zh-CN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信</a:t>
            </a:r>
            <a:r>
              <a:rPr lang="zh-CN" altLang="zh-CN" dirty="0">
                <a:latin typeface="Calibri" panose="020F0502020204030204" pitchFamily="34" charset="0"/>
                <a:cs typeface="Calibri" panose="020F0502020204030204" pitchFamily="34" charset="0"/>
              </a:rPr>
              <a:t>息素养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MOOC</a:t>
            </a:r>
            <a:r>
              <a:rPr lang="zh-CN" altLang="zh-CN" dirty="0">
                <a:latin typeface="Calibri" panose="020F0502020204030204" pitchFamily="34" charset="0"/>
                <a:cs typeface="Calibri" panose="020F0502020204030204" pitchFamily="34" charset="0"/>
              </a:rPr>
              <a:t>课程</a:t>
            </a:r>
            <a:endParaRPr lang="zh-CN" altLang="en-US" dirty="0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44" y="1438278"/>
            <a:ext cx="5410200" cy="3952875"/>
          </a:xfrm>
        </p:spPr>
      </p:pic>
      <p:sp>
        <p:nvSpPr>
          <p:cNvPr id="9" name="文本占位符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/>
              <a:t>罗昭锋</a:t>
            </a:r>
            <a:r>
              <a:rPr lang="en-US" altLang="zh-CN" sz="2000" dirty="0"/>
              <a:t>《</a:t>
            </a:r>
            <a:r>
              <a:rPr lang="zh-CN" altLang="en-US" sz="2000" dirty="0"/>
              <a:t>文献管理与信息分析</a:t>
            </a:r>
            <a:r>
              <a:rPr lang="en-US" altLang="zh-CN" sz="2000" dirty="0"/>
              <a:t>》</a:t>
            </a:r>
            <a:endParaRPr lang="zh-CN" altLang="en-US" sz="20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97F7-0141-423E-9102-C0CA5EFEF8F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3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1578</TotalTime>
  <Words>1633</Words>
  <Application>Microsoft Office PowerPoint</Application>
  <PresentationFormat>宽屏</PresentationFormat>
  <Paragraphs>147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Tw Cen MT</vt:lpstr>
      <vt:lpstr>黑体</vt:lpstr>
      <vt:lpstr>宋体</vt:lpstr>
      <vt:lpstr>微软雅黑</vt:lpstr>
      <vt:lpstr>Arial</vt:lpstr>
      <vt:lpstr>Arial Black</vt:lpstr>
      <vt:lpstr>Calibri</vt:lpstr>
      <vt:lpstr>Wingdings</vt:lpstr>
      <vt:lpstr>Wingdings 3</vt:lpstr>
      <vt:lpstr>积分</vt:lpstr>
      <vt:lpstr>PowerPoint 演示文稿</vt:lpstr>
      <vt:lpstr>文献检索课与MOOC</vt:lpstr>
      <vt:lpstr>文献检索课MOOC化</vt:lpstr>
      <vt:lpstr>MOOC化需要平台和团队的支撑</vt:lpstr>
      <vt:lpstr>信息素养MOOC课程   2014年建设</vt:lpstr>
      <vt:lpstr>专业录播室</vt:lpstr>
      <vt:lpstr>安徽高校信息素养讲师联盟</vt:lpstr>
      <vt:lpstr>信息素养MOOC课程内容设置</vt:lpstr>
      <vt:lpstr>现有的信息素养MOOC课程</vt:lpstr>
      <vt:lpstr>《文献管理与信息分析》课程大纲</vt:lpstr>
      <vt:lpstr>分阶段信息素养教学</vt:lpstr>
      <vt:lpstr>PowerPoint 演示文稿</vt:lpstr>
      <vt:lpstr>参与的教师需要做的事情</vt:lpstr>
      <vt:lpstr>选择您擅长的内容参与授课</vt:lpstr>
      <vt:lpstr>线上课程管理</vt:lpstr>
      <vt:lpstr>线下课程交流讨论的指导</vt:lpstr>
      <vt:lpstr>课程考评与学分</vt:lpstr>
      <vt:lpstr>基于课程学习中心平台的用户体系</vt:lpstr>
      <vt:lpstr>PowerPoint 演示文稿</vt:lpstr>
      <vt:lpstr>期待更多有热情、有特长的老师加入！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郭磊</dc:creator>
  <cp:lastModifiedBy>郭磊</cp:lastModifiedBy>
  <cp:revision>333</cp:revision>
  <dcterms:created xsi:type="dcterms:W3CDTF">2014-03-03T01:58:50Z</dcterms:created>
  <dcterms:modified xsi:type="dcterms:W3CDTF">2014-03-07T02:27:27Z</dcterms:modified>
</cp:coreProperties>
</file>